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04" r:id="rId2"/>
    <p:sldId id="906" r:id="rId3"/>
    <p:sldId id="907" r:id="rId4"/>
    <p:sldId id="909" r:id="rId5"/>
    <p:sldId id="910" r:id="rId6"/>
    <p:sldId id="911" r:id="rId7"/>
    <p:sldId id="913" r:id="rId8"/>
    <p:sldId id="914" r:id="rId9"/>
    <p:sldId id="915" r:id="rId10"/>
    <p:sldId id="916" r:id="rId11"/>
    <p:sldId id="9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B414"/>
    <a:srgbClr val="282F39"/>
    <a:srgbClr val="007A7D"/>
    <a:srgbClr val="CB1B4A"/>
    <a:srgbClr val="074D67"/>
    <a:srgbClr val="42AFB6"/>
    <a:srgbClr val="C2C9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7184" autoAdjust="0"/>
    <p:restoredTop sz="99246" autoAdjust="0"/>
  </p:normalViewPr>
  <p:slideViewPr>
    <p:cSldViewPr snapToGrid="0">
      <p:cViewPr varScale="1">
        <p:scale>
          <a:sx n="116" d="100"/>
          <a:sy n="116" d="100"/>
        </p:scale>
        <p:origin x="-110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zsp2konskie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2525670" y="501598"/>
            <a:ext cx="96737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Zespół Szkół Ponadpodstawowych</a:t>
            </a:r>
            <a:r>
              <a:rPr kumimoji="0" lang="pl-PL" sz="5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Końskich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617516" y="4073236"/>
            <a:ext cx="101340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0" b="1" dirty="0" smtClean="0">
              <a:solidFill>
                <a:schemeClr val="bg1"/>
              </a:solidFill>
            </a:endParaRPr>
          </a:p>
          <a:p>
            <a:r>
              <a:rPr lang="pl-PL" sz="5400" b="1" dirty="0" smtClean="0">
                <a:solidFill>
                  <a:srgbClr val="FFC000"/>
                </a:solidFill>
              </a:rPr>
              <a:t>BRANŻOWA SZKOŁA II STOPNIA</a:t>
            </a:r>
          </a:p>
          <a:p>
            <a:endParaRPr lang="pl-PL" sz="5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76895" y="3244332"/>
            <a:ext cx="10331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BRANŻOWA SZKOŁA I STOPNIA</a:t>
            </a:r>
          </a:p>
        </p:txBody>
      </p:sp>
      <p:pic>
        <p:nvPicPr>
          <p:cNvPr id="7" name="Obraz 6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023" y="616148"/>
            <a:ext cx="2410691" cy="24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83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</a:rPr>
              <a:t>IRLANDIA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xmlns="" id="{F1C4C906-73F3-4C9F-8025-ABADE2321071}"/>
              </a:ext>
            </a:extLst>
          </p:cNvPr>
          <p:cNvSpPr>
            <a:spLocks/>
          </p:cNvSpPr>
          <p:nvPr/>
        </p:nvSpPr>
        <p:spPr bwMode="auto">
          <a:xfrm>
            <a:off x="169488" y="1823914"/>
            <a:ext cx="3267310" cy="4742015"/>
          </a:xfrm>
          <a:custGeom>
            <a:avLst/>
            <a:gdLst/>
            <a:ahLst/>
            <a:cxnLst>
              <a:cxn ang="0">
                <a:pos x="1381" y="852"/>
              </a:cxn>
              <a:cxn ang="0">
                <a:pos x="1451" y="1083"/>
              </a:cxn>
              <a:cxn ang="0">
                <a:pos x="1474" y="1316"/>
              </a:cxn>
              <a:cxn ang="0">
                <a:pos x="1341" y="1650"/>
              </a:cxn>
              <a:cxn ang="0">
                <a:pos x="1288" y="1744"/>
              </a:cxn>
              <a:cxn ang="0">
                <a:pos x="1189" y="1755"/>
              </a:cxn>
              <a:cxn ang="0">
                <a:pos x="1118" y="1752"/>
              </a:cxn>
              <a:cxn ang="0">
                <a:pos x="957" y="1811"/>
              </a:cxn>
              <a:cxn ang="0">
                <a:pos x="848" y="1919"/>
              </a:cxn>
              <a:cxn ang="0">
                <a:pos x="714" y="1917"/>
              </a:cxn>
              <a:cxn ang="0">
                <a:pos x="657" y="2020"/>
              </a:cxn>
              <a:cxn ang="0">
                <a:pos x="565" y="2074"/>
              </a:cxn>
              <a:cxn ang="0">
                <a:pos x="446" y="2103"/>
              </a:cxn>
              <a:cxn ang="0">
                <a:pos x="309" y="2109"/>
              </a:cxn>
              <a:cxn ang="0">
                <a:pos x="269" y="2087"/>
              </a:cxn>
              <a:cxn ang="0">
                <a:pos x="324" y="2024"/>
              </a:cxn>
              <a:cxn ang="0">
                <a:pos x="139" y="2063"/>
              </a:cxn>
              <a:cxn ang="0">
                <a:pos x="188" y="1980"/>
              </a:cxn>
              <a:cxn ang="0">
                <a:pos x="209" y="1941"/>
              </a:cxn>
              <a:cxn ang="0">
                <a:pos x="73" y="1925"/>
              </a:cxn>
              <a:cxn ang="0">
                <a:pos x="88" y="1838"/>
              </a:cxn>
              <a:cxn ang="0">
                <a:pos x="169" y="1776"/>
              </a:cxn>
              <a:cxn ang="0">
                <a:pos x="6" y="1736"/>
              </a:cxn>
              <a:cxn ang="0">
                <a:pos x="156" y="1677"/>
              </a:cxn>
              <a:cxn ang="0">
                <a:pos x="188" y="1611"/>
              </a:cxn>
              <a:cxn ang="0">
                <a:pos x="383" y="1533"/>
              </a:cxn>
              <a:cxn ang="0">
                <a:pos x="541" y="1471"/>
              </a:cxn>
              <a:cxn ang="0">
                <a:pos x="384" y="1521"/>
              </a:cxn>
              <a:cxn ang="0">
                <a:pos x="237" y="1534"/>
              </a:cxn>
              <a:cxn ang="0">
                <a:pos x="330" y="1424"/>
              </a:cxn>
              <a:cxn ang="0">
                <a:pos x="403" y="1224"/>
              </a:cxn>
              <a:cxn ang="0">
                <a:pos x="516" y="1201"/>
              </a:cxn>
              <a:cxn ang="0">
                <a:pos x="346" y="1172"/>
              </a:cxn>
              <a:cxn ang="0">
                <a:pos x="292" y="1100"/>
              </a:cxn>
              <a:cxn ang="0">
                <a:pos x="212" y="1075"/>
              </a:cxn>
              <a:cxn ang="0">
                <a:pos x="149" y="1039"/>
              </a:cxn>
              <a:cxn ang="0">
                <a:pos x="202" y="914"/>
              </a:cxn>
              <a:cxn ang="0">
                <a:pos x="280" y="807"/>
              </a:cxn>
              <a:cxn ang="0">
                <a:pos x="233" y="771"/>
              </a:cxn>
              <a:cxn ang="0">
                <a:pos x="199" y="658"/>
              </a:cxn>
              <a:cxn ang="0">
                <a:pos x="163" y="627"/>
              </a:cxn>
              <a:cxn ang="0">
                <a:pos x="257" y="603"/>
              </a:cxn>
              <a:cxn ang="0">
                <a:pos x="410" y="582"/>
              </a:cxn>
              <a:cxn ang="0">
                <a:pos x="567" y="609"/>
              </a:cxn>
              <a:cxn ang="0">
                <a:pos x="647" y="582"/>
              </a:cxn>
              <a:cxn ang="0">
                <a:pos x="696" y="502"/>
              </a:cxn>
              <a:cxn ang="0">
                <a:pos x="736" y="424"/>
              </a:cxn>
              <a:cxn ang="0">
                <a:pos x="627" y="419"/>
              </a:cxn>
              <a:cxn ang="0">
                <a:pos x="651" y="331"/>
              </a:cxn>
              <a:cxn ang="0">
                <a:pos x="713" y="265"/>
              </a:cxn>
              <a:cxn ang="0">
                <a:pos x="724" y="160"/>
              </a:cxn>
              <a:cxn ang="0">
                <a:pos x="835" y="107"/>
              </a:cxn>
              <a:cxn ang="0">
                <a:pos x="882" y="111"/>
              </a:cxn>
              <a:cxn ang="0">
                <a:pos x="890" y="83"/>
              </a:cxn>
              <a:cxn ang="0">
                <a:pos x="942" y="182"/>
              </a:cxn>
              <a:cxn ang="0">
                <a:pos x="965" y="62"/>
              </a:cxn>
              <a:cxn ang="0">
                <a:pos x="1019" y="3"/>
              </a:cxn>
              <a:cxn ang="0">
                <a:pos x="1062" y="148"/>
              </a:cxn>
              <a:cxn ang="0">
                <a:pos x="908" y="362"/>
              </a:cxn>
              <a:cxn ang="0">
                <a:pos x="779" y="500"/>
              </a:cxn>
              <a:cxn ang="0">
                <a:pos x="1006" y="680"/>
              </a:cxn>
              <a:cxn ang="0">
                <a:pos x="1182" y="597"/>
              </a:cxn>
            </a:cxnLst>
            <a:rect l="0" t="0" r="r" b="b"/>
            <a:pathLst>
              <a:path w="1477" h="2145">
                <a:moveTo>
                  <a:pt x="1372" y="694"/>
                </a:moveTo>
                <a:cubicBezTo>
                  <a:pt x="1372" y="694"/>
                  <a:pt x="1372" y="695"/>
                  <a:pt x="1372" y="695"/>
                </a:cubicBezTo>
                <a:cubicBezTo>
                  <a:pt x="1372" y="696"/>
                  <a:pt x="1373" y="697"/>
                  <a:pt x="1373" y="698"/>
                </a:cubicBezTo>
                <a:cubicBezTo>
                  <a:pt x="1374" y="699"/>
                  <a:pt x="1375" y="701"/>
                  <a:pt x="1377" y="702"/>
                </a:cubicBezTo>
                <a:cubicBezTo>
                  <a:pt x="1378" y="703"/>
                  <a:pt x="1381" y="705"/>
                  <a:pt x="1383" y="706"/>
                </a:cubicBezTo>
                <a:cubicBezTo>
                  <a:pt x="1385" y="707"/>
                  <a:pt x="1388" y="709"/>
                  <a:pt x="1389" y="710"/>
                </a:cubicBezTo>
                <a:cubicBezTo>
                  <a:pt x="1391" y="711"/>
                  <a:pt x="1393" y="714"/>
                  <a:pt x="1394" y="715"/>
                </a:cubicBezTo>
                <a:cubicBezTo>
                  <a:pt x="1394" y="716"/>
                  <a:pt x="1395" y="718"/>
                  <a:pt x="1396" y="719"/>
                </a:cubicBezTo>
                <a:cubicBezTo>
                  <a:pt x="1397" y="720"/>
                  <a:pt x="1398" y="723"/>
                  <a:pt x="1399" y="724"/>
                </a:cubicBezTo>
                <a:cubicBezTo>
                  <a:pt x="1401" y="725"/>
                  <a:pt x="1403" y="727"/>
                  <a:pt x="1404" y="727"/>
                </a:cubicBezTo>
                <a:cubicBezTo>
                  <a:pt x="1406" y="727"/>
                  <a:pt x="1408" y="727"/>
                  <a:pt x="1410" y="727"/>
                </a:cubicBezTo>
                <a:cubicBezTo>
                  <a:pt x="1412" y="727"/>
                  <a:pt x="1414" y="729"/>
                  <a:pt x="1415" y="730"/>
                </a:cubicBezTo>
                <a:cubicBezTo>
                  <a:pt x="1416" y="732"/>
                  <a:pt x="1417" y="735"/>
                  <a:pt x="1418" y="736"/>
                </a:cubicBezTo>
                <a:cubicBezTo>
                  <a:pt x="1419" y="738"/>
                  <a:pt x="1420" y="741"/>
                  <a:pt x="1420" y="742"/>
                </a:cubicBezTo>
                <a:cubicBezTo>
                  <a:pt x="1419" y="743"/>
                  <a:pt x="1418" y="746"/>
                  <a:pt x="1417" y="747"/>
                </a:cubicBezTo>
                <a:cubicBezTo>
                  <a:pt x="1416" y="748"/>
                  <a:pt x="1414" y="749"/>
                  <a:pt x="1413" y="750"/>
                </a:cubicBezTo>
                <a:cubicBezTo>
                  <a:pt x="1412" y="751"/>
                  <a:pt x="1409" y="752"/>
                  <a:pt x="1408" y="753"/>
                </a:cubicBezTo>
                <a:cubicBezTo>
                  <a:pt x="1407" y="753"/>
                  <a:pt x="1404" y="754"/>
                  <a:pt x="1402" y="754"/>
                </a:cubicBezTo>
                <a:cubicBezTo>
                  <a:pt x="1400" y="755"/>
                  <a:pt x="1397" y="755"/>
                  <a:pt x="1395" y="754"/>
                </a:cubicBezTo>
                <a:cubicBezTo>
                  <a:pt x="1394" y="754"/>
                  <a:pt x="1391" y="754"/>
                  <a:pt x="1389" y="753"/>
                </a:cubicBezTo>
                <a:cubicBezTo>
                  <a:pt x="1387" y="752"/>
                  <a:pt x="1384" y="751"/>
                  <a:pt x="1383" y="750"/>
                </a:cubicBezTo>
                <a:cubicBezTo>
                  <a:pt x="1381" y="749"/>
                  <a:pt x="1378" y="748"/>
                  <a:pt x="1376" y="747"/>
                </a:cubicBezTo>
                <a:cubicBezTo>
                  <a:pt x="1375" y="747"/>
                  <a:pt x="1372" y="745"/>
                  <a:pt x="1371" y="745"/>
                </a:cubicBezTo>
                <a:cubicBezTo>
                  <a:pt x="1369" y="744"/>
                  <a:pt x="1367" y="743"/>
                  <a:pt x="1365" y="742"/>
                </a:cubicBezTo>
                <a:cubicBezTo>
                  <a:pt x="1363" y="741"/>
                  <a:pt x="1360" y="740"/>
                  <a:pt x="1358" y="739"/>
                </a:cubicBezTo>
                <a:cubicBezTo>
                  <a:pt x="1356" y="739"/>
                  <a:pt x="1353" y="738"/>
                  <a:pt x="1351" y="738"/>
                </a:cubicBezTo>
                <a:cubicBezTo>
                  <a:pt x="1350" y="737"/>
                  <a:pt x="1348" y="738"/>
                  <a:pt x="1347" y="738"/>
                </a:cubicBezTo>
                <a:cubicBezTo>
                  <a:pt x="1346" y="739"/>
                  <a:pt x="1345" y="740"/>
                  <a:pt x="1345" y="741"/>
                </a:cubicBezTo>
                <a:cubicBezTo>
                  <a:pt x="1345" y="742"/>
                  <a:pt x="1346" y="743"/>
                  <a:pt x="1347" y="744"/>
                </a:cubicBezTo>
                <a:cubicBezTo>
                  <a:pt x="1348" y="745"/>
                  <a:pt x="1348" y="746"/>
                  <a:pt x="1348" y="747"/>
                </a:cubicBezTo>
                <a:cubicBezTo>
                  <a:pt x="1347" y="748"/>
                  <a:pt x="1347" y="749"/>
                  <a:pt x="1346" y="750"/>
                </a:cubicBezTo>
                <a:cubicBezTo>
                  <a:pt x="1345" y="751"/>
                  <a:pt x="1344" y="752"/>
                  <a:pt x="1344" y="753"/>
                </a:cubicBezTo>
                <a:cubicBezTo>
                  <a:pt x="1343" y="754"/>
                  <a:pt x="1342" y="756"/>
                  <a:pt x="1342" y="757"/>
                </a:cubicBezTo>
                <a:cubicBezTo>
                  <a:pt x="1341" y="758"/>
                  <a:pt x="1341" y="761"/>
                  <a:pt x="1340" y="763"/>
                </a:cubicBezTo>
                <a:cubicBezTo>
                  <a:pt x="1340" y="765"/>
                  <a:pt x="1339" y="768"/>
                  <a:pt x="1339" y="769"/>
                </a:cubicBezTo>
                <a:cubicBezTo>
                  <a:pt x="1338" y="771"/>
                  <a:pt x="1338" y="773"/>
                  <a:pt x="1338" y="774"/>
                </a:cubicBezTo>
                <a:cubicBezTo>
                  <a:pt x="1338" y="775"/>
                  <a:pt x="1338" y="777"/>
                  <a:pt x="1338" y="779"/>
                </a:cubicBezTo>
                <a:cubicBezTo>
                  <a:pt x="1338" y="781"/>
                  <a:pt x="1338" y="784"/>
                  <a:pt x="1338" y="786"/>
                </a:cubicBezTo>
                <a:cubicBezTo>
                  <a:pt x="1338" y="788"/>
                  <a:pt x="1338" y="791"/>
                  <a:pt x="1338" y="793"/>
                </a:cubicBezTo>
                <a:cubicBezTo>
                  <a:pt x="1338" y="794"/>
                  <a:pt x="1338" y="797"/>
                  <a:pt x="1339" y="798"/>
                </a:cubicBezTo>
                <a:cubicBezTo>
                  <a:pt x="1340" y="800"/>
                  <a:pt x="1342" y="803"/>
                  <a:pt x="1343" y="805"/>
                </a:cubicBezTo>
                <a:cubicBezTo>
                  <a:pt x="1344" y="806"/>
                  <a:pt x="1346" y="809"/>
                  <a:pt x="1347" y="810"/>
                </a:cubicBezTo>
                <a:cubicBezTo>
                  <a:pt x="1348" y="812"/>
                  <a:pt x="1351" y="814"/>
                  <a:pt x="1352" y="815"/>
                </a:cubicBezTo>
                <a:cubicBezTo>
                  <a:pt x="1353" y="816"/>
                  <a:pt x="1355" y="817"/>
                  <a:pt x="1356" y="817"/>
                </a:cubicBezTo>
                <a:cubicBezTo>
                  <a:pt x="1357" y="818"/>
                  <a:pt x="1358" y="818"/>
                  <a:pt x="1359" y="818"/>
                </a:cubicBezTo>
                <a:cubicBezTo>
                  <a:pt x="1360" y="818"/>
                  <a:pt x="1362" y="818"/>
                  <a:pt x="1362" y="818"/>
                </a:cubicBezTo>
                <a:cubicBezTo>
                  <a:pt x="1363" y="818"/>
                  <a:pt x="1365" y="819"/>
                  <a:pt x="1366" y="819"/>
                </a:cubicBezTo>
                <a:cubicBezTo>
                  <a:pt x="1367" y="820"/>
                  <a:pt x="1369" y="821"/>
                  <a:pt x="1371" y="821"/>
                </a:cubicBezTo>
                <a:cubicBezTo>
                  <a:pt x="1373" y="821"/>
                  <a:pt x="1376" y="821"/>
                  <a:pt x="1378" y="822"/>
                </a:cubicBezTo>
                <a:cubicBezTo>
                  <a:pt x="1380" y="822"/>
                  <a:pt x="1381" y="824"/>
                  <a:pt x="1381" y="826"/>
                </a:cubicBezTo>
                <a:cubicBezTo>
                  <a:pt x="1382" y="827"/>
                  <a:pt x="1381" y="830"/>
                  <a:pt x="1381" y="831"/>
                </a:cubicBezTo>
                <a:cubicBezTo>
                  <a:pt x="1381" y="833"/>
                  <a:pt x="1380" y="835"/>
                  <a:pt x="1379" y="836"/>
                </a:cubicBezTo>
                <a:cubicBezTo>
                  <a:pt x="1379" y="837"/>
                  <a:pt x="1378" y="839"/>
                  <a:pt x="1379" y="841"/>
                </a:cubicBezTo>
                <a:cubicBezTo>
                  <a:pt x="1379" y="843"/>
                  <a:pt x="1379" y="846"/>
                  <a:pt x="1379" y="848"/>
                </a:cubicBezTo>
                <a:cubicBezTo>
                  <a:pt x="1380" y="850"/>
                  <a:pt x="1380" y="852"/>
                  <a:pt x="1381" y="852"/>
                </a:cubicBezTo>
                <a:cubicBezTo>
                  <a:pt x="1382" y="853"/>
                  <a:pt x="1383" y="854"/>
                  <a:pt x="1384" y="854"/>
                </a:cubicBezTo>
                <a:cubicBezTo>
                  <a:pt x="1385" y="855"/>
                  <a:pt x="1387" y="856"/>
                  <a:pt x="1387" y="857"/>
                </a:cubicBezTo>
                <a:cubicBezTo>
                  <a:pt x="1388" y="858"/>
                  <a:pt x="1388" y="859"/>
                  <a:pt x="1388" y="860"/>
                </a:cubicBezTo>
                <a:cubicBezTo>
                  <a:pt x="1388" y="861"/>
                  <a:pt x="1387" y="862"/>
                  <a:pt x="1386" y="863"/>
                </a:cubicBezTo>
                <a:cubicBezTo>
                  <a:pt x="1386" y="864"/>
                  <a:pt x="1385" y="865"/>
                  <a:pt x="1385" y="866"/>
                </a:cubicBezTo>
                <a:cubicBezTo>
                  <a:pt x="1384" y="867"/>
                  <a:pt x="1384" y="869"/>
                  <a:pt x="1384" y="871"/>
                </a:cubicBezTo>
                <a:cubicBezTo>
                  <a:pt x="1383" y="873"/>
                  <a:pt x="1383" y="875"/>
                  <a:pt x="1383" y="877"/>
                </a:cubicBezTo>
                <a:cubicBezTo>
                  <a:pt x="1382" y="879"/>
                  <a:pt x="1382" y="881"/>
                  <a:pt x="1382" y="883"/>
                </a:cubicBezTo>
                <a:cubicBezTo>
                  <a:pt x="1382" y="885"/>
                  <a:pt x="1382" y="887"/>
                  <a:pt x="1382" y="888"/>
                </a:cubicBezTo>
                <a:cubicBezTo>
                  <a:pt x="1382" y="890"/>
                  <a:pt x="1382" y="891"/>
                  <a:pt x="1382" y="891"/>
                </a:cubicBezTo>
                <a:cubicBezTo>
                  <a:pt x="1382" y="891"/>
                  <a:pt x="1382" y="892"/>
                  <a:pt x="1382" y="895"/>
                </a:cubicBezTo>
                <a:cubicBezTo>
                  <a:pt x="1382" y="897"/>
                  <a:pt x="1383" y="900"/>
                  <a:pt x="1384" y="901"/>
                </a:cubicBezTo>
                <a:cubicBezTo>
                  <a:pt x="1384" y="902"/>
                  <a:pt x="1385" y="905"/>
                  <a:pt x="1385" y="907"/>
                </a:cubicBezTo>
                <a:cubicBezTo>
                  <a:pt x="1385" y="908"/>
                  <a:pt x="1385" y="911"/>
                  <a:pt x="1385" y="913"/>
                </a:cubicBezTo>
                <a:cubicBezTo>
                  <a:pt x="1385" y="915"/>
                  <a:pt x="1385" y="918"/>
                  <a:pt x="1386" y="920"/>
                </a:cubicBezTo>
                <a:cubicBezTo>
                  <a:pt x="1386" y="922"/>
                  <a:pt x="1387" y="925"/>
                  <a:pt x="1389" y="927"/>
                </a:cubicBezTo>
                <a:cubicBezTo>
                  <a:pt x="1390" y="930"/>
                  <a:pt x="1392" y="933"/>
                  <a:pt x="1392" y="935"/>
                </a:cubicBezTo>
                <a:cubicBezTo>
                  <a:pt x="1393" y="937"/>
                  <a:pt x="1394" y="940"/>
                  <a:pt x="1395" y="941"/>
                </a:cubicBezTo>
                <a:cubicBezTo>
                  <a:pt x="1395" y="942"/>
                  <a:pt x="1396" y="944"/>
                  <a:pt x="1397" y="945"/>
                </a:cubicBezTo>
                <a:cubicBezTo>
                  <a:pt x="1398" y="945"/>
                  <a:pt x="1398" y="946"/>
                  <a:pt x="1398" y="946"/>
                </a:cubicBezTo>
                <a:cubicBezTo>
                  <a:pt x="1398" y="946"/>
                  <a:pt x="1399" y="946"/>
                  <a:pt x="1400" y="946"/>
                </a:cubicBezTo>
                <a:cubicBezTo>
                  <a:pt x="1401" y="947"/>
                  <a:pt x="1402" y="947"/>
                  <a:pt x="1403" y="948"/>
                </a:cubicBezTo>
                <a:cubicBezTo>
                  <a:pt x="1404" y="949"/>
                  <a:pt x="1405" y="950"/>
                  <a:pt x="1405" y="952"/>
                </a:cubicBezTo>
                <a:cubicBezTo>
                  <a:pt x="1406" y="953"/>
                  <a:pt x="1407" y="955"/>
                  <a:pt x="1408" y="956"/>
                </a:cubicBezTo>
                <a:cubicBezTo>
                  <a:pt x="1408" y="957"/>
                  <a:pt x="1410" y="958"/>
                  <a:pt x="1411" y="960"/>
                </a:cubicBezTo>
                <a:cubicBezTo>
                  <a:pt x="1412" y="961"/>
                  <a:pt x="1413" y="963"/>
                  <a:pt x="1414" y="964"/>
                </a:cubicBezTo>
                <a:cubicBezTo>
                  <a:pt x="1415" y="965"/>
                  <a:pt x="1417" y="967"/>
                  <a:pt x="1418" y="968"/>
                </a:cubicBezTo>
                <a:cubicBezTo>
                  <a:pt x="1420" y="969"/>
                  <a:pt x="1422" y="970"/>
                  <a:pt x="1424" y="970"/>
                </a:cubicBezTo>
                <a:cubicBezTo>
                  <a:pt x="1426" y="971"/>
                  <a:pt x="1428" y="972"/>
                  <a:pt x="1429" y="972"/>
                </a:cubicBezTo>
                <a:cubicBezTo>
                  <a:pt x="1431" y="972"/>
                  <a:pt x="1432" y="974"/>
                  <a:pt x="1433" y="975"/>
                </a:cubicBezTo>
                <a:cubicBezTo>
                  <a:pt x="1434" y="977"/>
                  <a:pt x="1435" y="979"/>
                  <a:pt x="1436" y="980"/>
                </a:cubicBezTo>
                <a:cubicBezTo>
                  <a:pt x="1437" y="981"/>
                  <a:pt x="1439" y="983"/>
                  <a:pt x="1439" y="984"/>
                </a:cubicBezTo>
                <a:cubicBezTo>
                  <a:pt x="1439" y="985"/>
                  <a:pt x="1440" y="991"/>
                  <a:pt x="1440" y="996"/>
                </a:cubicBezTo>
                <a:cubicBezTo>
                  <a:pt x="1440" y="1001"/>
                  <a:pt x="1439" y="1006"/>
                  <a:pt x="1437" y="1007"/>
                </a:cubicBezTo>
                <a:cubicBezTo>
                  <a:pt x="1436" y="1008"/>
                  <a:pt x="1434" y="1010"/>
                  <a:pt x="1433" y="1011"/>
                </a:cubicBezTo>
                <a:cubicBezTo>
                  <a:pt x="1432" y="1012"/>
                  <a:pt x="1432" y="1013"/>
                  <a:pt x="1432" y="1014"/>
                </a:cubicBezTo>
                <a:cubicBezTo>
                  <a:pt x="1432" y="1015"/>
                  <a:pt x="1432" y="1017"/>
                  <a:pt x="1432" y="1018"/>
                </a:cubicBezTo>
                <a:cubicBezTo>
                  <a:pt x="1433" y="1019"/>
                  <a:pt x="1433" y="1021"/>
                  <a:pt x="1433" y="1022"/>
                </a:cubicBezTo>
                <a:cubicBezTo>
                  <a:pt x="1432" y="1023"/>
                  <a:pt x="1432" y="1025"/>
                  <a:pt x="1431" y="1025"/>
                </a:cubicBezTo>
                <a:cubicBezTo>
                  <a:pt x="1430" y="1025"/>
                  <a:pt x="1429" y="1027"/>
                  <a:pt x="1429" y="1028"/>
                </a:cubicBezTo>
                <a:cubicBezTo>
                  <a:pt x="1429" y="1029"/>
                  <a:pt x="1428" y="1032"/>
                  <a:pt x="1427" y="1034"/>
                </a:cubicBezTo>
                <a:cubicBezTo>
                  <a:pt x="1426" y="1036"/>
                  <a:pt x="1424" y="1039"/>
                  <a:pt x="1423" y="1041"/>
                </a:cubicBezTo>
                <a:cubicBezTo>
                  <a:pt x="1422" y="1044"/>
                  <a:pt x="1422" y="1046"/>
                  <a:pt x="1423" y="1047"/>
                </a:cubicBezTo>
                <a:cubicBezTo>
                  <a:pt x="1424" y="1047"/>
                  <a:pt x="1425" y="1049"/>
                  <a:pt x="1425" y="1050"/>
                </a:cubicBezTo>
                <a:cubicBezTo>
                  <a:pt x="1425" y="1051"/>
                  <a:pt x="1426" y="1052"/>
                  <a:pt x="1426" y="1053"/>
                </a:cubicBezTo>
                <a:cubicBezTo>
                  <a:pt x="1426" y="1054"/>
                  <a:pt x="1426" y="1057"/>
                  <a:pt x="1427" y="1058"/>
                </a:cubicBezTo>
                <a:cubicBezTo>
                  <a:pt x="1427" y="1059"/>
                  <a:pt x="1427" y="1061"/>
                  <a:pt x="1428" y="1062"/>
                </a:cubicBezTo>
                <a:cubicBezTo>
                  <a:pt x="1428" y="1062"/>
                  <a:pt x="1429" y="1064"/>
                  <a:pt x="1429" y="1065"/>
                </a:cubicBezTo>
                <a:cubicBezTo>
                  <a:pt x="1430" y="1067"/>
                  <a:pt x="1430" y="1069"/>
                  <a:pt x="1429" y="1071"/>
                </a:cubicBezTo>
                <a:cubicBezTo>
                  <a:pt x="1429" y="1072"/>
                  <a:pt x="1430" y="1074"/>
                  <a:pt x="1432" y="1075"/>
                </a:cubicBezTo>
                <a:cubicBezTo>
                  <a:pt x="1434" y="1075"/>
                  <a:pt x="1437" y="1076"/>
                  <a:pt x="1439" y="1076"/>
                </a:cubicBezTo>
                <a:cubicBezTo>
                  <a:pt x="1441" y="1077"/>
                  <a:pt x="1443" y="1077"/>
                  <a:pt x="1445" y="1077"/>
                </a:cubicBezTo>
                <a:cubicBezTo>
                  <a:pt x="1446" y="1077"/>
                  <a:pt x="1448" y="1077"/>
                  <a:pt x="1449" y="1078"/>
                </a:cubicBezTo>
                <a:cubicBezTo>
                  <a:pt x="1450" y="1078"/>
                  <a:pt x="1451" y="1079"/>
                  <a:pt x="1451" y="1080"/>
                </a:cubicBezTo>
                <a:cubicBezTo>
                  <a:pt x="1451" y="1081"/>
                  <a:pt x="1451" y="1083"/>
                  <a:pt x="1451" y="1083"/>
                </a:cubicBezTo>
                <a:cubicBezTo>
                  <a:pt x="1450" y="1084"/>
                  <a:pt x="1449" y="1086"/>
                  <a:pt x="1449" y="1087"/>
                </a:cubicBezTo>
                <a:cubicBezTo>
                  <a:pt x="1448" y="1088"/>
                  <a:pt x="1447" y="1090"/>
                  <a:pt x="1447" y="1091"/>
                </a:cubicBezTo>
                <a:cubicBezTo>
                  <a:pt x="1447" y="1092"/>
                  <a:pt x="1445" y="1093"/>
                  <a:pt x="1444" y="1093"/>
                </a:cubicBezTo>
                <a:cubicBezTo>
                  <a:pt x="1443" y="1093"/>
                  <a:pt x="1442" y="1093"/>
                  <a:pt x="1442" y="1092"/>
                </a:cubicBezTo>
                <a:cubicBezTo>
                  <a:pt x="1441" y="1092"/>
                  <a:pt x="1440" y="1091"/>
                  <a:pt x="1440" y="1090"/>
                </a:cubicBezTo>
                <a:cubicBezTo>
                  <a:pt x="1439" y="1089"/>
                  <a:pt x="1437" y="1088"/>
                  <a:pt x="1436" y="1086"/>
                </a:cubicBezTo>
                <a:cubicBezTo>
                  <a:pt x="1435" y="1085"/>
                  <a:pt x="1433" y="1083"/>
                  <a:pt x="1432" y="1082"/>
                </a:cubicBezTo>
                <a:cubicBezTo>
                  <a:pt x="1431" y="1081"/>
                  <a:pt x="1429" y="1080"/>
                  <a:pt x="1428" y="1079"/>
                </a:cubicBezTo>
                <a:cubicBezTo>
                  <a:pt x="1427" y="1079"/>
                  <a:pt x="1425" y="1079"/>
                  <a:pt x="1423" y="1079"/>
                </a:cubicBezTo>
                <a:cubicBezTo>
                  <a:pt x="1422" y="1079"/>
                  <a:pt x="1419" y="1080"/>
                  <a:pt x="1418" y="1080"/>
                </a:cubicBezTo>
                <a:cubicBezTo>
                  <a:pt x="1417" y="1080"/>
                  <a:pt x="1415" y="1082"/>
                  <a:pt x="1415" y="1083"/>
                </a:cubicBezTo>
                <a:cubicBezTo>
                  <a:pt x="1414" y="1084"/>
                  <a:pt x="1413" y="1086"/>
                  <a:pt x="1411" y="1088"/>
                </a:cubicBezTo>
                <a:cubicBezTo>
                  <a:pt x="1410" y="1089"/>
                  <a:pt x="1408" y="1091"/>
                  <a:pt x="1408" y="1092"/>
                </a:cubicBezTo>
                <a:cubicBezTo>
                  <a:pt x="1407" y="1093"/>
                  <a:pt x="1406" y="1094"/>
                  <a:pt x="1405" y="1094"/>
                </a:cubicBezTo>
                <a:cubicBezTo>
                  <a:pt x="1404" y="1094"/>
                  <a:pt x="1403" y="1095"/>
                  <a:pt x="1401" y="1095"/>
                </a:cubicBezTo>
                <a:cubicBezTo>
                  <a:pt x="1400" y="1096"/>
                  <a:pt x="1398" y="1096"/>
                  <a:pt x="1398" y="1097"/>
                </a:cubicBezTo>
                <a:cubicBezTo>
                  <a:pt x="1397" y="1098"/>
                  <a:pt x="1396" y="1098"/>
                  <a:pt x="1396" y="1098"/>
                </a:cubicBezTo>
                <a:cubicBezTo>
                  <a:pt x="1396" y="1098"/>
                  <a:pt x="1397" y="1099"/>
                  <a:pt x="1397" y="1101"/>
                </a:cubicBezTo>
                <a:cubicBezTo>
                  <a:pt x="1397" y="1102"/>
                  <a:pt x="1399" y="1104"/>
                  <a:pt x="1400" y="1106"/>
                </a:cubicBezTo>
                <a:cubicBezTo>
                  <a:pt x="1401" y="1107"/>
                  <a:pt x="1402" y="1109"/>
                  <a:pt x="1403" y="1110"/>
                </a:cubicBezTo>
                <a:cubicBezTo>
                  <a:pt x="1404" y="1112"/>
                  <a:pt x="1405" y="1114"/>
                  <a:pt x="1407" y="1116"/>
                </a:cubicBezTo>
                <a:cubicBezTo>
                  <a:pt x="1408" y="1118"/>
                  <a:pt x="1411" y="1121"/>
                  <a:pt x="1412" y="1124"/>
                </a:cubicBezTo>
                <a:cubicBezTo>
                  <a:pt x="1414" y="1126"/>
                  <a:pt x="1418" y="1128"/>
                  <a:pt x="1420" y="1129"/>
                </a:cubicBezTo>
                <a:cubicBezTo>
                  <a:pt x="1422" y="1130"/>
                  <a:pt x="1426" y="1130"/>
                  <a:pt x="1427" y="1131"/>
                </a:cubicBezTo>
                <a:cubicBezTo>
                  <a:pt x="1428" y="1132"/>
                  <a:pt x="1431" y="1132"/>
                  <a:pt x="1432" y="1133"/>
                </a:cubicBezTo>
                <a:cubicBezTo>
                  <a:pt x="1433" y="1133"/>
                  <a:pt x="1434" y="1134"/>
                  <a:pt x="1435" y="1135"/>
                </a:cubicBezTo>
                <a:cubicBezTo>
                  <a:pt x="1436" y="1136"/>
                  <a:pt x="1437" y="1138"/>
                  <a:pt x="1438" y="1139"/>
                </a:cubicBezTo>
                <a:cubicBezTo>
                  <a:pt x="1439" y="1140"/>
                  <a:pt x="1439" y="1142"/>
                  <a:pt x="1438" y="1143"/>
                </a:cubicBezTo>
                <a:cubicBezTo>
                  <a:pt x="1438" y="1144"/>
                  <a:pt x="1437" y="1146"/>
                  <a:pt x="1437" y="1147"/>
                </a:cubicBezTo>
                <a:cubicBezTo>
                  <a:pt x="1436" y="1148"/>
                  <a:pt x="1436" y="1151"/>
                  <a:pt x="1435" y="1152"/>
                </a:cubicBezTo>
                <a:cubicBezTo>
                  <a:pt x="1435" y="1153"/>
                  <a:pt x="1435" y="1156"/>
                  <a:pt x="1436" y="1157"/>
                </a:cubicBezTo>
                <a:cubicBezTo>
                  <a:pt x="1436" y="1158"/>
                  <a:pt x="1437" y="1160"/>
                  <a:pt x="1437" y="1161"/>
                </a:cubicBezTo>
                <a:cubicBezTo>
                  <a:pt x="1437" y="1163"/>
                  <a:pt x="1438" y="1165"/>
                  <a:pt x="1438" y="1166"/>
                </a:cubicBezTo>
                <a:cubicBezTo>
                  <a:pt x="1438" y="1167"/>
                  <a:pt x="1438" y="1167"/>
                  <a:pt x="1438" y="1167"/>
                </a:cubicBezTo>
                <a:cubicBezTo>
                  <a:pt x="1438" y="1167"/>
                  <a:pt x="1438" y="1169"/>
                  <a:pt x="1438" y="1170"/>
                </a:cubicBezTo>
                <a:cubicBezTo>
                  <a:pt x="1439" y="1171"/>
                  <a:pt x="1440" y="1174"/>
                  <a:pt x="1441" y="1176"/>
                </a:cubicBezTo>
                <a:cubicBezTo>
                  <a:pt x="1442" y="1177"/>
                  <a:pt x="1444" y="1180"/>
                  <a:pt x="1445" y="1183"/>
                </a:cubicBezTo>
                <a:cubicBezTo>
                  <a:pt x="1446" y="1185"/>
                  <a:pt x="1448" y="1188"/>
                  <a:pt x="1448" y="1189"/>
                </a:cubicBezTo>
                <a:cubicBezTo>
                  <a:pt x="1448" y="1190"/>
                  <a:pt x="1448" y="1193"/>
                  <a:pt x="1448" y="1195"/>
                </a:cubicBezTo>
                <a:cubicBezTo>
                  <a:pt x="1447" y="1197"/>
                  <a:pt x="1447" y="1200"/>
                  <a:pt x="1448" y="1201"/>
                </a:cubicBezTo>
                <a:cubicBezTo>
                  <a:pt x="1449" y="1203"/>
                  <a:pt x="1450" y="1206"/>
                  <a:pt x="1451" y="1208"/>
                </a:cubicBezTo>
                <a:cubicBezTo>
                  <a:pt x="1453" y="1210"/>
                  <a:pt x="1455" y="1213"/>
                  <a:pt x="1456" y="1216"/>
                </a:cubicBezTo>
                <a:cubicBezTo>
                  <a:pt x="1458" y="1219"/>
                  <a:pt x="1460" y="1223"/>
                  <a:pt x="1461" y="1225"/>
                </a:cubicBezTo>
                <a:cubicBezTo>
                  <a:pt x="1462" y="1228"/>
                  <a:pt x="1462" y="1232"/>
                  <a:pt x="1463" y="1235"/>
                </a:cubicBezTo>
                <a:cubicBezTo>
                  <a:pt x="1463" y="1237"/>
                  <a:pt x="1463" y="1242"/>
                  <a:pt x="1463" y="1245"/>
                </a:cubicBezTo>
                <a:cubicBezTo>
                  <a:pt x="1463" y="1249"/>
                  <a:pt x="1463" y="1253"/>
                  <a:pt x="1462" y="1256"/>
                </a:cubicBezTo>
                <a:cubicBezTo>
                  <a:pt x="1461" y="1258"/>
                  <a:pt x="1461" y="1262"/>
                  <a:pt x="1461" y="1264"/>
                </a:cubicBezTo>
                <a:cubicBezTo>
                  <a:pt x="1460" y="1267"/>
                  <a:pt x="1460" y="1271"/>
                  <a:pt x="1460" y="1274"/>
                </a:cubicBezTo>
                <a:cubicBezTo>
                  <a:pt x="1459" y="1276"/>
                  <a:pt x="1459" y="1281"/>
                  <a:pt x="1460" y="1283"/>
                </a:cubicBezTo>
                <a:cubicBezTo>
                  <a:pt x="1461" y="1286"/>
                  <a:pt x="1462" y="1290"/>
                  <a:pt x="1463" y="1293"/>
                </a:cubicBezTo>
                <a:cubicBezTo>
                  <a:pt x="1464" y="1295"/>
                  <a:pt x="1465" y="1298"/>
                  <a:pt x="1467" y="1299"/>
                </a:cubicBezTo>
                <a:cubicBezTo>
                  <a:pt x="1468" y="1300"/>
                  <a:pt x="1470" y="1302"/>
                  <a:pt x="1472" y="1304"/>
                </a:cubicBezTo>
                <a:cubicBezTo>
                  <a:pt x="1473" y="1305"/>
                  <a:pt x="1475" y="1307"/>
                  <a:pt x="1476" y="1308"/>
                </a:cubicBezTo>
                <a:cubicBezTo>
                  <a:pt x="1476" y="1309"/>
                  <a:pt x="1477" y="1311"/>
                  <a:pt x="1476" y="1312"/>
                </a:cubicBezTo>
                <a:cubicBezTo>
                  <a:pt x="1475" y="1314"/>
                  <a:pt x="1474" y="1315"/>
                  <a:pt x="1474" y="1316"/>
                </a:cubicBezTo>
                <a:cubicBezTo>
                  <a:pt x="1473" y="1317"/>
                  <a:pt x="1472" y="1319"/>
                  <a:pt x="1471" y="1321"/>
                </a:cubicBezTo>
                <a:cubicBezTo>
                  <a:pt x="1470" y="1322"/>
                  <a:pt x="1469" y="1325"/>
                  <a:pt x="1469" y="1327"/>
                </a:cubicBezTo>
                <a:cubicBezTo>
                  <a:pt x="1469" y="1328"/>
                  <a:pt x="1467" y="1331"/>
                  <a:pt x="1466" y="1334"/>
                </a:cubicBezTo>
                <a:cubicBezTo>
                  <a:pt x="1465" y="1336"/>
                  <a:pt x="1464" y="1340"/>
                  <a:pt x="1463" y="1342"/>
                </a:cubicBezTo>
                <a:cubicBezTo>
                  <a:pt x="1462" y="1344"/>
                  <a:pt x="1460" y="1347"/>
                  <a:pt x="1460" y="1349"/>
                </a:cubicBezTo>
                <a:cubicBezTo>
                  <a:pt x="1459" y="1351"/>
                  <a:pt x="1458" y="1353"/>
                  <a:pt x="1457" y="1355"/>
                </a:cubicBezTo>
                <a:cubicBezTo>
                  <a:pt x="1456" y="1357"/>
                  <a:pt x="1455" y="1361"/>
                  <a:pt x="1455" y="1363"/>
                </a:cubicBezTo>
                <a:cubicBezTo>
                  <a:pt x="1455" y="1365"/>
                  <a:pt x="1454" y="1368"/>
                  <a:pt x="1453" y="1369"/>
                </a:cubicBezTo>
                <a:cubicBezTo>
                  <a:pt x="1452" y="1370"/>
                  <a:pt x="1450" y="1372"/>
                  <a:pt x="1449" y="1373"/>
                </a:cubicBezTo>
                <a:cubicBezTo>
                  <a:pt x="1448" y="1374"/>
                  <a:pt x="1445" y="1376"/>
                  <a:pt x="1444" y="1378"/>
                </a:cubicBezTo>
                <a:cubicBezTo>
                  <a:pt x="1442" y="1380"/>
                  <a:pt x="1440" y="1382"/>
                  <a:pt x="1440" y="1384"/>
                </a:cubicBezTo>
                <a:cubicBezTo>
                  <a:pt x="1439" y="1385"/>
                  <a:pt x="1438" y="1387"/>
                  <a:pt x="1437" y="1389"/>
                </a:cubicBezTo>
                <a:cubicBezTo>
                  <a:pt x="1436" y="1391"/>
                  <a:pt x="1435" y="1393"/>
                  <a:pt x="1435" y="1395"/>
                </a:cubicBezTo>
                <a:cubicBezTo>
                  <a:pt x="1434" y="1397"/>
                  <a:pt x="1433" y="1400"/>
                  <a:pt x="1433" y="1403"/>
                </a:cubicBezTo>
                <a:cubicBezTo>
                  <a:pt x="1432" y="1405"/>
                  <a:pt x="1431" y="1409"/>
                  <a:pt x="1431" y="1411"/>
                </a:cubicBezTo>
                <a:cubicBezTo>
                  <a:pt x="1430" y="1414"/>
                  <a:pt x="1430" y="1417"/>
                  <a:pt x="1430" y="1419"/>
                </a:cubicBezTo>
                <a:cubicBezTo>
                  <a:pt x="1430" y="1421"/>
                  <a:pt x="1431" y="1424"/>
                  <a:pt x="1431" y="1425"/>
                </a:cubicBezTo>
                <a:cubicBezTo>
                  <a:pt x="1431" y="1426"/>
                  <a:pt x="1432" y="1429"/>
                  <a:pt x="1431" y="1431"/>
                </a:cubicBezTo>
                <a:cubicBezTo>
                  <a:pt x="1431" y="1433"/>
                  <a:pt x="1431" y="1435"/>
                  <a:pt x="1431" y="1435"/>
                </a:cubicBezTo>
                <a:cubicBezTo>
                  <a:pt x="1431" y="1435"/>
                  <a:pt x="1430" y="1437"/>
                  <a:pt x="1430" y="1440"/>
                </a:cubicBezTo>
                <a:cubicBezTo>
                  <a:pt x="1429" y="1443"/>
                  <a:pt x="1427" y="1446"/>
                  <a:pt x="1426" y="1447"/>
                </a:cubicBezTo>
                <a:cubicBezTo>
                  <a:pt x="1424" y="1449"/>
                  <a:pt x="1422" y="1451"/>
                  <a:pt x="1420" y="1453"/>
                </a:cubicBezTo>
                <a:cubicBezTo>
                  <a:pt x="1419" y="1455"/>
                  <a:pt x="1417" y="1459"/>
                  <a:pt x="1416" y="1461"/>
                </a:cubicBezTo>
                <a:cubicBezTo>
                  <a:pt x="1415" y="1464"/>
                  <a:pt x="1413" y="1468"/>
                  <a:pt x="1412" y="1470"/>
                </a:cubicBezTo>
                <a:cubicBezTo>
                  <a:pt x="1411" y="1472"/>
                  <a:pt x="1410" y="1475"/>
                  <a:pt x="1410" y="1477"/>
                </a:cubicBezTo>
                <a:cubicBezTo>
                  <a:pt x="1410" y="1479"/>
                  <a:pt x="1409" y="1482"/>
                  <a:pt x="1409" y="1484"/>
                </a:cubicBezTo>
                <a:cubicBezTo>
                  <a:pt x="1409" y="1486"/>
                  <a:pt x="1408" y="1489"/>
                  <a:pt x="1408" y="1491"/>
                </a:cubicBezTo>
                <a:cubicBezTo>
                  <a:pt x="1408" y="1493"/>
                  <a:pt x="1408" y="1496"/>
                  <a:pt x="1409" y="1498"/>
                </a:cubicBezTo>
                <a:cubicBezTo>
                  <a:pt x="1409" y="1499"/>
                  <a:pt x="1410" y="1502"/>
                  <a:pt x="1411" y="1505"/>
                </a:cubicBezTo>
                <a:cubicBezTo>
                  <a:pt x="1412" y="1507"/>
                  <a:pt x="1413" y="1510"/>
                  <a:pt x="1413" y="1512"/>
                </a:cubicBezTo>
                <a:cubicBezTo>
                  <a:pt x="1414" y="1514"/>
                  <a:pt x="1414" y="1517"/>
                  <a:pt x="1415" y="1519"/>
                </a:cubicBezTo>
                <a:cubicBezTo>
                  <a:pt x="1416" y="1521"/>
                  <a:pt x="1416" y="1526"/>
                  <a:pt x="1416" y="1529"/>
                </a:cubicBezTo>
                <a:cubicBezTo>
                  <a:pt x="1416" y="1532"/>
                  <a:pt x="1416" y="1537"/>
                  <a:pt x="1416" y="1539"/>
                </a:cubicBezTo>
                <a:cubicBezTo>
                  <a:pt x="1415" y="1540"/>
                  <a:pt x="1414" y="1543"/>
                  <a:pt x="1413" y="1544"/>
                </a:cubicBezTo>
                <a:cubicBezTo>
                  <a:pt x="1412" y="1546"/>
                  <a:pt x="1410" y="1549"/>
                  <a:pt x="1409" y="1552"/>
                </a:cubicBezTo>
                <a:cubicBezTo>
                  <a:pt x="1408" y="1555"/>
                  <a:pt x="1405" y="1560"/>
                  <a:pt x="1403" y="1563"/>
                </a:cubicBezTo>
                <a:cubicBezTo>
                  <a:pt x="1401" y="1566"/>
                  <a:pt x="1398" y="1571"/>
                  <a:pt x="1396" y="1574"/>
                </a:cubicBezTo>
                <a:cubicBezTo>
                  <a:pt x="1393" y="1577"/>
                  <a:pt x="1391" y="1582"/>
                  <a:pt x="1389" y="1584"/>
                </a:cubicBezTo>
                <a:cubicBezTo>
                  <a:pt x="1388" y="1586"/>
                  <a:pt x="1385" y="1590"/>
                  <a:pt x="1383" y="1593"/>
                </a:cubicBezTo>
                <a:cubicBezTo>
                  <a:pt x="1380" y="1596"/>
                  <a:pt x="1377" y="1600"/>
                  <a:pt x="1376" y="1602"/>
                </a:cubicBezTo>
                <a:cubicBezTo>
                  <a:pt x="1375" y="1604"/>
                  <a:pt x="1372" y="1608"/>
                  <a:pt x="1371" y="1611"/>
                </a:cubicBezTo>
                <a:cubicBezTo>
                  <a:pt x="1369" y="1614"/>
                  <a:pt x="1367" y="1619"/>
                  <a:pt x="1367" y="1621"/>
                </a:cubicBezTo>
                <a:cubicBezTo>
                  <a:pt x="1367" y="1623"/>
                  <a:pt x="1366" y="1627"/>
                  <a:pt x="1366" y="1630"/>
                </a:cubicBezTo>
                <a:cubicBezTo>
                  <a:pt x="1366" y="1632"/>
                  <a:pt x="1366" y="1636"/>
                  <a:pt x="1365" y="1638"/>
                </a:cubicBezTo>
                <a:cubicBezTo>
                  <a:pt x="1365" y="1641"/>
                  <a:pt x="1365" y="1644"/>
                  <a:pt x="1366" y="1645"/>
                </a:cubicBezTo>
                <a:cubicBezTo>
                  <a:pt x="1366" y="1647"/>
                  <a:pt x="1366" y="1649"/>
                  <a:pt x="1366" y="1650"/>
                </a:cubicBezTo>
                <a:cubicBezTo>
                  <a:pt x="1366" y="1651"/>
                  <a:pt x="1366" y="1651"/>
                  <a:pt x="1365" y="1651"/>
                </a:cubicBezTo>
                <a:cubicBezTo>
                  <a:pt x="1364" y="1651"/>
                  <a:pt x="1363" y="1651"/>
                  <a:pt x="1363" y="1650"/>
                </a:cubicBezTo>
                <a:cubicBezTo>
                  <a:pt x="1362" y="1649"/>
                  <a:pt x="1361" y="1648"/>
                  <a:pt x="1360" y="1647"/>
                </a:cubicBezTo>
                <a:cubicBezTo>
                  <a:pt x="1359" y="1646"/>
                  <a:pt x="1358" y="1646"/>
                  <a:pt x="1357" y="1646"/>
                </a:cubicBezTo>
                <a:cubicBezTo>
                  <a:pt x="1356" y="1647"/>
                  <a:pt x="1354" y="1647"/>
                  <a:pt x="1353" y="1646"/>
                </a:cubicBezTo>
                <a:cubicBezTo>
                  <a:pt x="1352" y="1646"/>
                  <a:pt x="1351" y="1646"/>
                  <a:pt x="1350" y="1645"/>
                </a:cubicBezTo>
                <a:cubicBezTo>
                  <a:pt x="1349" y="1645"/>
                  <a:pt x="1347" y="1645"/>
                  <a:pt x="1346" y="1645"/>
                </a:cubicBezTo>
                <a:cubicBezTo>
                  <a:pt x="1345" y="1645"/>
                  <a:pt x="1343" y="1645"/>
                  <a:pt x="1343" y="1646"/>
                </a:cubicBezTo>
                <a:cubicBezTo>
                  <a:pt x="1342" y="1647"/>
                  <a:pt x="1341" y="1649"/>
                  <a:pt x="1341" y="1650"/>
                </a:cubicBezTo>
                <a:cubicBezTo>
                  <a:pt x="1340" y="1651"/>
                  <a:pt x="1340" y="1654"/>
                  <a:pt x="1340" y="1656"/>
                </a:cubicBezTo>
                <a:cubicBezTo>
                  <a:pt x="1340" y="1658"/>
                  <a:pt x="1340" y="1661"/>
                  <a:pt x="1340" y="1663"/>
                </a:cubicBezTo>
                <a:cubicBezTo>
                  <a:pt x="1340" y="1664"/>
                  <a:pt x="1341" y="1667"/>
                  <a:pt x="1342" y="1668"/>
                </a:cubicBezTo>
                <a:cubicBezTo>
                  <a:pt x="1342" y="1669"/>
                  <a:pt x="1344" y="1671"/>
                  <a:pt x="1344" y="1671"/>
                </a:cubicBezTo>
                <a:cubicBezTo>
                  <a:pt x="1345" y="1672"/>
                  <a:pt x="1347" y="1674"/>
                  <a:pt x="1349" y="1675"/>
                </a:cubicBezTo>
                <a:cubicBezTo>
                  <a:pt x="1351" y="1676"/>
                  <a:pt x="1353" y="1677"/>
                  <a:pt x="1354" y="1677"/>
                </a:cubicBezTo>
                <a:cubicBezTo>
                  <a:pt x="1355" y="1677"/>
                  <a:pt x="1356" y="1677"/>
                  <a:pt x="1356" y="1676"/>
                </a:cubicBezTo>
                <a:cubicBezTo>
                  <a:pt x="1356" y="1675"/>
                  <a:pt x="1356" y="1674"/>
                  <a:pt x="1356" y="1672"/>
                </a:cubicBezTo>
                <a:cubicBezTo>
                  <a:pt x="1357" y="1671"/>
                  <a:pt x="1357" y="1669"/>
                  <a:pt x="1358" y="1667"/>
                </a:cubicBezTo>
                <a:cubicBezTo>
                  <a:pt x="1358" y="1666"/>
                  <a:pt x="1359" y="1665"/>
                  <a:pt x="1360" y="1665"/>
                </a:cubicBezTo>
                <a:cubicBezTo>
                  <a:pt x="1361" y="1665"/>
                  <a:pt x="1362" y="1666"/>
                  <a:pt x="1362" y="1667"/>
                </a:cubicBezTo>
                <a:cubicBezTo>
                  <a:pt x="1362" y="1668"/>
                  <a:pt x="1361" y="1670"/>
                  <a:pt x="1361" y="1672"/>
                </a:cubicBezTo>
                <a:cubicBezTo>
                  <a:pt x="1360" y="1673"/>
                  <a:pt x="1359" y="1675"/>
                  <a:pt x="1359" y="1677"/>
                </a:cubicBezTo>
                <a:cubicBezTo>
                  <a:pt x="1359" y="1679"/>
                  <a:pt x="1359" y="1682"/>
                  <a:pt x="1360" y="1684"/>
                </a:cubicBezTo>
                <a:cubicBezTo>
                  <a:pt x="1360" y="1685"/>
                  <a:pt x="1361" y="1688"/>
                  <a:pt x="1361" y="1689"/>
                </a:cubicBezTo>
                <a:cubicBezTo>
                  <a:pt x="1362" y="1690"/>
                  <a:pt x="1363" y="1693"/>
                  <a:pt x="1364" y="1694"/>
                </a:cubicBezTo>
                <a:cubicBezTo>
                  <a:pt x="1365" y="1695"/>
                  <a:pt x="1367" y="1697"/>
                  <a:pt x="1368" y="1698"/>
                </a:cubicBezTo>
                <a:cubicBezTo>
                  <a:pt x="1369" y="1699"/>
                  <a:pt x="1372" y="1700"/>
                  <a:pt x="1373" y="1700"/>
                </a:cubicBezTo>
                <a:cubicBezTo>
                  <a:pt x="1374" y="1701"/>
                  <a:pt x="1377" y="1703"/>
                  <a:pt x="1378" y="1705"/>
                </a:cubicBezTo>
                <a:cubicBezTo>
                  <a:pt x="1380" y="1706"/>
                  <a:pt x="1381" y="1710"/>
                  <a:pt x="1380" y="1713"/>
                </a:cubicBezTo>
                <a:cubicBezTo>
                  <a:pt x="1380" y="1715"/>
                  <a:pt x="1379" y="1718"/>
                  <a:pt x="1378" y="1719"/>
                </a:cubicBezTo>
                <a:cubicBezTo>
                  <a:pt x="1378" y="1719"/>
                  <a:pt x="1376" y="1721"/>
                  <a:pt x="1375" y="1723"/>
                </a:cubicBezTo>
                <a:cubicBezTo>
                  <a:pt x="1374" y="1725"/>
                  <a:pt x="1373" y="1727"/>
                  <a:pt x="1373" y="1729"/>
                </a:cubicBezTo>
                <a:cubicBezTo>
                  <a:pt x="1373" y="1731"/>
                  <a:pt x="1372" y="1734"/>
                  <a:pt x="1372" y="1735"/>
                </a:cubicBezTo>
                <a:cubicBezTo>
                  <a:pt x="1371" y="1736"/>
                  <a:pt x="1370" y="1738"/>
                  <a:pt x="1370" y="1739"/>
                </a:cubicBezTo>
                <a:cubicBezTo>
                  <a:pt x="1369" y="1740"/>
                  <a:pt x="1368" y="1742"/>
                  <a:pt x="1368" y="1742"/>
                </a:cubicBezTo>
                <a:cubicBezTo>
                  <a:pt x="1367" y="1743"/>
                  <a:pt x="1365" y="1743"/>
                  <a:pt x="1364" y="1744"/>
                </a:cubicBezTo>
                <a:cubicBezTo>
                  <a:pt x="1363" y="1744"/>
                  <a:pt x="1361" y="1744"/>
                  <a:pt x="1359" y="1744"/>
                </a:cubicBezTo>
                <a:cubicBezTo>
                  <a:pt x="1358" y="1743"/>
                  <a:pt x="1357" y="1743"/>
                  <a:pt x="1356" y="1742"/>
                </a:cubicBezTo>
                <a:cubicBezTo>
                  <a:pt x="1356" y="1741"/>
                  <a:pt x="1356" y="1739"/>
                  <a:pt x="1356" y="1739"/>
                </a:cubicBezTo>
                <a:cubicBezTo>
                  <a:pt x="1357" y="1738"/>
                  <a:pt x="1358" y="1737"/>
                  <a:pt x="1358" y="1736"/>
                </a:cubicBezTo>
                <a:cubicBezTo>
                  <a:pt x="1359" y="1736"/>
                  <a:pt x="1360" y="1735"/>
                  <a:pt x="1360" y="1734"/>
                </a:cubicBezTo>
                <a:cubicBezTo>
                  <a:pt x="1361" y="1733"/>
                  <a:pt x="1360" y="1731"/>
                  <a:pt x="1360" y="1730"/>
                </a:cubicBezTo>
                <a:cubicBezTo>
                  <a:pt x="1359" y="1729"/>
                  <a:pt x="1357" y="1729"/>
                  <a:pt x="1355" y="1730"/>
                </a:cubicBezTo>
                <a:cubicBezTo>
                  <a:pt x="1354" y="1731"/>
                  <a:pt x="1351" y="1732"/>
                  <a:pt x="1350" y="1733"/>
                </a:cubicBezTo>
                <a:cubicBezTo>
                  <a:pt x="1349" y="1734"/>
                  <a:pt x="1347" y="1734"/>
                  <a:pt x="1345" y="1735"/>
                </a:cubicBezTo>
                <a:cubicBezTo>
                  <a:pt x="1344" y="1736"/>
                  <a:pt x="1341" y="1736"/>
                  <a:pt x="1339" y="1736"/>
                </a:cubicBezTo>
                <a:cubicBezTo>
                  <a:pt x="1337" y="1737"/>
                  <a:pt x="1335" y="1737"/>
                  <a:pt x="1334" y="1736"/>
                </a:cubicBezTo>
                <a:cubicBezTo>
                  <a:pt x="1333" y="1736"/>
                  <a:pt x="1333" y="1736"/>
                  <a:pt x="1333" y="1735"/>
                </a:cubicBezTo>
                <a:cubicBezTo>
                  <a:pt x="1334" y="1734"/>
                  <a:pt x="1335" y="1734"/>
                  <a:pt x="1336" y="1734"/>
                </a:cubicBezTo>
                <a:cubicBezTo>
                  <a:pt x="1337" y="1733"/>
                  <a:pt x="1338" y="1733"/>
                  <a:pt x="1338" y="1732"/>
                </a:cubicBezTo>
                <a:cubicBezTo>
                  <a:pt x="1338" y="1731"/>
                  <a:pt x="1337" y="1730"/>
                  <a:pt x="1336" y="1730"/>
                </a:cubicBezTo>
                <a:cubicBezTo>
                  <a:pt x="1336" y="1729"/>
                  <a:pt x="1334" y="1729"/>
                  <a:pt x="1334" y="1728"/>
                </a:cubicBezTo>
                <a:cubicBezTo>
                  <a:pt x="1333" y="1728"/>
                  <a:pt x="1331" y="1728"/>
                  <a:pt x="1330" y="1728"/>
                </a:cubicBezTo>
                <a:cubicBezTo>
                  <a:pt x="1329" y="1728"/>
                  <a:pt x="1328" y="1729"/>
                  <a:pt x="1327" y="1729"/>
                </a:cubicBezTo>
                <a:cubicBezTo>
                  <a:pt x="1327" y="1730"/>
                  <a:pt x="1326" y="1732"/>
                  <a:pt x="1325" y="1733"/>
                </a:cubicBezTo>
                <a:cubicBezTo>
                  <a:pt x="1325" y="1734"/>
                  <a:pt x="1324" y="1735"/>
                  <a:pt x="1323" y="1736"/>
                </a:cubicBezTo>
                <a:cubicBezTo>
                  <a:pt x="1322" y="1737"/>
                  <a:pt x="1320" y="1738"/>
                  <a:pt x="1318" y="1738"/>
                </a:cubicBezTo>
                <a:cubicBezTo>
                  <a:pt x="1317" y="1738"/>
                  <a:pt x="1313" y="1739"/>
                  <a:pt x="1310" y="1740"/>
                </a:cubicBezTo>
                <a:cubicBezTo>
                  <a:pt x="1307" y="1740"/>
                  <a:pt x="1304" y="1741"/>
                  <a:pt x="1304" y="1741"/>
                </a:cubicBezTo>
                <a:cubicBezTo>
                  <a:pt x="1303" y="1742"/>
                  <a:pt x="1302" y="1742"/>
                  <a:pt x="1301" y="1743"/>
                </a:cubicBezTo>
                <a:cubicBezTo>
                  <a:pt x="1301" y="1744"/>
                  <a:pt x="1300" y="1745"/>
                  <a:pt x="1299" y="1746"/>
                </a:cubicBezTo>
                <a:cubicBezTo>
                  <a:pt x="1298" y="1747"/>
                  <a:pt x="1296" y="1747"/>
                  <a:pt x="1295" y="1748"/>
                </a:cubicBezTo>
                <a:cubicBezTo>
                  <a:pt x="1293" y="1748"/>
                  <a:pt x="1292" y="1748"/>
                  <a:pt x="1291" y="1747"/>
                </a:cubicBezTo>
                <a:cubicBezTo>
                  <a:pt x="1290" y="1747"/>
                  <a:pt x="1288" y="1745"/>
                  <a:pt x="1288" y="1744"/>
                </a:cubicBezTo>
                <a:cubicBezTo>
                  <a:pt x="1287" y="1743"/>
                  <a:pt x="1286" y="1741"/>
                  <a:pt x="1286" y="1740"/>
                </a:cubicBezTo>
                <a:cubicBezTo>
                  <a:pt x="1285" y="1739"/>
                  <a:pt x="1284" y="1738"/>
                  <a:pt x="1283" y="1737"/>
                </a:cubicBezTo>
                <a:cubicBezTo>
                  <a:pt x="1282" y="1736"/>
                  <a:pt x="1280" y="1735"/>
                  <a:pt x="1279" y="1734"/>
                </a:cubicBezTo>
                <a:cubicBezTo>
                  <a:pt x="1278" y="1734"/>
                  <a:pt x="1276" y="1733"/>
                  <a:pt x="1274" y="1732"/>
                </a:cubicBezTo>
                <a:cubicBezTo>
                  <a:pt x="1272" y="1731"/>
                  <a:pt x="1269" y="1730"/>
                  <a:pt x="1267" y="1729"/>
                </a:cubicBezTo>
                <a:cubicBezTo>
                  <a:pt x="1264" y="1728"/>
                  <a:pt x="1261" y="1728"/>
                  <a:pt x="1260" y="1728"/>
                </a:cubicBezTo>
                <a:cubicBezTo>
                  <a:pt x="1258" y="1727"/>
                  <a:pt x="1256" y="1727"/>
                  <a:pt x="1255" y="1726"/>
                </a:cubicBezTo>
                <a:cubicBezTo>
                  <a:pt x="1253" y="1726"/>
                  <a:pt x="1251" y="1725"/>
                  <a:pt x="1250" y="1725"/>
                </a:cubicBezTo>
                <a:cubicBezTo>
                  <a:pt x="1249" y="1725"/>
                  <a:pt x="1246" y="1725"/>
                  <a:pt x="1245" y="1726"/>
                </a:cubicBezTo>
                <a:cubicBezTo>
                  <a:pt x="1243" y="1726"/>
                  <a:pt x="1241" y="1727"/>
                  <a:pt x="1239" y="1727"/>
                </a:cubicBezTo>
                <a:cubicBezTo>
                  <a:pt x="1238" y="1728"/>
                  <a:pt x="1236" y="1728"/>
                  <a:pt x="1234" y="1729"/>
                </a:cubicBezTo>
                <a:cubicBezTo>
                  <a:pt x="1233" y="1730"/>
                  <a:pt x="1230" y="1730"/>
                  <a:pt x="1229" y="1731"/>
                </a:cubicBezTo>
                <a:cubicBezTo>
                  <a:pt x="1228" y="1731"/>
                  <a:pt x="1226" y="1731"/>
                  <a:pt x="1225" y="1731"/>
                </a:cubicBezTo>
                <a:cubicBezTo>
                  <a:pt x="1224" y="1730"/>
                  <a:pt x="1224" y="1729"/>
                  <a:pt x="1223" y="1728"/>
                </a:cubicBezTo>
                <a:cubicBezTo>
                  <a:pt x="1223" y="1727"/>
                  <a:pt x="1224" y="1725"/>
                  <a:pt x="1225" y="1725"/>
                </a:cubicBezTo>
                <a:cubicBezTo>
                  <a:pt x="1226" y="1724"/>
                  <a:pt x="1227" y="1723"/>
                  <a:pt x="1227" y="1722"/>
                </a:cubicBezTo>
                <a:cubicBezTo>
                  <a:pt x="1227" y="1721"/>
                  <a:pt x="1228" y="1719"/>
                  <a:pt x="1229" y="1718"/>
                </a:cubicBezTo>
                <a:cubicBezTo>
                  <a:pt x="1230" y="1717"/>
                  <a:pt x="1231" y="1716"/>
                  <a:pt x="1232" y="1715"/>
                </a:cubicBezTo>
                <a:cubicBezTo>
                  <a:pt x="1232" y="1714"/>
                  <a:pt x="1233" y="1712"/>
                  <a:pt x="1234" y="1711"/>
                </a:cubicBezTo>
                <a:cubicBezTo>
                  <a:pt x="1235" y="1710"/>
                  <a:pt x="1235" y="1708"/>
                  <a:pt x="1235" y="1706"/>
                </a:cubicBezTo>
                <a:cubicBezTo>
                  <a:pt x="1236" y="1705"/>
                  <a:pt x="1235" y="1704"/>
                  <a:pt x="1234" y="1703"/>
                </a:cubicBezTo>
                <a:cubicBezTo>
                  <a:pt x="1233" y="1703"/>
                  <a:pt x="1232" y="1703"/>
                  <a:pt x="1232" y="1704"/>
                </a:cubicBezTo>
                <a:cubicBezTo>
                  <a:pt x="1231" y="1705"/>
                  <a:pt x="1230" y="1707"/>
                  <a:pt x="1230" y="1707"/>
                </a:cubicBezTo>
                <a:cubicBezTo>
                  <a:pt x="1229" y="1708"/>
                  <a:pt x="1228" y="1709"/>
                  <a:pt x="1227" y="1710"/>
                </a:cubicBezTo>
                <a:cubicBezTo>
                  <a:pt x="1226" y="1710"/>
                  <a:pt x="1225" y="1711"/>
                  <a:pt x="1225" y="1712"/>
                </a:cubicBezTo>
                <a:cubicBezTo>
                  <a:pt x="1225" y="1713"/>
                  <a:pt x="1224" y="1714"/>
                  <a:pt x="1223" y="1715"/>
                </a:cubicBezTo>
                <a:cubicBezTo>
                  <a:pt x="1223" y="1715"/>
                  <a:pt x="1222" y="1717"/>
                  <a:pt x="1221" y="1717"/>
                </a:cubicBezTo>
                <a:cubicBezTo>
                  <a:pt x="1220" y="1718"/>
                  <a:pt x="1218" y="1719"/>
                  <a:pt x="1218" y="1718"/>
                </a:cubicBezTo>
                <a:cubicBezTo>
                  <a:pt x="1217" y="1718"/>
                  <a:pt x="1215" y="1718"/>
                  <a:pt x="1214" y="1717"/>
                </a:cubicBezTo>
                <a:cubicBezTo>
                  <a:pt x="1213" y="1716"/>
                  <a:pt x="1212" y="1717"/>
                  <a:pt x="1212" y="1718"/>
                </a:cubicBezTo>
                <a:cubicBezTo>
                  <a:pt x="1212" y="1720"/>
                  <a:pt x="1212" y="1721"/>
                  <a:pt x="1212" y="1722"/>
                </a:cubicBezTo>
                <a:cubicBezTo>
                  <a:pt x="1212" y="1723"/>
                  <a:pt x="1212" y="1725"/>
                  <a:pt x="1211" y="1725"/>
                </a:cubicBezTo>
                <a:cubicBezTo>
                  <a:pt x="1211" y="1726"/>
                  <a:pt x="1212" y="1727"/>
                  <a:pt x="1214" y="1727"/>
                </a:cubicBezTo>
                <a:cubicBezTo>
                  <a:pt x="1216" y="1727"/>
                  <a:pt x="1217" y="1727"/>
                  <a:pt x="1218" y="1728"/>
                </a:cubicBezTo>
                <a:cubicBezTo>
                  <a:pt x="1218" y="1729"/>
                  <a:pt x="1218" y="1731"/>
                  <a:pt x="1218" y="1732"/>
                </a:cubicBezTo>
                <a:cubicBezTo>
                  <a:pt x="1217" y="1733"/>
                  <a:pt x="1216" y="1735"/>
                  <a:pt x="1215" y="1736"/>
                </a:cubicBezTo>
                <a:cubicBezTo>
                  <a:pt x="1214" y="1737"/>
                  <a:pt x="1214" y="1739"/>
                  <a:pt x="1215" y="1739"/>
                </a:cubicBezTo>
                <a:cubicBezTo>
                  <a:pt x="1216" y="1740"/>
                  <a:pt x="1217" y="1742"/>
                  <a:pt x="1216" y="1743"/>
                </a:cubicBezTo>
                <a:cubicBezTo>
                  <a:pt x="1215" y="1744"/>
                  <a:pt x="1215" y="1746"/>
                  <a:pt x="1214" y="1747"/>
                </a:cubicBezTo>
                <a:cubicBezTo>
                  <a:pt x="1214" y="1748"/>
                  <a:pt x="1213" y="1750"/>
                  <a:pt x="1213" y="1750"/>
                </a:cubicBezTo>
                <a:cubicBezTo>
                  <a:pt x="1212" y="1751"/>
                  <a:pt x="1211" y="1751"/>
                  <a:pt x="1210" y="1751"/>
                </a:cubicBezTo>
                <a:cubicBezTo>
                  <a:pt x="1209" y="1751"/>
                  <a:pt x="1207" y="1752"/>
                  <a:pt x="1205" y="1753"/>
                </a:cubicBezTo>
                <a:cubicBezTo>
                  <a:pt x="1204" y="1753"/>
                  <a:pt x="1201" y="1755"/>
                  <a:pt x="1199" y="1755"/>
                </a:cubicBezTo>
                <a:cubicBezTo>
                  <a:pt x="1198" y="1756"/>
                  <a:pt x="1195" y="1758"/>
                  <a:pt x="1194" y="1759"/>
                </a:cubicBezTo>
                <a:cubicBezTo>
                  <a:pt x="1192" y="1761"/>
                  <a:pt x="1190" y="1763"/>
                  <a:pt x="1190" y="1765"/>
                </a:cubicBezTo>
                <a:cubicBezTo>
                  <a:pt x="1189" y="1766"/>
                  <a:pt x="1188" y="1769"/>
                  <a:pt x="1187" y="1770"/>
                </a:cubicBezTo>
                <a:cubicBezTo>
                  <a:pt x="1186" y="1771"/>
                  <a:pt x="1185" y="1773"/>
                  <a:pt x="1184" y="1774"/>
                </a:cubicBezTo>
                <a:cubicBezTo>
                  <a:pt x="1183" y="1775"/>
                  <a:pt x="1181" y="1776"/>
                  <a:pt x="1180" y="1777"/>
                </a:cubicBezTo>
                <a:cubicBezTo>
                  <a:pt x="1180" y="1778"/>
                  <a:pt x="1178" y="1778"/>
                  <a:pt x="1178" y="1777"/>
                </a:cubicBezTo>
                <a:cubicBezTo>
                  <a:pt x="1177" y="1777"/>
                  <a:pt x="1176" y="1776"/>
                  <a:pt x="1176" y="1774"/>
                </a:cubicBezTo>
                <a:cubicBezTo>
                  <a:pt x="1176" y="1773"/>
                  <a:pt x="1177" y="1771"/>
                  <a:pt x="1178" y="1769"/>
                </a:cubicBezTo>
                <a:cubicBezTo>
                  <a:pt x="1178" y="1767"/>
                  <a:pt x="1180" y="1765"/>
                  <a:pt x="1181" y="1764"/>
                </a:cubicBezTo>
                <a:cubicBezTo>
                  <a:pt x="1183" y="1763"/>
                  <a:pt x="1184" y="1762"/>
                  <a:pt x="1185" y="1761"/>
                </a:cubicBezTo>
                <a:cubicBezTo>
                  <a:pt x="1186" y="1760"/>
                  <a:pt x="1187" y="1759"/>
                  <a:pt x="1187" y="1759"/>
                </a:cubicBezTo>
                <a:cubicBezTo>
                  <a:pt x="1188" y="1758"/>
                  <a:pt x="1188" y="1756"/>
                  <a:pt x="1189" y="1755"/>
                </a:cubicBezTo>
                <a:cubicBezTo>
                  <a:pt x="1189" y="1754"/>
                  <a:pt x="1189" y="1752"/>
                  <a:pt x="1189" y="1751"/>
                </a:cubicBezTo>
                <a:cubicBezTo>
                  <a:pt x="1189" y="1750"/>
                  <a:pt x="1188" y="1749"/>
                  <a:pt x="1188" y="1748"/>
                </a:cubicBezTo>
                <a:cubicBezTo>
                  <a:pt x="1187" y="1747"/>
                  <a:pt x="1186" y="1745"/>
                  <a:pt x="1186" y="1744"/>
                </a:cubicBezTo>
                <a:cubicBezTo>
                  <a:pt x="1186" y="1743"/>
                  <a:pt x="1186" y="1741"/>
                  <a:pt x="1186" y="1738"/>
                </a:cubicBezTo>
                <a:cubicBezTo>
                  <a:pt x="1186" y="1736"/>
                  <a:pt x="1185" y="1732"/>
                  <a:pt x="1184" y="1730"/>
                </a:cubicBezTo>
                <a:cubicBezTo>
                  <a:pt x="1184" y="1728"/>
                  <a:pt x="1182" y="1726"/>
                  <a:pt x="1182" y="1725"/>
                </a:cubicBezTo>
                <a:cubicBezTo>
                  <a:pt x="1181" y="1725"/>
                  <a:pt x="1180" y="1724"/>
                  <a:pt x="1179" y="1723"/>
                </a:cubicBezTo>
                <a:cubicBezTo>
                  <a:pt x="1178" y="1723"/>
                  <a:pt x="1177" y="1722"/>
                  <a:pt x="1176" y="1721"/>
                </a:cubicBezTo>
                <a:cubicBezTo>
                  <a:pt x="1176" y="1720"/>
                  <a:pt x="1175" y="1718"/>
                  <a:pt x="1173" y="1716"/>
                </a:cubicBezTo>
                <a:cubicBezTo>
                  <a:pt x="1172" y="1715"/>
                  <a:pt x="1170" y="1713"/>
                  <a:pt x="1169" y="1712"/>
                </a:cubicBezTo>
                <a:cubicBezTo>
                  <a:pt x="1167" y="1711"/>
                  <a:pt x="1166" y="1709"/>
                  <a:pt x="1165" y="1708"/>
                </a:cubicBezTo>
                <a:cubicBezTo>
                  <a:pt x="1165" y="1706"/>
                  <a:pt x="1164" y="1704"/>
                  <a:pt x="1164" y="1703"/>
                </a:cubicBezTo>
                <a:cubicBezTo>
                  <a:pt x="1164" y="1701"/>
                  <a:pt x="1164" y="1699"/>
                  <a:pt x="1164" y="1698"/>
                </a:cubicBezTo>
                <a:cubicBezTo>
                  <a:pt x="1164" y="1697"/>
                  <a:pt x="1164" y="1695"/>
                  <a:pt x="1163" y="1695"/>
                </a:cubicBezTo>
                <a:cubicBezTo>
                  <a:pt x="1163" y="1694"/>
                  <a:pt x="1161" y="1693"/>
                  <a:pt x="1160" y="1692"/>
                </a:cubicBezTo>
                <a:cubicBezTo>
                  <a:pt x="1159" y="1692"/>
                  <a:pt x="1158" y="1691"/>
                  <a:pt x="1158" y="1691"/>
                </a:cubicBezTo>
                <a:cubicBezTo>
                  <a:pt x="1156" y="1695"/>
                  <a:pt x="1156" y="1695"/>
                  <a:pt x="1156" y="1695"/>
                </a:cubicBezTo>
                <a:cubicBezTo>
                  <a:pt x="1156" y="1695"/>
                  <a:pt x="1157" y="1696"/>
                  <a:pt x="1158" y="1696"/>
                </a:cubicBezTo>
                <a:cubicBezTo>
                  <a:pt x="1159" y="1697"/>
                  <a:pt x="1160" y="1698"/>
                  <a:pt x="1160" y="1699"/>
                </a:cubicBezTo>
                <a:cubicBezTo>
                  <a:pt x="1160" y="1700"/>
                  <a:pt x="1160" y="1702"/>
                  <a:pt x="1161" y="1704"/>
                </a:cubicBezTo>
                <a:cubicBezTo>
                  <a:pt x="1161" y="1705"/>
                  <a:pt x="1161" y="1707"/>
                  <a:pt x="1162" y="1708"/>
                </a:cubicBezTo>
                <a:cubicBezTo>
                  <a:pt x="1162" y="1710"/>
                  <a:pt x="1163" y="1712"/>
                  <a:pt x="1164" y="1713"/>
                </a:cubicBezTo>
                <a:cubicBezTo>
                  <a:pt x="1164" y="1715"/>
                  <a:pt x="1165" y="1717"/>
                  <a:pt x="1166" y="1718"/>
                </a:cubicBezTo>
                <a:cubicBezTo>
                  <a:pt x="1166" y="1720"/>
                  <a:pt x="1166" y="1722"/>
                  <a:pt x="1166" y="1723"/>
                </a:cubicBezTo>
                <a:cubicBezTo>
                  <a:pt x="1166" y="1724"/>
                  <a:pt x="1166" y="1726"/>
                  <a:pt x="1166" y="1727"/>
                </a:cubicBezTo>
                <a:cubicBezTo>
                  <a:pt x="1166" y="1728"/>
                  <a:pt x="1165" y="1730"/>
                  <a:pt x="1164" y="1732"/>
                </a:cubicBezTo>
                <a:cubicBezTo>
                  <a:pt x="1164" y="1733"/>
                  <a:pt x="1163" y="1735"/>
                  <a:pt x="1162" y="1737"/>
                </a:cubicBezTo>
                <a:cubicBezTo>
                  <a:pt x="1161" y="1738"/>
                  <a:pt x="1161" y="1740"/>
                  <a:pt x="1162" y="1741"/>
                </a:cubicBezTo>
                <a:cubicBezTo>
                  <a:pt x="1162" y="1742"/>
                  <a:pt x="1164" y="1743"/>
                  <a:pt x="1165" y="1744"/>
                </a:cubicBezTo>
                <a:cubicBezTo>
                  <a:pt x="1166" y="1744"/>
                  <a:pt x="1168" y="1744"/>
                  <a:pt x="1169" y="1744"/>
                </a:cubicBezTo>
                <a:cubicBezTo>
                  <a:pt x="1170" y="1745"/>
                  <a:pt x="1171" y="1745"/>
                  <a:pt x="1172" y="1746"/>
                </a:cubicBezTo>
                <a:cubicBezTo>
                  <a:pt x="1172" y="1747"/>
                  <a:pt x="1172" y="1748"/>
                  <a:pt x="1171" y="1748"/>
                </a:cubicBezTo>
                <a:cubicBezTo>
                  <a:pt x="1170" y="1749"/>
                  <a:pt x="1168" y="1750"/>
                  <a:pt x="1168" y="1751"/>
                </a:cubicBezTo>
                <a:cubicBezTo>
                  <a:pt x="1167" y="1752"/>
                  <a:pt x="1166" y="1753"/>
                  <a:pt x="1165" y="1754"/>
                </a:cubicBezTo>
                <a:cubicBezTo>
                  <a:pt x="1165" y="1755"/>
                  <a:pt x="1164" y="1757"/>
                  <a:pt x="1163" y="1758"/>
                </a:cubicBezTo>
                <a:cubicBezTo>
                  <a:pt x="1162" y="1759"/>
                  <a:pt x="1161" y="1761"/>
                  <a:pt x="1160" y="1763"/>
                </a:cubicBezTo>
                <a:cubicBezTo>
                  <a:pt x="1159" y="1765"/>
                  <a:pt x="1157" y="1767"/>
                  <a:pt x="1156" y="1768"/>
                </a:cubicBezTo>
                <a:cubicBezTo>
                  <a:pt x="1155" y="1769"/>
                  <a:pt x="1154" y="1770"/>
                  <a:pt x="1153" y="1771"/>
                </a:cubicBezTo>
                <a:cubicBezTo>
                  <a:pt x="1153" y="1771"/>
                  <a:pt x="1151" y="1771"/>
                  <a:pt x="1149" y="1771"/>
                </a:cubicBezTo>
                <a:cubicBezTo>
                  <a:pt x="1147" y="1771"/>
                  <a:pt x="1144" y="1771"/>
                  <a:pt x="1142" y="1771"/>
                </a:cubicBezTo>
                <a:cubicBezTo>
                  <a:pt x="1141" y="1771"/>
                  <a:pt x="1138" y="1771"/>
                  <a:pt x="1137" y="1771"/>
                </a:cubicBezTo>
                <a:cubicBezTo>
                  <a:pt x="1136" y="1771"/>
                  <a:pt x="1134" y="1772"/>
                  <a:pt x="1133" y="1772"/>
                </a:cubicBezTo>
                <a:cubicBezTo>
                  <a:pt x="1132" y="1772"/>
                  <a:pt x="1130" y="1773"/>
                  <a:pt x="1129" y="1773"/>
                </a:cubicBezTo>
                <a:cubicBezTo>
                  <a:pt x="1128" y="1774"/>
                  <a:pt x="1126" y="1774"/>
                  <a:pt x="1125" y="1774"/>
                </a:cubicBezTo>
                <a:cubicBezTo>
                  <a:pt x="1124" y="1773"/>
                  <a:pt x="1123" y="1773"/>
                  <a:pt x="1123" y="1772"/>
                </a:cubicBezTo>
                <a:cubicBezTo>
                  <a:pt x="1123" y="1771"/>
                  <a:pt x="1123" y="1770"/>
                  <a:pt x="1123" y="1770"/>
                </a:cubicBezTo>
                <a:cubicBezTo>
                  <a:pt x="1124" y="1769"/>
                  <a:pt x="1124" y="1768"/>
                  <a:pt x="1125" y="1768"/>
                </a:cubicBezTo>
                <a:cubicBezTo>
                  <a:pt x="1125" y="1767"/>
                  <a:pt x="1126" y="1766"/>
                  <a:pt x="1127" y="1766"/>
                </a:cubicBezTo>
                <a:cubicBezTo>
                  <a:pt x="1128" y="1765"/>
                  <a:pt x="1129" y="1764"/>
                  <a:pt x="1130" y="1763"/>
                </a:cubicBezTo>
                <a:cubicBezTo>
                  <a:pt x="1130" y="1762"/>
                  <a:pt x="1131" y="1761"/>
                  <a:pt x="1131" y="1760"/>
                </a:cubicBezTo>
                <a:cubicBezTo>
                  <a:pt x="1132" y="1759"/>
                  <a:pt x="1131" y="1757"/>
                  <a:pt x="1131" y="1756"/>
                </a:cubicBezTo>
                <a:cubicBezTo>
                  <a:pt x="1131" y="1755"/>
                  <a:pt x="1129" y="1754"/>
                  <a:pt x="1128" y="1754"/>
                </a:cubicBezTo>
                <a:cubicBezTo>
                  <a:pt x="1127" y="1753"/>
                  <a:pt x="1126" y="1752"/>
                  <a:pt x="1125" y="1752"/>
                </a:cubicBezTo>
                <a:cubicBezTo>
                  <a:pt x="1124" y="1752"/>
                  <a:pt x="1122" y="1751"/>
                  <a:pt x="1121" y="1751"/>
                </a:cubicBezTo>
                <a:cubicBezTo>
                  <a:pt x="1120" y="1751"/>
                  <a:pt x="1119" y="1752"/>
                  <a:pt x="1118" y="1752"/>
                </a:cubicBezTo>
                <a:cubicBezTo>
                  <a:pt x="1117" y="1753"/>
                  <a:pt x="1117" y="1754"/>
                  <a:pt x="1117" y="1755"/>
                </a:cubicBezTo>
                <a:cubicBezTo>
                  <a:pt x="1117" y="1755"/>
                  <a:pt x="1118" y="1756"/>
                  <a:pt x="1119" y="1757"/>
                </a:cubicBezTo>
                <a:cubicBezTo>
                  <a:pt x="1119" y="1758"/>
                  <a:pt x="1120" y="1758"/>
                  <a:pt x="1120" y="1759"/>
                </a:cubicBezTo>
                <a:cubicBezTo>
                  <a:pt x="1121" y="1760"/>
                  <a:pt x="1121" y="1761"/>
                  <a:pt x="1121" y="1761"/>
                </a:cubicBezTo>
                <a:cubicBezTo>
                  <a:pt x="1120" y="1762"/>
                  <a:pt x="1120" y="1763"/>
                  <a:pt x="1119" y="1764"/>
                </a:cubicBezTo>
                <a:cubicBezTo>
                  <a:pt x="1119" y="1764"/>
                  <a:pt x="1118" y="1765"/>
                  <a:pt x="1117" y="1764"/>
                </a:cubicBezTo>
                <a:cubicBezTo>
                  <a:pt x="1116" y="1764"/>
                  <a:pt x="1115" y="1764"/>
                  <a:pt x="1115" y="1763"/>
                </a:cubicBezTo>
                <a:cubicBezTo>
                  <a:pt x="1114" y="1762"/>
                  <a:pt x="1113" y="1762"/>
                  <a:pt x="1112" y="1761"/>
                </a:cubicBezTo>
                <a:cubicBezTo>
                  <a:pt x="1112" y="1761"/>
                  <a:pt x="1110" y="1761"/>
                  <a:pt x="1109" y="1761"/>
                </a:cubicBezTo>
                <a:cubicBezTo>
                  <a:pt x="1108" y="1761"/>
                  <a:pt x="1107" y="1761"/>
                  <a:pt x="1106" y="1762"/>
                </a:cubicBezTo>
                <a:cubicBezTo>
                  <a:pt x="1106" y="1762"/>
                  <a:pt x="1105" y="1763"/>
                  <a:pt x="1104" y="1764"/>
                </a:cubicBezTo>
                <a:cubicBezTo>
                  <a:pt x="1104" y="1765"/>
                  <a:pt x="1103" y="1767"/>
                  <a:pt x="1102" y="1768"/>
                </a:cubicBezTo>
                <a:cubicBezTo>
                  <a:pt x="1102" y="1769"/>
                  <a:pt x="1101" y="1770"/>
                  <a:pt x="1100" y="1771"/>
                </a:cubicBezTo>
                <a:cubicBezTo>
                  <a:pt x="1099" y="1772"/>
                  <a:pt x="1098" y="1773"/>
                  <a:pt x="1097" y="1773"/>
                </a:cubicBezTo>
                <a:cubicBezTo>
                  <a:pt x="1096" y="1774"/>
                  <a:pt x="1095" y="1774"/>
                  <a:pt x="1094" y="1774"/>
                </a:cubicBezTo>
                <a:cubicBezTo>
                  <a:pt x="1093" y="1774"/>
                  <a:pt x="1090" y="1774"/>
                  <a:pt x="1089" y="1774"/>
                </a:cubicBezTo>
                <a:cubicBezTo>
                  <a:pt x="1088" y="1775"/>
                  <a:pt x="1085" y="1775"/>
                  <a:pt x="1083" y="1774"/>
                </a:cubicBezTo>
                <a:cubicBezTo>
                  <a:pt x="1082" y="1774"/>
                  <a:pt x="1079" y="1774"/>
                  <a:pt x="1077" y="1773"/>
                </a:cubicBezTo>
                <a:cubicBezTo>
                  <a:pt x="1076" y="1773"/>
                  <a:pt x="1073" y="1773"/>
                  <a:pt x="1071" y="1772"/>
                </a:cubicBezTo>
                <a:cubicBezTo>
                  <a:pt x="1069" y="1772"/>
                  <a:pt x="1066" y="1772"/>
                  <a:pt x="1065" y="1771"/>
                </a:cubicBezTo>
                <a:cubicBezTo>
                  <a:pt x="1064" y="1771"/>
                  <a:pt x="1062" y="1771"/>
                  <a:pt x="1062" y="1771"/>
                </a:cubicBezTo>
                <a:cubicBezTo>
                  <a:pt x="1061" y="1771"/>
                  <a:pt x="1060" y="1771"/>
                  <a:pt x="1059" y="1772"/>
                </a:cubicBezTo>
                <a:cubicBezTo>
                  <a:pt x="1059" y="1772"/>
                  <a:pt x="1058" y="1772"/>
                  <a:pt x="1057" y="1773"/>
                </a:cubicBezTo>
                <a:cubicBezTo>
                  <a:pt x="1056" y="1774"/>
                  <a:pt x="1055" y="1774"/>
                  <a:pt x="1053" y="1774"/>
                </a:cubicBezTo>
                <a:cubicBezTo>
                  <a:pt x="1052" y="1774"/>
                  <a:pt x="1050" y="1774"/>
                  <a:pt x="1049" y="1774"/>
                </a:cubicBezTo>
                <a:cubicBezTo>
                  <a:pt x="1047" y="1774"/>
                  <a:pt x="1045" y="1774"/>
                  <a:pt x="1044" y="1774"/>
                </a:cubicBezTo>
                <a:cubicBezTo>
                  <a:pt x="1043" y="1775"/>
                  <a:pt x="1040" y="1774"/>
                  <a:pt x="1039" y="1774"/>
                </a:cubicBezTo>
                <a:cubicBezTo>
                  <a:pt x="1038" y="1774"/>
                  <a:pt x="1035" y="1774"/>
                  <a:pt x="1034" y="1774"/>
                </a:cubicBezTo>
                <a:cubicBezTo>
                  <a:pt x="1033" y="1774"/>
                  <a:pt x="1031" y="1775"/>
                  <a:pt x="1030" y="1776"/>
                </a:cubicBezTo>
                <a:cubicBezTo>
                  <a:pt x="1030" y="1776"/>
                  <a:pt x="1028" y="1777"/>
                  <a:pt x="1028" y="1778"/>
                </a:cubicBezTo>
                <a:cubicBezTo>
                  <a:pt x="1027" y="1778"/>
                  <a:pt x="1025" y="1779"/>
                  <a:pt x="1023" y="1778"/>
                </a:cubicBezTo>
                <a:cubicBezTo>
                  <a:pt x="1022" y="1778"/>
                  <a:pt x="1019" y="1778"/>
                  <a:pt x="1018" y="1778"/>
                </a:cubicBezTo>
                <a:cubicBezTo>
                  <a:pt x="1016" y="1777"/>
                  <a:pt x="1014" y="1777"/>
                  <a:pt x="1014" y="1778"/>
                </a:cubicBezTo>
                <a:cubicBezTo>
                  <a:pt x="1013" y="1778"/>
                  <a:pt x="1011" y="1778"/>
                  <a:pt x="1010" y="1779"/>
                </a:cubicBezTo>
                <a:cubicBezTo>
                  <a:pt x="1009" y="1779"/>
                  <a:pt x="1007" y="1780"/>
                  <a:pt x="1006" y="1780"/>
                </a:cubicBezTo>
                <a:cubicBezTo>
                  <a:pt x="1005" y="1781"/>
                  <a:pt x="1004" y="1782"/>
                  <a:pt x="1003" y="1782"/>
                </a:cubicBezTo>
                <a:cubicBezTo>
                  <a:pt x="1002" y="1783"/>
                  <a:pt x="1000" y="1784"/>
                  <a:pt x="999" y="1785"/>
                </a:cubicBezTo>
                <a:cubicBezTo>
                  <a:pt x="998" y="1785"/>
                  <a:pt x="995" y="1787"/>
                  <a:pt x="994" y="1787"/>
                </a:cubicBezTo>
                <a:cubicBezTo>
                  <a:pt x="993" y="1788"/>
                  <a:pt x="992" y="1789"/>
                  <a:pt x="991" y="1790"/>
                </a:cubicBezTo>
                <a:cubicBezTo>
                  <a:pt x="990" y="1791"/>
                  <a:pt x="988" y="1792"/>
                  <a:pt x="987" y="1792"/>
                </a:cubicBezTo>
                <a:cubicBezTo>
                  <a:pt x="986" y="1792"/>
                  <a:pt x="984" y="1793"/>
                  <a:pt x="982" y="1793"/>
                </a:cubicBezTo>
                <a:cubicBezTo>
                  <a:pt x="980" y="1793"/>
                  <a:pt x="978" y="1793"/>
                  <a:pt x="977" y="1794"/>
                </a:cubicBezTo>
                <a:cubicBezTo>
                  <a:pt x="976" y="1795"/>
                  <a:pt x="975" y="1796"/>
                  <a:pt x="975" y="1797"/>
                </a:cubicBezTo>
                <a:cubicBezTo>
                  <a:pt x="974" y="1797"/>
                  <a:pt x="973" y="1799"/>
                  <a:pt x="973" y="1800"/>
                </a:cubicBezTo>
                <a:cubicBezTo>
                  <a:pt x="972" y="1802"/>
                  <a:pt x="971" y="1803"/>
                  <a:pt x="970" y="1803"/>
                </a:cubicBezTo>
                <a:cubicBezTo>
                  <a:pt x="969" y="1803"/>
                  <a:pt x="968" y="1802"/>
                  <a:pt x="967" y="1801"/>
                </a:cubicBezTo>
                <a:cubicBezTo>
                  <a:pt x="966" y="1801"/>
                  <a:pt x="965" y="1799"/>
                  <a:pt x="964" y="1798"/>
                </a:cubicBezTo>
                <a:cubicBezTo>
                  <a:pt x="964" y="1797"/>
                  <a:pt x="962" y="1796"/>
                  <a:pt x="961" y="1796"/>
                </a:cubicBezTo>
                <a:cubicBezTo>
                  <a:pt x="960" y="1796"/>
                  <a:pt x="959" y="1795"/>
                  <a:pt x="958" y="1796"/>
                </a:cubicBezTo>
                <a:cubicBezTo>
                  <a:pt x="957" y="1796"/>
                  <a:pt x="956" y="1797"/>
                  <a:pt x="955" y="1797"/>
                </a:cubicBezTo>
                <a:cubicBezTo>
                  <a:pt x="954" y="1798"/>
                  <a:pt x="954" y="1800"/>
                  <a:pt x="953" y="1801"/>
                </a:cubicBezTo>
                <a:cubicBezTo>
                  <a:pt x="953" y="1802"/>
                  <a:pt x="953" y="1803"/>
                  <a:pt x="953" y="1804"/>
                </a:cubicBezTo>
                <a:cubicBezTo>
                  <a:pt x="953" y="1805"/>
                  <a:pt x="953" y="1806"/>
                  <a:pt x="954" y="1806"/>
                </a:cubicBezTo>
                <a:cubicBezTo>
                  <a:pt x="955" y="1807"/>
                  <a:pt x="955" y="1808"/>
                  <a:pt x="956" y="1809"/>
                </a:cubicBezTo>
                <a:cubicBezTo>
                  <a:pt x="957" y="1809"/>
                  <a:pt x="957" y="1811"/>
                  <a:pt x="957" y="1811"/>
                </a:cubicBezTo>
                <a:cubicBezTo>
                  <a:pt x="957" y="1812"/>
                  <a:pt x="958" y="1813"/>
                  <a:pt x="959" y="1814"/>
                </a:cubicBezTo>
                <a:cubicBezTo>
                  <a:pt x="960" y="1814"/>
                  <a:pt x="961" y="1815"/>
                  <a:pt x="962" y="1815"/>
                </a:cubicBezTo>
                <a:cubicBezTo>
                  <a:pt x="963" y="1815"/>
                  <a:pt x="964" y="1815"/>
                  <a:pt x="965" y="1815"/>
                </a:cubicBezTo>
                <a:cubicBezTo>
                  <a:pt x="966" y="1815"/>
                  <a:pt x="968" y="1815"/>
                  <a:pt x="969" y="1815"/>
                </a:cubicBezTo>
                <a:cubicBezTo>
                  <a:pt x="970" y="1815"/>
                  <a:pt x="971" y="1815"/>
                  <a:pt x="972" y="1815"/>
                </a:cubicBezTo>
                <a:cubicBezTo>
                  <a:pt x="973" y="1815"/>
                  <a:pt x="975" y="1815"/>
                  <a:pt x="975" y="1816"/>
                </a:cubicBezTo>
                <a:cubicBezTo>
                  <a:pt x="976" y="1816"/>
                  <a:pt x="976" y="1818"/>
                  <a:pt x="976" y="1819"/>
                </a:cubicBezTo>
                <a:cubicBezTo>
                  <a:pt x="976" y="1820"/>
                  <a:pt x="975" y="1821"/>
                  <a:pt x="975" y="1822"/>
                </a:cubicBezTo>
                <a:cubicBezTo>
                  <a:pt x="974" y="1823"/>
                  <a:pt x="973" y="1824"/>
                  <a:pt x="972" y="1825"/>
                </a:cubicBezTo>
                <a:cubicBezTo>
                  <a:pt x="971" y="1826"/>
                  <a:pt x="969" y="1827"/>
                  <a:pt x="968" y="1827"/>
                </a:cubicBezTo>
                <a:cubicBezTo>
                  <a:pt x="967" y="1828"/>
                  <a:pt x="965" y="1829"/>
                  <a:pt x="965" y="1830"/>
                </a:cubicBezTo>
                <a:cubicBezTo>
                  <a:pt x="964" y="1830"/>
                  <a:pt x="963" y="1831"/>
                  <a:pt x="963" y="1832"/>
                </a:cubicBezTo>
                <a:cubicBezTo>
                  <a:pt x="962" y="1833"/>
                  <a:pt x="962" y="1835"/>
                  <a:pt x="961" y="1836"/>
                </a:cubicBezTo>
                <a:cubicBezTo>
                  <a:pt x="961" y="1837"/>
                  <a:pt x="961" y="1838"/>
                  <a:pt x="962" y="1839"/>
                </a:cubicBezTo>
                <a:cubicBezTo>
                  <a:pt x="963" y="1839"/>
                  <a:pt x="963" y="1841"/>
                  <a:pt x="963" y="1841"/>
                </a:cubicBezTo>
                <a:cubicBezTo>
                  <a:pt x="964" y="1842"/>
                  <a:pt x="964" y="1843"/>
                  <a:pt x="963" y="1844"/>
                </a:cubicBezTo>
                <a:cubicBezTo>
                  <a:pt x="963" y="1845"/>
                  <a:pt x="963" y="1846"/>
                  <a:pt x="962" y="1847"/>
                </a:cubicBezTo>
                <a:cubicBezTo>
                  <a:pt x="961" y="1847"/>
                  <a:pt x="960" y="1849"/>
                  <a:pt x="959" y="1849"/>
                </a:cubicBezTo>
                <a:cubicBezTo>
                  <a:pt x="958" y="1850"/>
                  <a:pt x="956" y="1851"/>
                  <a:pt x="955" y="1852"/>
                </a:cubicBezTo>
                <a:cubicBezTo>
                  <a:pt x="954" y="1853"/>
                  <a:pt x="951" y="1854"/>
                  <a:pt x="949" y="1854"/>
                </a:cubicBezTo>
                <a:cubicBezTo>
                  <a:pt x="947" y="1855"/>
                  <a:pt x="944" y="1856"/>
                  <a:pt x="942" y="1857"/>
                </a:cubicBezTo>
                <a:cubicBezTo>
                  <a:pt x="940" y="1858"/>
                  <a:pt x="938" y="1859"/>
                  <a:pt x="937" y="1859"/>
                </a:cubicBezTo>
                <a:cubicBezTo>
                  <a:pt x="936" y="1859"/>
                  <a:pt x="934" y="1859"/>
                  <a:pt x="932" y="1859"/>
                </a:cubicBezTo>
                <a:cubicBezTo>
                  <a:pt x="930" y="1859"/>
                  <a:pt x="927" y="1859"/>
                  <a:pt x="925" y="1860"/>
                </a:cubicBezTo>
                <a:cubicBezTo>
                  <a:pt x="923" y="1860"/>
                  <a:pt x="921" y="1861"/>
                  <a:pt x="920" y="1861"/>
                </a:cubicBezTo>
                <a:cubicBezTo>
                  <a:pt x="919" y="1862"/>
                  <a:pt x="918" y="1864"/>
                  <a:pt x="917" y="1865"/>
                </a:cubicBezTo>
                <a:cubicBezTo>
                  <a:pt x="917" y="1867"/>
                  <a:pt x="916" y="1869"/>
                  <a:pt x="916" y="1870"/>
                </a:cubicBezTo>
                <a:cubicBezTo>
                  <a:pt x="916" y="1872"/>
                  <a:pt x="916" y="1874"/>
                  <a:pt x="915" y="1875"/>
                </a:cubicBezTo>
                <a:cubicBezTo>
                  <a:pt x="915" y="1876"/>
                  <a:pt x="914" y="1878"/>
                  <a:pt x="913" y="1878"/>
                </a:cubicBezTo>
                <a:cubicBezTo>
                  <a:pt x="911" y="1879"/>
                  <a:pt x="909" y="1879"/>
                  <a:pt x="907" y="1879"/>
                </a:cubicBezTo>
                <a:cubicBezTo>
                  <a:pt x="906" y="1879"/>
                  <a:pt x="904" y="1879"/>
                  <a:pt x="903" y="1879"/>
                </a:cubicBezTo>
                <a:cubicBezTo>
                  <a:pt x="902" y="1878"/>
                  <a:pt x="900" y="1877"/>
                  <a:pt x="899" y="1876"/>
                </a:cubicBezTo>
                <a:cubicBezTo>
                  <a:pt x="898" y="1875"/>
                  <a:pt x="897" y="1874"/>
                  <a:pt x="896" y="1874"/>
                </a:cubicBezTo>
                <a:cubicBezTo>
                  <a:pt x="895" y="1874"/>
                  <a:pt x="893" y="1874"/>
                  <a:pt x="892" y="1874"/>
                </a:cubicBezTo>
                <a:cubicBezTo>
                  <a:pt x="891" y="1874"/>
                  <a:pt x="890" y="1875"/>
                  <a:pt x="889" y="1875"/>
                </a:cubicBezTo>
                <a:cubicBezTo>
                  <a:pt x="888" y="1876"/>
                  <a:pt x="886" y="1877"/>
                  <a:pt x="885" y="1877"/>
                </a:cubicBezTo>
                <a:cubicBezTo>
                  <a:pt x="884" y="1878"/>
                  <a:pt x="882" y="1878"/>
                  <a:pt x="880" y="1877"/>
                </a:cubicBezTo>
                <a:cubicBezTo>
                  <a:pt x="879" y="1876"/>
                  <a:pt x="878" y="1875"/>
                  <a:pt x="878" y="1875"/>
                </a:cubicBezTo>
                <a:cubicBezTo>
                  <a:pt x="878" y="1875"/>
                  <a:pt x="877" y="1875"/>
                  <a:pt x="875" y="1875"/>
                </a:cubicBezTo>
                <a:cubicBezTo>
                  <a:pt x="874" y="1874"/>
                  <a:pt x="872" y="1874"/>
                  <a:pt x="871" y="1875"/>
                </a:cubicBezTo>
                <a:cubicBezTo>
                  <a:pt x="870" y="1876"/>
                  <a:pt x="869" y="1877"/>
                  <a:pt x="869" y="1878"/>
                </a:cubicBezTo>
                <a:cubicBezTo>
                  <a:pt x="868" y="1879"/>
                  <a:pt x="867" y="1881"/>
                  <a:pt x="867" y="1882"/>
                </a:cubicBezTo>
                <a:cubicBezTo>
                  <a:pt x="866" y="1884"/>
                  <a:pt x="865" y="1886"/>
                  <a:pt x="865" y="1887"/>
                </a:cubicBezTo>
                <a:cubicBezTo>
                  <a:pt x="864" y="1888"/>
                  <a:pt x="863" y="1891"/>
                  <a:pt x="862" y="1892"/>
                </a:cubicBezTo>
                <a:cubicBezTo>
                  <a:pt x="862" y="1893"/>
                  <a:pt x="860" y="1895"/>
                  <a:pt x="859" y="1896"/>
                </a:cubicBezTo>
                <a:cubicBezTo>
                  <a:pt x="858" y="1897"/>
                  <a:pt x="856" y="1897"/>
                  <a:pt x="855" y="1897"/>
                </a:cubicBezTo>
                <a:cubicBezTo>
                  <a:pt x="853" y="1897"/>
                  <a:pt x="852" y="1897"/>
                  <a:pt x="852" y="1898"/>
                </a:cubicBezTo>
                <a:cubicBezTo>
                  <a:pt x="852" y="1899"/>
                  <a:pt x="852" y="1901"/>
                  <a:pt x="853" y="1902"/>
                </a:cubicBezTo>
                <a:cubicBezTo>
                  <a:pt x="853" y="1903"/>
                  <a:pt x="855" y="1904"/>
                  <a:pt x="856" y="1905"/>
                </a:cubicBezTo>
                <a:cubicBezTo>
                  <a:pt x="858" y="1906"/>
                  <a:pt x="860" y="1907"/>
                  <a:pt x="861" y="1908"/>
                </a:cubicBezTo>
                <a:cubicBezTo>
                  <a:pt x="862" y="1909"/>
                  <a:pt x="863" y="1910"/>
                  <a:pt x="863" y="1911"/>
                </a:cubicBezTo>
                <a:cubicBezTo>
                  <a:pt x="864" y="1911"/>
                  <a:pt x="864" y="1913"/>
                  <a:pt x="863" y="1914"/>
                </a:cubicBezTo>
                <a:cubicBezTo>
                  <a:pt x="863" y="1915"/>
                  <a:pt x="862" y="1916"/>
                  <a:pt x="861" y="1916"/>
                </a:cubicBezTo>
                <a:cubicBezTo>
                  <a:pt x="860" y="1917"/>
                  <a:pt x="857" y="1918"/>
                  <a:pt x="855" y="1918"/>
                </a:cubicBezTo>
                <a:cubicBezTo>
                  <a:pt x="853" y="1918"/>
                  <a:pt x="850" y="1919"/>
                  <a:pt x="848" y="1919"/>
                </a:cubicBezTo>
                <a:cubicBezTo>
                  <a:pt x="847" y="1919"/>
                  <a:pt x="843" y="1919"/>
                  <a:pt x="841" y="1920"/>
                </a:cubicBezTo>
                <a:cubicBezTo>
                  <a:pt x="839" y="1920"/>
                  <a:pt x="835" y="1921"/>
                  <a:pt x="833" y="1921"/>
                </a:cubicBezTo>
                <a:cubicBezTo>
                  <a:pt x="831" y="1922"/>
                  <a:pt x="828" y="1923"/>
                  <a:pt x="827" y="1923"/>
                </a:cubicBezTo>
                <a:cubicBezTo>
                  <a:pt x="826" y="1924"/>
                  <a:pt x="824" y="1925"/>
                  <a:pt x="823" y="1926"/>
                </a:cubicBezTo>
                <a:cubicBezTo>
                  <a:pt x="822" y="1927"/>
                  <a:pt x="820" y="1928"/>
                  <a:pt x="819" y="1929"/>
                </a:cubicBezTo>
                <a:cubicBezTo>
                  <a:pt x="818" y="1930"/>
                  <a:pt x="817" y="1932"/>
                  <a:pt x="816" y="1933"/>
                </a:cubicBezTo>
                <a:cubicBezTo>
                  <a:pt x="816" y="1934"/>
                  <a:pt x="815" y="1936"/>
                  <a:pt x="816" y="1937"/>
                </a:cubicBezTo>
                <a:cubicBezTo>
                  <a:pt x="817" y="1937"/>
                  <a:pt x="818" y="1939"/>
                  <a:pt x="818" y="1940"/>
                </a:cubicBezTo>
                <a:cubicBezTo>
                  <a:pt x="819" y="1941"/>
                  <a:pt x="820" y="1942"/>
                  <a:pt x="820" y="1944"/>
                </a:cubicBezTo>
                <a:cubicBezTo>
                  <a:pt x="820" y="1945"/>
                  <a:pt x="819" y="1946"/>
                  <a:pt x="817" y="1947"/>
                </a:cubicBezTo>
                <a:cubicBezTo>
                  <a:pt x="816" y="1947"/>
                  <a:pt x="814" y="1947"/>
                  <a:pt x="812" y="1948"/>
                </a:cubicBezTo>
                <a:cubicBezTo>
                  <a:pt x="811" y="1948"/>
                  <a:pt x="809" y="1948"/>
                  <a:pt x="808" y="1949"/>
                </a:cubicBezTo>
                <a:cubicBezTo>
                  <a:pt x="807" y="1949"/>
                  <a:pt x="805" y="1950"/>
                  <a:pt x="803" y="1951"/>
                </a:cubicBezTo>
                <a:cubicBezTo>
                  <a:pt x="802" y="1952"/>
                  <a:pt x="800" y="1953"/>
                  <a:pt x="798" y="1953"/>
                </a:cubicBezTo>
                <a:cubicBezTo>
                  <a:pt x="797" y="1953"/>
                  <a:pt x="794" y="1953"/>
                  <a:pt x="792" y="1953"/>
                </a:cubicBezTo>
                <a:cubicBezTo>
                  <a:pt x="790" y="1953"/>
                  <a:pt x="787" y="1953"/>
                  <a:pt x="786" y="1953"/>
                </a:cubicBezTo>
                <a:cubicBezTo>
                  <a:pt x="784" y="1953"/>
                  <a:pt x="782" y="1954"/>
                  <a:pt x="781" y="1954"/>
                </a:cubicBezTo>
                <a:cubicBezTo>
                  <a:pt x="780" y="1955"/>
                  <a:pt x="778" y="1956"/>
                  <a:pt x="777" y="1956"/>
                </a:cubicBezTo>
                <a:cubicBezTo>
                  <a:pt x="775" y="1957"/>
                  <a:pt x="774" y="1958"/>
                  <a:pt x="773" y="1959"/>
                </a:cubicBezTo>
                <a:cubicBezTo>
                  <a:pt x="772" y="1960"/>
                  <a:pt x="770" y="1961"/>
                  <a:pt x="769" y="1962"/>
                </a:cubicBezTo>
                <a:cubicBezTo>
                  <a:pt x="768" y="1962"/>
                  <a:pt x="767" y="1962"/>
                  <a:pt x="766" y="1962"/>
                </a:cubicBezTo>
                <a:cubicBezTo>
                  <a:pt x="766" y="1962"/>
                  <a:pt x="764" y="1961"/>
                  <a:pt x="763" y="1960"/>
                </a:cubicBezTo>
                <a:cubicBezTo>
                  <a:pt x="762" y="1960"/>
                  <a:pt x="760" y="1959"/>
                  <a:pt x="758" y="1960"/>
                </a:cubicBezTo>
                <a:cubicBezTo>
                  <a:pt x="756" y="1960"/>
                  <a:pt x="753" y="1960"/>
                  <a:pt x="752" y="1960"/>
                </a:cubicBezTo>
                <a:cubicBezTo>
                  <a:pt x="750" y="1960"/>
                  <a:pt x="748" y="1960"/>
                  <a:pt x="746" y="1960"/>
                </a:cubicBezTo>
                <a:cubicBezTo>
                  <a:pt x="744" y="1960"/>
                  <a:pt x="742" y="1960"/>
                  <a:pt x="741" y="1959"/>
                </a:cubicBezTo>
                <a:cubicBezTo>
                  <a:pt x="740" y="1958"/>
                  <a:pt x="739" y="1957"/>
                  <a:pt x="738" y="1955"/>
                </a:cubicBezTo>
                <a:cubicBezTo>
                  <a:pt x="738" y="1954"/>
                  <a:pt x="737" y="1952"/>
                  <a:pt x="736" y="1952"/>
                </a:cubicBezTo>
                <a:cubicBezTo>
                  <a:pt x="736" y="1951"/>
                  <a:pt x="736" y="1950"/>
                  <a:pt x="736" y="1949"/>
                </a:cubicBezTo>
                <a:cubicBezTo>
                  <a:pt x="737" y="1948"/>
                  <a:pt x="737" y="1946"/>
                  <a:pt x="738" y="1945"/>
                </a:cubicBezTo>
                <a:cubicBezTo>
                  <a:pt x="739" y="1945"/>
                  <a:pt x="740" y="1944"/>
                  <a:pt x="741" y="1943"/>
                </a:cubicBezTo>
                <a:cubicBezTo>
                  <a:pt x="742" y="1943"/>
                  <a:pt x="743" y="1942"/>
                  <a:pt x="744" y="1941"/>
                </a:cubicBezTo>
                <a:cubicBezTo>
                  <a:pt x="745" y="1940"/>
                  <a:pt x="746" y="1938"/>
                  <a:pt x="747" y="1937"/>
                </a:cubicBezTo>
                <a:cubicBezTo>
                  <a:pt x="748" y="1936"/>
                  <a:pt x="749" y="1935"/>
                  <a:pt x="750" y="1935"/>
                </a:cubicBezTo>
                <a:cubicBezTo>
                  <a:pt x="751" y="1934"/>
                  <a:pt x="753" y="1934"/>
                  <a:pt x="754" y="1933"/>
                </a:cubicBezTo>
                <a:cubicBezTo>
                  <a:pt x="755" y="1933"/>
                  <a:pt x="756" y="1932"/>
                  <a:pt x="757" y="1931"/>
                </a:cubicBezTo>
                <a:cubicBezTo>
                  <a:pt x="758" y="1930"/>
                  <a:pt x="759" y="1929"/>
                  <a:pt x="760" y="1928"/>
                </a:cubicBezTo>
                <a:cubicBezTo>
                  <a:pt x="761" y="1927"/>
                  <a:pt x="761" y="1925"/>
                  <a:pt x="762" y="1925"/>
                </a:cubicBezTo>
                <a:cubicBezTo>
                  <a:pt x="762" y="1924"/>
                  <a:pt x="763" y="1923"/>
                  <a:pt x="763" y="1922"/>
                </a:cubicBezTo>
                <a:cubicBezTo>
                  <a:pt x="763" y="1921"/>
                  <a:pt x="764" y="1919"/>
                  <a:pt x="765" y="1918"/>
                </a:cubicBezTo>
                <a:cubicBezTo>
                  <a:pt x="766" y="1917"/>
                  <a:pt x="766" y="1915"/>
                  <a:pt x="766" y="1914"/>
                </a:cubicBezTo>
                <a:cubicBezTo>
                  <a:pt x="766" y="1913"/>
                  <a:pt x="766" y="1913"/>
                  <a:pt x="765" y="1912"/>
                </a:cubicBezTo>
                <a:cubicBezTo>
                  <a:pt x="764" y="1912"/>
                  <a:pt x="763" y="1912"/>
                  <a:pt x="762" y="1912"/>
                </a:cubicBezTo>
                <a:cubicBezTo>
                  <a:pt x="761" y="1913"/>
                  <a:pt x="760" y="1913"/>
                  <a:pt x="760" y="1914"/>
                </a:cubicBezTo>
                <a:cubicBezTo>
                  <a:pt x="759" y="1914"/>
                  <a:pt x="757" y="1915"/>
                  <a:pt x="755" y="1915"/>
                </a:cubicBezTo>
                <a:cubicBezTo>
                  <a:pt x="754" y="1916"/>
                  <a:pt x="751" y="1916"/>
                  <a:pt x="749" y="1916"/>
                </a:cubicBezTo>
                <a:cubicBezTo>
                  <a:pt x="748" y="1916"/>
                  <a:pt x="745" y="1916"/>
                  <a:pt x="744" y="1916"/>
                </a:cubicBezTo>
                <a:cubicBezTo>
                  <a:pt x="743" y="1916"/>
                  <a:pt x="742" y="1916"/>
                  <a:pt x="741" y="1916"/>
                </a:cubicBezTo>
                <a:cubicBezTo>
                  <a:pt x="740" y="1916"/>
                  <a:pt x="738" y="1916"/>
                  <a:pt x="737" y="1916"/>
                </a:cubicBezTo>
                <a:cubicBezTo>
                  <a:pt x="736" y="1917"/>
                  <a:pt x="734" y="1917"/>
                  <a:pt x="734" y="1918"/>
                </a:cubicBezTo>
                <a:cubicBezTo>
                  <a:pt x="733" y="1918"/>
                  <a:pt x="732" y="1919"/>
                  <a:pt x="731" y="1920"/>
                </a:cubicBezTo>
                <a:cubicBezTo>
                  <a:pt x="730" y="1921"/>
                  <a:pt x="728" y="1921"/>
                  <a:pt x="726" y="1922"/>
                </a:cubicBezTo>
                <a:cubicBezTo>
                  <a:pt x="725" y="1922"/>
                  <a:pt x="723" y="1922"/>
                  <a:pt x="722" y="1922"/>
                </a:cubicBezTo>
                <a:cubicBezTo>
                  <a:pt x="721" y="1921"/>
                  <a:pt x="719" y="1921"/>
                  <a:pt x="718" y="1920"/>
                </a:cubicBezTo>
                <a:cubicBezTo>
                  <a:pt x="717" y="1919"/>
                  <a:pt x="715" y="1917"/>
                  <a:pt x="714" y="1917"/>
                </a:cubicBezTo>
                <a:cubicBezTo>
                  <a:pt x="713" y="1916"/>
                  <a:pt x="711" y="1915"/>
                  <a:pt x="710" y="1915"/>
                </a:cubicBezTo>
                <a:cubicBezTo>
                  <a:pt x="709" y="1914"/>
                  <a:pt x="707" y="1914"/>
                  <a:pt x="706" y="1913"/>
                </a:cubicBezTo>
                <a:cubicBezTo>
                  <a:pt x="705" y="1913"/>
                  <a:pt x="703" y="1913"/>
                  <a:pt x="702" y="1913"/>
                </a:cubicBezTo>
                <a:cubicBezTo>
                  <a:pt x="701" y="1913"/>
                  <a:pt x="700" y="1912"/>
                  <a:pt x="699" y="1912"/>
                </a:cubicBezTo>
                <a:cubicBezTo>
                  <a:pt x="698" y="1912"/>
                  <a:pt x="697" y="1911"/>
                  <a:pt x="696" y="1911"/>
                </a:cubicBezTo>
                <a:cubicBezTo>
                  <a:pt x="695" y="1910"/>
                  <a:pt x="694" y="1910"/>
                  <a:pt x="693" y="1911"/>
                </a:cubicBezTo>
                <a:cubicBezTo>
                  <a:pt x="693" y="1912"/>
                  <a:pt x="692" y="1912"/>
                  <a:pt x="692" y="1912"/>
                </a:cubicBezTo>
                <a:cubicBezTo>
                  <a:pt x="692" y="1912"/>
                  <a:pt x="692" y="1913"/>
                  <a:pt x="692" y="1914"/>
                </a:cubicBezTo>
                <a:cubicBezTo>
                  <a:pt x="692" y="1915"/>
                  <a:pt x="692" y="1917"/>
                  <a:pt x="692" y="1917"/>
                </a:cubicBezTo>
                <a:cubicBezTo>
                  <a:pt x="691" y="1918"/>
                  <a:pt x="691" y="1919"/>
                  <a:pt x="690" y="1920"/>
                </a:cubicBezTo>
                <a:cubicBezTo>
                  <a:pt x="690" y="1921"/>
                  <a:pt x="691" y="1921"/>
                  <a:pt x="692" y="1922"/>
                </a:cubicBezTo>
                <a:cubicBezTo>
                  <a:pt x="693" y="1922"/>
                  <a:pt x="695" y="1922"/>
                  <a:pt x="697" y="1922"/>
                </a:cubicBezTo>
                <a:cubicBezTo>
                  <a:pt x="699" y="1922"/>
                  <a:pt x="702" y="1922"/>
                  <a:pt x="704" y="1922"/>
                </a:cubicBezTo>
                <a:cubicBezTo>
                  <a:pt x="706" y="1922"/>
                  <a:pt x="709" y="1922"/>
                  <a:pt x="711" y="1922"/>
                </a:cubicBezTo>
                <a:cubicBezTo>
                  <a:pt x="712" y="1923"/>
                  <a:pt x="714" y="1923"/>
                  <a:pt x="715" y="1924"/>
                </a:cubicBezTo>
                <a:cubicBezTo>
                  <a:pt x="716" y="1925"/>
                  <a:pt x="716" y="1927"/>
                  <a:pt x="717" y="1928"/>
                </a:cubicBezTo>
                <a:cubicBezTo>
                  <a:pt x="717" y="1930"/>
                  <a:pt x="717" y="1932"/>
                  <a:pt x="718" y="1933"/>
                </a:cubicBezTo>
                <a:cubicBezTo>
                  <a:pt x="718" y="1934"/>
                  <a:pt x="719" y="1935"/>
                  <a:pt x="719" y="1936"/>
                </a:cubicBezTo>
                <a:cubicBezTo>
                  <a:pt x="719" y="1937"/>
                  <a:pt x="720" y="1938"/>
                  <a:pt x="721" y="1938"/>
                </a:cubicBezTo>
                <a:cubicBezTo>
                  <a:pt x="722" y="1939"/>
                  <a:pt x="723" y="1940"/>
                  <a:pt x="723" y="1941"/>
                </a:cubicBezTo>
                <a:cubicBezTo>
                  <a:pt x="724" y="1942"/>
                  <a:pt x="724" y="1944"/>
                  <a:pt x="724" y="1946"/>
                </a:cubicBezTo>
                <a:cubicBezTo>
                  <a:pt x="725" y="1947"/>
                  <a:pt x="726" y="1949"/>
                  <a:pt x="727" y="1949"/>
                </a:cubicBezTo>
                <a:cubicBezTo>
                  <a:pt x="728" y="1950"/>
                  <a:pt x="729" y="1952"/>
                  <a:pt x="729" y="1953"/>
                </a:cubicBezTo>
                <a:cubicBezTo>
                  <a:pt x="729" y="1954"/>
                  <a:pt x="730" y="1957"/>
                  <a:pt x="729" y="1958"/>
                </a:cubicBezTo>
                <a:cubicBezTo>
                  <a:pt x="729" y="1959"/>
                  <a:pt x="728" y="1962"/>
                  <a:pt x="727" y="1963"/>
                </a:cubicBezTo>
                <a:cubicBezTo>
                  <a:pt x="726" y="1965"/>
                  <a:pt x="724" y="1967"/>
                  <a:pt x="722" y="1968"/>
                </a:cubicBezTo>
                <a:cubicBezTo>
                  <a:pt x="720" y="1970"/>
                  <a:pt x="720" y="1971"/>
                  <a:pt x="721" y="1971"/>
                </a:cubicBezTo>
                <a:cubicBezTo>
                  <a:pt x="722" y="1971"/>
                  <a:pt x="723" y="1972"/>
                  <a:pt x="724" y="1973"/>
                </a:cubicBezTo>
                <a:cubicBezTo>
                  <a:pt x="724" y="1974"/>
                  <a:pt x="724" y="1976"/>
                  <a:pt x="724" y="1977"/>
                </a:cubicBezTo>
                <a:cubicBezTo>
                  <a:pt x="724" y="1979"/>
                  <a:pt x="724" y="1981"/>
                  <a:pt x="723" y="1982"/>
                </a:cubicBezTo>
                <a:cubicBezTo>
                  <a:pt x="722" y="1983"/>
                  <a:pt x="721" y="1985"/>
                  <a:pt x="721" y="1986"/>
                </a:cubicBezTo>
                <a:cubicBezTo>
                  <a:pt x="720" y="1987"/>
                  <a:pt x="719" y="1990"/>
                  <a:pt x="718" y="1991"/>
                </a:cubicBezTo>
                <a:cubicBezTo>
                  <a:pt x="718" y="1993"/>
                  <a:pt x="716" y="1994"/>
                  <a:pt x="715" y="1994"/>
                </a:cubicBezTo>
                <a:cubicBezTo>
                  <a:pt x="714" y="1994"/>
                  <a:pt x="713" y="1994"/>
                  <a:pt x="712" y="1995"/>
                </a:cubicBezTo>
                <a:cubicBezTo>
                  <a:pt x="712" y="1995"/>
                  <a:pt x="711" y="1996"/>
                  <a:pt x="710" y="1997"/>
                </a:cubicBezTo>
                <a:cubicBezTo>
                  <a:pt x="710" y="1998"/>
                  <a:pt x="709" y="2000"/>
                  <a:pt x="709" y="2001"/>
                </a:cubicBezTo>
                <a:cubicBezTo>
                  <a:pt x="709" y="2002"/>
                  <a:pt x="708" y="2004"/>
                  <a:pt x="708" y="2004"/>
                </a:cubicBezTo>
                <a:cubicBezTo>
                  <a:pt x="707" y="2004"/>
                  <a:pt x="706" y="2005"/>
                  <a:pt x="705" y="2005"/>
                </a:cubicBezTo>
                <a:cubicBezTo>
                  <a:pt x="703" y="2005"/>
                  <a:pt x="701" y="2005"/>
                  <a:pt x="700" y="2005"/>
                </a:cubicBezTo>
                <a:cubicBezTo>
                  <a:pt x="699" y="2005"/>
                  <a:pt x="697" y="2005"/>
                  <a:pt x="696" y="2005"/>
                </a:cubicBezTo>
                <a:cubicBezTo>
                  <a:pt x="695" y="2006"/>
                  <a:pt x="693" y="2007"/>
                  <a:pt x="693" y="2007"/>
                </a:cubicBezTo>
                <a:cubicBezTo>
                  <a:pt x="693" y="2008"/>
                  <a:pt x="692" y="2009"/>
                  <a:pt x="692" y="2010"/>
                </a:cubicBezTo>
                <a:cubicBezTo>
                  <a:pt x="691" y="2011"/>
                  <a:pt x="690" y="2012"/>
                  <a:pt x="690" y="2011"/>
                </a:cubicBezTo>
                <a:cubicBezTo>
                  <a:pt x="689" y="2010"/>
                  <a:pt x="688" y="2010"/>
                  <a:pt x="687" y="2010"/>
                </a:cubicBezTo>
                <a:cubicBezTo>
                  <a:pt x="686" y="2009"/>
                  <a:pt x="683" y="2010"/>
                  <a:pt x="681" y="2011"/>
                </a:cubicBezTo>
                <a:cubicBezTo>
                  <a:pt x="679" y="2011"/>
                  <a:pt x="678" y="2013"/>
                  <a:pt x="677" y="2015"/>
                </a:cubicBezTo>
                <a:cubicBezTo>
                  <a:pt x="677" y="2016"/>
                  <a:pt x="676" y="2018"/>
                  <a:pt x="676" y="2018"/>
                </a:cubicBezTo>
                <a:cubicBezTo>
                  <a:pt x="675" y="2018"/>
                  <a:pt x="674" y="2019"/>
                  <a:pt x="673" y="2018"/>
                </a:cubicBezTo>
                <a:cubicBezTo>
                  <a:pt x="672" y="2018"/>
                  <a:pt x="671" y="2018"/>
                  <a:pt x="670" y="2017"/>
                </a:cubicBezTo>
                <a:cubicBezTo>
                  <a:pt x="669" y="2016"/>
                  <a:pt x="668" y="2017"/>
                  <a:pt x="667" y="2018"/>
                </a:cubicBezTo>
                <a:cubicBezTo>
                  <a:pt x="667" y="2020"/>
                  <a:pt x="666" y="2021"/>
                  <a:pt x="665" y="2022"/>
                </a:cubicBezTo>
                <a:cubicBezTo>
                  <a:pt x="664" y="2023"/>
                  <a:pt x="663" y="2024"/>
                  <a:pt x="662" y="2024"/>
                </a:cubicBezTo>
                <a:cubicBezTo>
                  <a:pt x="661" y="2024"/>
                  <a:pt x="659" y="2025"/>
                  <a:pt x="658" y="2024"/>
                </a:cubicBezTo>
                <a:cubicBezTo>
                  <a:pt x="657" y="2024"/>
                  <a:pt x="656" y="2024"/>
                  <a:pt x="656" y="2023"/>
                </a:cubicBezTo>
                <a:cubicBezTo>
                  <a:pt x="656" y="2022"/>
                  <a:pt x="657" y="2021"/>
                  <a:pt x="657" y="2020"/>
                </a:cubicBezTo>
                <a:cubicBezTo>
                  <a:pt x="657" y="2019"/>
                  <a:pt x="658" y="2018"/>
                  <a:pt x="657" y="2017"/>
                </a:cubicBezTo>
                <a:cubicBezTo>
                  <a:pt x="657" y="2016"/>
                  <a:pt x="656" y="2015"/>
                  <a:pt x="655" y="2014"/>
                </a:cubicBezTo>
                <a:cubicBezTo>
                  <a:pt x="654" y="2013"/>
                  <a:pt x="653" y="2012"/>
                  <a:pt x="652" y="2011"/>
                </a:cubicBezTo>
                <a:cubicBezTo>
                  <a:pt x="651" y="2010"/>
                  <a:pt x="650" y="2010"/>
                  <a:pt x="649" y="2010"/>
                </a:cubicBezTo>
                <a:cubicBezTo>
                  <a:pt x="648" y="2011"/>
                  <a:pt x="648" y="2011"/>
                  <a:pt x="647" y="2012"/>
                </a:cubicBezTo>
                <a:cubicBezTo>
                  <a:pt x="647" y="2013"/>
                  <a:pt x="648" y="2014"/>
                  <a:pt x="649" y="2014"/>
                </a:cubicBezTo>
                <a:cubicBezTo>
                  <a:pt x="650" y="2014"/>
                  <a:pt x="651" y="2015"/>
                  <a:pt x="652" y="2016"/>
                </a:cubicBezTo>
                <a:cubicBezTo>
                  <a:pt x="652" y="2017"/>
                  <a:pt x="652" y="2019"/>
                  <a:pt x="652" y="2020"/>
                </a:cubicBezTo>
                <a:cubicBezTo>
                  <a:pt x="652" y="2021"/>
                  <a:pt x="651" y="2022"/>
                  <a:pt x="651" y="2022"/>
                </a:cubicBezTo>
                <a:cubicBezTo>
                  <a:pt x="651" y="2022"/>
                  <a:pt x="650" y="2023"/>
                  <a:pt x="649" y="2023"/>
                </a:cubicBezTo>
                <a:cubicBezTo>
                  <a:pt x="648" y="2023"/>
                  <a:pt x="647" y="2024"/>
                  <a:pt x="646" y="2024"/>
                </a:cubicBezTo>
                <a:cubicBezTo>
                  <a:pt x="646" y="2025"/>
                  <a:pt x="646" y="2026"/>
                  <a:pt x="645" y="2027"/>
                </a:cubicBezTo>
                <a:cubicBezTo>
                  <a:pt x="645" y="2027"/>
                  <a:pt x="645" y="2029"/>
                  <a:pt x="644" y="2031"/>
                </a:cubicBezTo>
                <a:cubicBezTo>
                  <a:pt x="643" y="2032"/>
                  <a:pt x="642" y="2035"/>
                  <a:pt x="642" y="2037"/>
                </a:cubicBezTo>
                <a:cubicBezTo>
                  <a:pt x="641" y="2039"/>
                  <a:pt x="641" y="2041"/>
                  <a:pt x="641" y="2042"/>
                </a:cubicBezTo>
                <a:cubicBezTo>
                  <a:pt x="641" y="2043"/>
                  <a:pt x="642" y="2045"/>
                  <a:pt x="642" y="2046"/>
                </a:cubicBezTo>
                <a:cubicBezTo>
                  <a:pt x="643" y="2048"/>
                  <a:pt x="643" y="2050"/>
                  <a:pt x="643" y="2051"/>
                </a:cubicBezTo>
                <a:cubicBezTo>
                  <a:pt x="644" y="2053"/>
                  <a:pt x="644" y="2055"/>
                  <a:pt x="644" y="2056"/>
                </a:cubicBezTo>
                <a:cubicBezTo>
                  <a:pt x="644" y="2057"/>
                  <a:pt x="644" y="2059"/>
                  <a:pt x="644" y="2060"/>
                </a:cubicBezTo>
                <a:cubicBezTo>
                  <a:pt x="644" y="2062"/>
                  <a:pt x="643" y="2063"/>
                  <a:pt x="643" y="2063"/>
                </a:cubicBezTo>
                <a:cubicBezTo>
                  <a:pt x="642" y="2063"/>
                  <a:pt x="641" y="2062"/>
                  <a:pt x="640" y="2061"/>
                </a:cubicBezTo>
                <a:cubicBezTo>
                  <a:pt x="640" y="2060"/>
                  <a:pt x="638" y="2058"/>
                  <a:pt x="638" y="2057"/>
                </a:cubicBezTo>
                <a:cubicBezTo>
                  <a:pt x="637" y="2056"/>
                  <a:pt x="636" y="2054"/>
                  <a:pt x="636" y="2052"/>
                </a:cubicBezTo>
                <a:cubicBezTo>
                  <a:pt x="635" y="2051"/>
                  <a:pt x="634" y="2049"/>
                  <a:pt x="633" y="2049"/>
                </a:cubicBezTo>
                <a:cubicBezTo>
                  <a:pt x="632" y="2048"/>
                  <a:pt x="631" y="2047"/>
                  <a:pt x="629" y="2047"/>
                </a:cubicBezTo>
                <a:cubicBezTo>
                  <a:pt x="628" y="2046"/>
                  <a:pt x="626" y="2046"/>
                  <a:pt x="624" y="2046"/>
                </a:cubicBezTo>
                <a:cubicBezTo>
                  <a:pt x="622" y="2046"/>
                  <a:pt x="620" y="2046"/>
                  <a:pt x="619" y="2046"/>
                </a:cubicBezTo>
                <a:cubicBezTo>
                  <a:pt x="618" y="2047"/>
                  <a:pt x="616" y="2047"/>
                  <a:pt x="615" y="2047"/>
                </a:cubicBezTo>
                <a:cubicBezTo>
                  <a:pt x="613" y="2047"/>
                  <a:pt x="611" y="2047"/>
                  <a:pt x="609" y="2046"/>
                </a:cubicBezTo>
                <a:cubicBezTo>
                  <a:pt x="608" y="2046"/>
                  <a:pt x="606" y="2046"/>
                  <a:pt x="605" y="2047"/>
                </a:cubicBezTo>
                <a:cubicBezTo>
                  <a:pt x="604" y="2047"/>
                  <a:pt x="603" y="2047"/>
                  <a:pt x="602" y="2047"/>
                </a:cubicBezTo>
                <a:cubicBezTo>
                  <a:pt x="601" y="2047"/>
                  <a:pt x="599" y="2048"/>
                  <a:pt x="599" y="2048"/>
                </a:cubicBezTo>
                <a:cubicBezTo>
                  <a:pt x="598" y="2049"/>
                  <a:pt x="597" y="2050"/>
                  <a:pt x="596" y="2050"/>
                </a:cubicBezTo>
                <a:cubicBezTo>
                  <a:pt x="596" y="2050"/>
                  <a:pt x="595" y="2052"/>
                  <a:pt x="594" y="2053"/>
                </a:cubicBezTo>
                <a:cubicBezTo>
                  <a:pt x="593" y="2054"/>
                  <a:pt x="593" y="2055"/>
                  <a:pt x="593" y="2056"/>
                </a:cubicBezTo>
                <a:cubicBezTo>
                  <a:pt x="594" y="2057"/>
                  <a:pt x="594" y="2058"/>
                  <a:pt x="594" y="2059"/>
                </a:cubicBezTo>
                <a:cubicBezTo>
                  <a:pt x="595" y="2060"/>
                  <a:pt x="595" y="2062"/>
                  <a:pt x="595" y="2063"/>
                </a:cubicBezTo>
                <a:cubicBezTo>
                  <a:pt x="595" y="2064"/>
                  <a:pt x="595" y="2065"/>
                  <a:pt x="594" y="2066"/>
                </a:cubicBezTo>
                <a:cubicBezTo>
                  <a:pt x="593" y="2067"/>
                  <a:pt x="593" y="2068"/>
                  <a:pt x="593" y="2069"/>
                </a:cubicBezTo>
                <a:cubicBezTo>
                  <a:pt x="592" y="2069"/>
                  <a:pt x="592" y="2071"/>
                  <a:pt x="592" y="2072"/>
                </a:cubicBezTo>
                <a:cubicBezTo>
                  <a:pt x="592" y="2073"/>
                  <a:pt x="592" y="2074"/>
                  <a:pt x="592" y="2075"/>
                </a:cubicBezTo>
                <a:cubicBezTo>
                  <a:pt x="592" y="2075"/>
                  <a:pt x="592" y="2077"/>
                  <a:pt x="592" y="2078"/>
                </a:cubicBezTo>
                <a:cubicBezTo>
                  <a:pt x="592" y="2079"/>
                  <a:pt x="592" y="2081"/>
                  <a:pt x="591" y="2081"/>
                </a:cubicBezTo>
                <a:cubicBezTo>
                  <a:pt x="591" y="2082"/>
                  <a:pt x="589" y="2083"/>
                  <a:pt x="588" y="2083"/>
                </a:cubicBezTo>
                <a:cubicBezTo>
                  <a:pt x="587" y="2083"/>
                  <a:pt x="585" y="2083"/>
                  <a:pt x="584" y="2083"/>
                </a:cubicBezTo>
                <a:cubicBezTo>
                  <a:pt x="583" y="2082"/>
                  <a:pt x="581" y="2082"/>
                  <a:pt x="580" y="2081"/>
                </a:cubicBezTo>
                <a:cubicBezTo>
                  <a:pt x="579" y="2081"/>
                  <a:pt x="578" y="2081"/>
                  <a:pt x="577" y="2081"/>
                </a:cubicBezTo>
                <a:cubicBezTo>
                  <a:pt x="576" y="2081"/>
                  <a:pt x="575" y="2081"/>
                  <a:pt x="574" y="2081"/>
                </a:cubicBezTo>
                <a:cubicBezTo>
                  <a:pt x="573" y="2081"/>
                  <a:pt x="572" y="2082"/>
                  <a:pt x="572" y="2083"/>
                </a:cubicBezTo>
                <a:cubicBezTo>
                  <a:pt x="571" y="2083"/>
                  <a:pt x="571" y="2084"/>
                  <a:pt x="570" y="2083"/>
                </a:cubicBezTo>
                <a:cubicBezTo>
                  <a:pt x="569" y="2083"/>
                  <a:pt x="569" y="2082"/>
                  <a:pt x="569" y="2081"/>
                </a:cubicBezTo>
                <a:cubicBezTo>
                  <a:pt x="569" y="2080"/>
                  <a:pt x="569" y="2079"/>
                  <a:pt x="569" y="2078"/>
                </a:cubicBezTo>
                <a:cubicBezTo>
                  <a:pt x="570" y="2077"/>
                  <a:pt x="569" y="2076"/>
                  <a:pt x="569" y="2075"/>
                </a:cubicBezTo>
                <a:cubicBezTo>
                  <a:pt x="569" y="2074"/>
                  <a:pt x="568" y="2074"/>
                  <a:pt x="567" y="2074"/>
                </a:cubicBezTo>
                <a:cubicBezTo>
                  <a:pt x="567" y="2073"/>
                  <a:pt x="566" y="2073"/>
                  <a:pt x="565" y="2074"/>
                </a:cubicBezTo>
                <a:cubicBezTo>
                  <a:pt x="564" y="2074"/>
                  <a:pt x="563" y="2074"/>
                  <a:pt x="562" y="2075"/>
                </a:cubicBezTo>
                <a:cubicBezTo>
                  <a:pt x="562" y="2076"/>
                  <a:pt x="561" y="2076"/>
                  <a:pt x="561" y="2076"/>
                </a:cubicBezTo>
                <a:cubicBezTo>
                  <a:pt x="560" y="2076"/>
                  <a:pt x="559" y="2076"/>
                  <a:pt x="558" y="2076"/>
                </a:cubicBezTo>
                <a:cubicBezTo>
                  <a:pt x="558" y="2075"/>
                  <a:pt x="556" y="2075"/>
                  <a:pt x="555" y="2075"/>
                </a:cubicBezTo>
                <a:cubicBezTo>
                  <a:pt x="554" y="2075"/>
                  <a:pt x="552" y="2074"/>
                  <a:pt x="551" y="2073"/>
                </a:cubicBezTo>
                <a:cubicBezTo>
                  <a:pt x="550" y="2073"/>
                  <a:pt x="549" y="2072"/>
                  <a:pt x="548" y="2072"/>
                </a:cubicBezTo>
                <a:cubicBezTo>
                  <a:pt x="547" y="2072"/>
                  <a:pt x="545" y="2072"/>
                  <a:pt x="544" y="2072"/>
                </a:cubicBezTo>
                <a:cubicBezTo>
                  <a:pt x="543" y="2073"/>
                  <a:pt x="541" y="2073"/>
                  <a:pt x="540" y="2072"/>
                </a:cubicBezTo>
                <a:cubicBezTo>
                  <a:pt x="539" y="2072"/>
                  <a:pt x="538" y="2072"/>
                  <a:pt x="537" y="2072"/>
                </a:cubicBezTo>
                <a:cubicBezTo>
                  <a:pt x="536" y="2072"/>
                  <a:pt x="535" y="2073"/>
                  <a:pt x="534" y="2074"/>
                </a:cubicBezTo>
                <a:cubicBezTo>
                  <a:pt x="533" y="2075"/>
                  <a:pt x="533" y="2077"/>
                  <a:pt x="533" y="2078"/>
                </a:cubicBezTo>
                <a:cubicBezTo>
                  <a:pt x="532" y="2080"/>
                  <a:pt x="532" y="2081"/>
                  <a:pt x="531" y="2082"/>
                </a:cubicBezTo>
                <a:cubicBezTo>
                  <a:pt x="531" y="2082"/>
                  <a:pt x="529" y="2083"/>
                  <a:pt x="528" y="2083"/>
                </a:cubicBezTo>
                <a:cubicBezTo>
                  <a:pt x="527" y="2083"/>
                  <a:pt x="526" y="2084"/>
                  <a:pt x="525" y="2085"/>
                </a:cubicBezTo>
                <a:cubicBezTo>
                  <a:pt x="525" y="2085"/>
                  <a:pt x="525" y="2088"/>
                  <a:pt x="525" y="2090"/>
                </a:cubicBezTo>
                <a:cubicBezTo>
                  <a:pt x="525" y="2092"/>
                  <a:pt x="525" y="2094"/>
                  <a:pt x="524" y="2094"/>
                </a:cubicBezTo>
                <a:cubicBezTo>
                  <a:pt x="524" y="2094"/>
                  <a:pt x="523" y="2095"/>
                  <a:pt x="522" y="2095"/>
                </a:cubicBezTo>
                <a:cubicBezTo>
                  <a:pt x="521" y="2096"/>
                  <a:pt x="519" y="2096"/>
                  <a:pt x="518" y="2096"/>
                </a:cubicBezTo>
                <a:cubicBezTo>
                  <a:pt x="517" y="2096"/>
                  <a:pt x="515" y="2096"/>
                  <a:pt x="514" y="2096"/>
                </a:cubicBezTo>
                <a:cubicBezTo>
                  <a:pt x="513" y="2096"/>
                  <a:pt x="512" y="2096"/>
                  <a:pt x="511" y="2097"/>
                </a:cubicBezTo>
                <a:cubicBezTo>
                  <a:pt x="511" y="2097"/>
                  <a:pt x="510" y="2098"/>
                  <a:pt x="510" y="2099"/>
                </a:cubicBezTo>
                <a:cubicBezTo>
                  <a:pt x="509" y="2100"/>
                  <a:pt x="509" y="2101"/>
                  <a:pt x="509" y="2102"/>
                </a:cubicBezTo>
                <a:cubicBezTo>
                  <a:pt x="510" y="2103"/>
                  <a:pt x="509" y="2104"/>
                  <a:pt x="508" y="2104"/>
                </a:cubicBezTo>
                <a:cubicBezTo>
                  <a:pt x="508" y="2105"/>
                  <a:pt x="506" y="2104"/>
                  <a:pt x="506" y="2104"/>
                </a:cubicBezTo>
                <a:cubicBezTo>
                  <a:pt x="505" y="2104"/>
                  <a:pt x="504" y="2103"/>
                  <a:pt x="504" y="2102"/>
                </a:cubicBezTo>
                <a:cubicBezTo>
                  <a:pt x="504" y="2101"/>
                  <a:pt x="503" y="2099"/>
                  <a:pt x="503" y="2097"/>
                </a:cubicBezTo>
                <a:cubicBezTo>
                  <a:pt x="503" y="2095"/>
                  <a:pt x="502" y="2093"/>
                  <a:pt x="501" y="2092"/>
                </a:cubicBezTo>
                <a:cubicBezTo>
                  <a:pt x="500" y="2092"/>
                  <a:pt x="499" y="2091"/>
                  <a:pt x="499" y="2091"/>
                </a:cubicBezTo>
                <a:cubicBezTo>
                  <a:pt x="498" y="2090"/>
                  <a:pt x="497" y="2090"/>
                  <a:pt x="496" y="2089"/>
                </a:cubicBezTo>
                <a:cubicBezTo>
                  <a:pt x="496" y="2089"/>
                  <a:pt x="495" y="2088"/>
                  <a:pt x="494" y="2088"/>
                </a:cubicBezTo>
                <a:cubicBezTo>
                  <a:pt x="493" y="2087"/>
                  <a:pt x="493" y="2086"/>
                  <a:pt x="492" y="2086"/>
                </a:cubicBezTo>
                <a:cubicBezTo>
                  <a:pt x="491" y="2085"/>
                  <a:pt x="490" y="2084"/>
                  <a:pt x="489" y="2084"/>
                </a:cubicBezTo>
                <a:cubicBezTo>
                  <a:pt x="488" y="2084"/>
                  <a:pt x="487" y="2083"/>
                  <a:pt x="486" y="2083"/>
                </a:cubicBezTo>
                <a:cubicBezTo>
                  <a:pt x="485" y="2083"/>
                  <a:pt x="484" y="2084"/>
                  <a:pt x="484" y="2084"/>
                </a:cubicBezTo>
                <a:cubicBezTo>
                  <a:pt x="483" y="2084"/>
                  <a:pt x="483" y="2085"/>
                  <a:pt x="482" y="2086"/>
                </a:cubicBezTo>
                <a:cubicBezTo>
                  <a:pt x="481" y="2086"/>
                  <a:pt x="480" y="2087"/>
                  <a:pt x="479" y="2087"/>
                </a:cubicBezTo>
                <a:cubicBezTo>
                  <a:pt x="478" y="2087"/>
                  <a:pt x="477" y="2087"/>
                  <a:pt x="476" y="2087"/>
                </a:cubicBezTo>
                <a:cubicBezTo>
                  <a:pt x="475" y="2086"/>
                  <a:pt x="474" y="2086"/>
                  <a:pt x="474" y="2087"/>
                </a:cubicBezTo>
                <a:cubicBezTo>
                  <a:pt x="473" y="2088"/>
                  <a:pt x="472" y="2088"/>
                  <a:pt x="472" y="2088"/>
                </a:cubicBezTo>
                <a:cubicBezTo>
                  <a:pt x="471" y="2088"/>
                  <a:pt x="470" y="2088"/>
                  <a:pt x="469" y="2088"/>
                </a:cubicBezTo>
                <a:cubicBezTo>
                  <a:pt x="469" y="2088"/>
                  <a:pt x="468" y="2088"/>
                  <a:pt x="467" y="2089"/>
                </a:cubicBezTo>
                <a:cubicBezTo>
                  <a:pt x="466" y="2090"/>
                  <a:pt x="465" y="2090"/>
                  <a:pt x="464" y="2090"/>
                </a:cubicBezTo>
                <a:cubicBezTo>
                  <a:pt x="463" y="2091"/>
                  <a:pt x="461" y="2090"/>
                  <a:pt x="460" y="2090"/>
                </a:cubicBezTo>
                <a:cubicBezTo>
                  <a:pt x="459" y="2089"/>
                  <a:pt x="458" y="2088"/>
                  <a:pt x="457" y="2088"/>
                </a:cubicBezTo>
                <a:cubicBezTo>
                  <a:pt x="456" y="2087"/>
                  <a:pt x="455" y="2086"/>
                  <a:pt x="454" y="2085"/>
                </a:cubicBezTo>
                <a:cubicBezTo>
                  <a:pt x="453" y="2084"/>
                  <a:pt x="452" y="2083"/>
                  <a:pt x="451" y="2082"/>
                </a:cubicBezTo>
                <a:cubicBezTo>
                  <a:pt x="450" y="2081"/>
                  <a:pt x="449" y="2081"/>
                  <a:pt x="447" y="2081"/>
                </a:cubicBezTo>
                <a:cubicBezTo>
                  <a:pt x="446" y="2081"/>
                  <a:pt x="444" y="2081"/>
                  <a:pt x="443" y="2081"/>
                </a:cubicBezTo>
                <a:cubicBezTo>
                  <a:pt x="442" y="2082"/>
                  <a:pt x="442" y="2083"/>
                  <a:pt x="442" y="2084"/>
                </a:cubicBezTo>
                <a:cubicBezTo>
                  <a:pt x="442" y="2085"/>
                  <a:pt x="442" y="2086"/>
                  <a:pt x="442" y="2087"/>
                </a:cubicBezTo>
                <a:cubicBezTo>
                  <a:pt x="443" y="2088"/>
                  <a:pt x="444" y="2089"/>
                  <a:pt x="444" y="2090"/>
                </a:cubicBezTo>
                <a:cubicBezTo>
                  <a:pt x="445" y="2091"/>
                  <a:pt x="447" y="2092"/>
                  <a:pt x="448" y="2093"/>
                </a:cubicBezTo>
                <a:cubicBezTo>
                  <a:pt x="449" y="2094"/>
                  <a:pt x="450" y="2096"/>
                  <a:pt x="450" y="2097"/>
                </a:cubicBezTo>
                <a:cubicBezTo>
                  <a:pt x="450" y="2098"/>
                  <a:pt x="450" y="2099"/>
                  <a:pt x="449" y="2100"/>
                </a:cubicBezTo>
                <a:cubicBezTo>
                  <a:pt x="448" y="2101"/>
                  <a:pt x="447" y="2102"/>
                  <a:pt x="446" y="2103"/>
                </a:cubicBezTo>
                <a:cubicBezTo>
                  <a:pt x="446" y="2103"/>
                  <a:pt x="444" y="2105"/>
                  <a:pt x="443" y="2105"/>
                </a:cubicBezTo>
                <a:cubicBezTo>
                  <a:pt x="442" y="2106"/>
                  <a:pt x="440" y="2107"/>
                  <a:pt x="439" y="2108"/>
                </a:cubicBezTo>
                <a:cubicBezTo>
                  <a:pt x="438" y="2109"/>
                  <a:pt x="437" y="2110"/>
                  <a:pt x="435" y="2110"/>
                </a:cubicBezTo>
                <a:cubicBezTo>
                  <a:pt x="434" y="2110"/>
                  <a:pt x="432" y="2111"/>
                  <a:pt x="431" y="2111"/>
                </a:cubicBezTo>
                <a:cubicBezTo>
                  <a:pt x="430" y="2111"/>
                  <a:pt x="429" y="2110"/>
                  <a:pt x="429" y="2109"/>
                </a:cubicBezTo>
                <a:cubicBezTo>
                  <a:pt x="428" y="2108"/>
                  <a:pt x="427" y="2107"/>
                  <a:pt x="427" y="2107"/>
                </a:cubicBezTo>
                <a:cubicBezTo>
                  <a:pt x="426" y="2106"/>
                  <a:pt x="425" y="2106"/>
                  <a:pt x="424" y="2107"/>
                </a:cubicBezTo>
                <a:cubicBezTo>
                  <a:pt x="424" y="2108"/>
                  <a:pt x="423" y="2109"/>
                  <a:pt x="422" y="2110"/>
                </a:cubicBezTo>
                <a:cubicBezTo>
                  <a:pt x="422" y="2111"/>
                  <a:pt x="422" y="2112"/>
                  <a:pt x="422" y="2113"/>
                </a:cubicBezTo>
                <a:cubicBezTo>
                  <a:pt x="422" y="2114"/>
                  <a:pt x="422" y="2115"/>
                  <a:pt x="423" y="2116"/>
                </a:cubicBezTo>
                <a:cubicBezTo>
                  <a:pt x="423" y="2116"/>
                  <a:pt x="423" y="2117"/>
                  <a:pt x="423" y="2118"/>
                </a:cubicBezTo>
                <a:cubicBezTo>
                  <a:pt x="423" y="2118"/>
                  <a:pt x="423" y="2119"/>
                  <a:pt x="422" y="2119"/>
                </a:cubicBezTo>
                <a:cubicBezTo>
                  <a:pt x="421" y="2119"/>
                  <a:pt x="420" y="2120"/>
                  <a:pt x="419" y="2120"/>
                </a:cubicBezTo>
                <a:cubicBezTo>
                  <a:pt x="418" y="2120"/>
                  <a:pt x="417" y="2121"/>
                  <a:pt x="417" y="2121"/>
                </a:cubicBezTo>
                <a:cubicBezTo>
                  <a:pt x="416" y="2122"/>
                  <a:pt x="415" y="2122"/>
                  <a:pt x="415" y="2123"/>
                </a:cubicBezTo>
                <a:cubicBezTo>
                  <a:pt x="415" y="2124"/>
                  <a:pt x="414" y="2125"/>
                  <a:pt x="414" y="2127"/>
                </a:cubicBezTo>
                <a:cubicBezTo>
                  <a:pt x="413" y="2128"/>
                  <a:pt x="412" y="2130"/>
                  <a:pt x="410" y="2130"/>
                </a:cubicBezTo>
                <a:cubicBezTo>
                  <a:pt x="409" y="2130"/>
                  <a:pt x="407" y="2130"/>
                  <a:pt x="407" y="2129"/>
                </a:cubicBezTo>
                <a:cubicBezTo>
                  <a:pt x="407" y="2128"/>
                  <a:pt x="406" y="2127"/>
                  <a:pt x="405" y="2126"/>
                </a:cubicBezTo>
                <a:cubicBezTo>
                  <a:pt x="404" y="2126"/>
                  <a:pt x="403" y="2125"/>
                  <a:pt x="401" y="2126"/>
                </a:cubicBezTo>
                <a:cubicBezTo>
                  <a:pt x="400" y="2126"/>
                  <a:pt x="399" y="2125"/>
                  <a:pt x="398" y="2123"/>
                </a:cubicBezTo>
                <a:cubicBezTo>
                  <a:pt x="397" y="2122"/>
                  <a:pt x="396" y="2121"/>
                  <a:pt x="394" y="2121"/>
                </a:cubicBezTo>
                <a:cubicBezTo>
                  <a:pt x="392" y="2121"/>
                  <a:pt x="390" y="2121"/>
                  <a:pt x="389" y="2121"/>
                </a:cubicBezTo>
                <a:cubicBezTo>
                  <a:pt x="388" y="2121"/>
                  <a:pt x="387" y="2122"/>
                  <a:pt x="388" y="2123"/>
                </a:cubicBezTo>
                <a:cubicBezTo>
                  <a:pt x="388" y="2124"/>
                  <a:pt x="388" y="2126"/>
                  <a:pt x="387" y="2126"/>
                </a:cubicBezTo>
                <a:cubicBezTo>
                  <a:pt x="386" y="2127"/>
                  <a:pt x="384" y="2128"/>
                  <a:pt x="382" y="2129"/>
                </a:cubicBezTo>
                <a:cubicBezTo>
                  <a:pt x="381" y="2129"/>
                  <a:pt x="378" y="2130"/>
                  <a:pt x="376" y="2131"/>
                </a:cubicBezTo>
                <a:cubicBezTo>
                  <a:pt x="375" y="2132"/>
                  <a:pt x="373" y="2132"/>
                  <a:pt x="373" y="2133"/>
                </a:cubicBezTo>
                <a:cubicBezTo>
                  <a:pt x="373" y="2134"/>
                  <a:pt x="371" y="2134"/>
                  <a:pt x="370" y="2135"/>
                </a:cubicBezTo>
                <a:cubicBezTo>
                  <a:pt x="369" y="2136"/>
                  <a:pt x="367" y="2136"/>
                  <a:pt x="366" y="2136"/>
                </a:cubicBezTo>
                <a:cubicBezTo>
                  <a:pt x="365" y="2136"/>
                  <a:pt x="363" y="2136"/>
                  <a:pt x="362" y="2136"/>
                </a:cubicBezTo>
                <a:cubicBezTo>
                  <a:pt x="361" y="2136"/>
                  <a:pt x="360" y="2136"/>
                  <a:pt x="359" y="2135"/>
                </a:cubicBezTo>
                <a:cubicBezTo>
                  <a:pt x="358" y="2134"/>
                  <a:pt x="357" y="2133"/>
                  <a:pt x="358" y="2132"/>
                </a:cubicBezTo>
                <a:cubicBezTo>
                  <a:pt x="358" y="2131"/>
                  <a:pt x="358" y="2129"/>
                  <a:pt x="358" y="2128"/>
                </a:cubicBezTo>
                <a:cubicBezTo>
                  <a:pt x="357" y="2126"/>
                  <a:pt x="356" y="2125"/>
                  <a:pt x="355" y="2125"/>
                </a:cubicBezTo>
                <a:cubicBezTo>
                  <a:pt x="354" y="2124"/>
                  <a:pt x="352" y="2124"/>
                  <a:pt x="351" y="2123"/>
                </a:cubicBezTo>
                <a:cubicBezTo>
                  <a:pt x="350" y="2122"/>
                  <a:pt x="349" y="2120"/>
                  <a:pt x="349" y="2119"/>
                </a:cubicBezTo>
                <a:cubicBezTo>
                  <a:pt x="349" y="2117"/>
                  <a:pt x="348" y="2115"/>
                  <a:pt x="347" y="2115"/>
                </a:cubicBezTo>
                <a:cubicBezTo>
                  <a:pt x="346" y="2115"/>
                  <a:pt x="345" y="2113"/>
                  <a:pt x="345" y="2112"/>
                </a:cubicBezTo>
                <a:cubicBezTo>
                  <a:pt x="345" y="2111"/>
                  <a:pt x="346" y="2109"/>
                  <a:pt x="346" y="2108"/>
                </a:cubicBezTo>
                <a:cubicBezTo>
                  <a:pt x="347" y="2108"/>
                  <a:pt x="348" y="2106"/>
                  <a:pt x="349" y="2105"/>
                </a:cubicBezTo>
                <a:cubicBezTo>
                  <a:pt x="350" y="2104"/>
                  <a:pt x="351" y="2102"/>
                  <a:pt x="352" y="2099"/>
                </a:cubicBezTo>
                <a:cubicBezTo>
                  <a:pt x="352" y="2097"/>
                  <a:pt x="352" y="2095"/>
                  <a:pt x="351" y="2094"/>
                </a:cubicBezTo>
                <a:cubicBezTo>
                  <a:pt x="350" y="2094"/>
                  <a:pt x="348" y="2093"/>
                  <a:pt x="346" y="2092"/>
                </a:cubicBezTo>
                <a:cubicBezTo>
                  <a:pt x="345" y="2092"/>
                  <a:pt x="343" y="2091"/>
                  <a:pt x="342" y="2090"/>
                </a:cubicBezTo>
                <a:cubicBezTo>
                  <a:pt x="341" y="2089"/>
                  <a:pt x="338" y="2088"/>
                  <a:pt x="337" y="2088"/>
                </a:cubicBezTo>
                <a:cubicBezTo>
                  <a:pt x="335" y="2087"/>
                  <a:pt x="334" y="2088"/>
                  <a:pt x="335" y="2090"/>
                </a:cubicBezTo>
                <a:cubicBezTo>
                  <a:pt x="336" y="2091"/>
                  <a:pt x="337" y="2093"/>
                  <a:pt x="337" y="2095"/>
                </a:cubicBezTo>
                <a:cubicBezTo>
                  <a:pt x="338" y="2096"/>
                  <a:pt x="338" y="2098"/>
                  <a:pt x="337" y="2099"/>
                </a:cubicBezTo>
                <a:cubicBezTo>
                  <a:pt x="336" y="2099"/>
                  <a:pt x="334" y="2100"/>
                  <a:pt x="333" y="2100"/>
                </a:cubicBezTo>
                <a:cubicBezTo>
                  <a:pt x="332" y="2101"/>
                  <a:pt x="329" y="2101"/>
                  <a:pt x="328" y="2102"/>
                </a:cubicBezTo>
                <a:cubicBezTo>
                  <a:pt x="327" y="2103"/>
                  <a:pt x="324" y="2104"/>
                  <a:pt x="323" y="2105"/>
                </a:cubicBezTo>
                <a:cubicBezTo>
                  <a:pt x="321" y="2105"/>
                  <a:pt x="318" y="2107"/>
                  <a:pt x="317" y="2107"/>
                </a:cubicBezTo>
                <a:cubicBezTo>
                  <a:pt x="315" y="2108"/>
                  <a:pt x="313" y="2109"/>
                  <a:pt x="312" y="2109"/>
                </a:cubicBezTo>
                <a:cubicBezTo>
                  <a:pt x="311" y="2110"/>
                  <a:pt x="310" y="2109"/>
                  <a:pt x="309" y="2109"/>
                </a:cubicBezTo>
                <a:cubicBezTo>
                  <a:pt x="308" y="2108"/>
                  <a:pt x="307" y="2107"/>
                  <a:pt x="307" y="2106"/>
                </a:cubicBezTo>
                <a:cubicBezTo>
                  <a:pt x="306" y="2105"/>
                  <a:pt x="305" y="2105"/>
                  <a:pt x="304" y="2105"/>
                </a:cubicBezTo>
                <a:cubicBezTo>
                  <a:pt x="304" y="2105"/>
                  <a:pt x="303" y="2106"/>
                  <a:pt x="302" y="2107"/>
                </a:cubicBezTo>
                <a:cubicBezTo>
                  <a:pt x="302" y="2108"/>
                  <a:pt x="301" y="2110"/>
                  <a:pt x="301" y="2111"/>
                </a:cubicBezTo>
                <a:cubicBezTo>
                  <a:pt x="301" y="2112"/>
                  <a:pt x="300" y="2114"/>
                  <a:pt x="299" y="2114"/>
                </a:cubicBezTo>
                <a:cubicBezTo>
                  <a:pt x="298" y="2115"/>
                  <a:pt x="296" y="2115"/>
                  <a:pt x="294" y="2115"/>
                </a:cubicBezTo>
                <a:cubicBezTo>
                  <a:pt x="293" y="2115"/>
                  <a:pt x="290" y="2116"/>
                  <a:pt x="288" y="2116"/>
                </a:cubicBezTo>
                <a:cubicBezTo>
                  <a:pt x="287" y="2116"/>
                  <a:pt x="285" y="2118"/>
                  <a:pt x="284" y="2119"/>
                </a:cubicBezTo>
                <a:cubicBezTo>
                  <a:pt x="284" y="2120"/>
                  <a:pt x="283" y="2122"/>
                  <a:pt x="282" y="2123"/>
                </a:cubicBezTo>
                <a:cubicBezTo>
                  <a:pt x="282" y="2123"/>
                  <a:pt x="280" y="2124"/>
                  <a:pt x="279" y="2124"/>
                </a:cubicBezTo>
                <a:cubicBezTo>
                  <a:pt x="278" y="2123"/>
                  <a:pt x="278" y="2123"/>
                  <a:pt x="277" y="2122"/>
                </a:cubicBezTo>
                <a:cubicBezTo>
                  <a:pt x="277" y="2121"/>
                  <a:pt x="276" y="2119"/>
                  <a:pt x="275" y="2118"/>
                </a:cubicBezTo>
                <a:cubicBezTo>
                  <a:pt x="274" y="2116"/>
                  <a:pt x="273" y="2114"/>
                  <a:pt x="272" y="2112"/>
                </a:cubicBezTo>
                <a:cubicBezTo>
                  <a:pt x="272" y="2111"/>
                  <a:pt x="270" y="2109"/>
                  <a:pt x="268" y="2109"/>
                </a:cubicBezTo>
                <a:cubicBezTo>
                  <a:pt x="267" y="2109"/>
                  <a:pt x="265" y="2110"/>
                  <a:pt x="264" y="2111"/>
                </a:cubicBezTo>
                <a:cubicBezTo>
                  <a:pt x="264" y="2112"/>
                  <a:pt x="263" y="2114"/>
                  <a:pt x="263" y="2115"/>
                </a:cubicBezTo>
                <a:cubicBezTo>
                  <a:pt x="262" y="2116"/>
                  <a:pt x="261" y="2117"/>
                  <a:pt x="260" y="2117"/>
                </a:cubicBezTo>
                <a:cubicBezTo>
                  <a:pt x="259" y="2118"/>
                  <a:pt x="257" y="2119"/>
                  <a:pt x="255" y="2119"/>
                </a:cubicBezTo>
                <a:cubicBezTo>
                  <a:pt x="253" y="2120"/>
                  <a:pt x="251" y="2121"/>
                  <a:pt x="250" y="2122"/>
                </a:cubicBezTo>
                <a:cubicBezTo>
                  <a:pt x="249" y="2123"/>
                  <a:pt x="248" y="2124"/>
                  <a:pt x="248" y="2126"/>
                </a:cubicBezTo>
                <a:cubicBezTo>
                  <a:pt x="248" y="2127"/>
                  <a:pt x="247" y="2129"/>
                  <a:pt x="247" y="2129"/>
                </a:cubicBezTo>
                <a:cubicBezTo>
                  <a:pt x="246" y="2130"/>
                  <a:pt x="246" y="2131"/>
                  <a:pt x="247" y="2132"/>
                </a:cubicBezTo>
                <a:cubicBezTo>
                  <a:pt x="247" y="2133"/>
                  <a:pt x="248" y="2135"/>
                  <a:pt x="247" y="2135"/>
                </a:cubicBezTo>
                <a:cubicBezTo>
                  <a:pt x="247" y="2136"/>
                  <a:pt x="246" y="2137"/>
                  <a:pt x="245" y="2137"/>
                </a:cubicBezTo>
                <a:cubicBezTo>
                  <a:pt x="244" y="2138"/>
                  <a:pt x="242" y="2138"/>
                  <a:pt x="241" y="2138"/>
                </a:cubicBezTo>
                <a:cubicBezTo>
                  <a:pt x="239" y="2139"/>
                  <a:pt x="237" y="2139"/>
                  <a:pt x="235" y="2140"/>
                </a:cubicBezTo>
                <a:cubicBezTo>
                  <a:pt x="234" y="2141"/>
                  <a:pt x="232" y="2142"/>
                  <a:pt x="231" y="2143"/>
                </a:cubicBezTo>
                <a:cubicBezTo>
                  <a:pt x="230" y="2144"/>
                  <a:pt x="229" y="2144"/>
                  <a:pt x="228" y="2144"/>
                </a:cubicBezTo>
                <a:cubicBezTo>
                  <a:pt x="227" y="2143"/>
                  <a:pt x="226" y="2143"/>
                  <a:pt x="226" y="2142"/>
                </a:cubicBezTo>
                <a:cubicBezTo>
                  <a:pt x="226" y="2141"/>
                  <a:pt x="226" y="2139"/>
                  <a:pt x="226" y="2139"/>
                </a:cubicBezTo>
                <a:cubicBezTo>
                  <a:pt x="225" y="2138"/>
                  <a:pt x="224" y="2138"/>
                  <a:pt x="223" y="2139"/>
                </a:cubicBezTo>
                <a:cubicBezTo>
                  <a:pt x="222" y="2140"/>
                  <a:pt x="221" y="2141"/>
                  <a:pt x="221" y="2142"/>
                </a:cubicBezTo>
                <a:cubicBezTo>
                  <a:pt x="221" y="2142"/>
                  <a:pt x="220" y="2143"/>
                  <a:pt x="219" y="2144"/>
                </a:cubicBezTo>
                <a:cubicBezTo>
                  <a:pt x="219" y="2145"/>
                  <a:pt x="217" y="2145"/>
                  <a:pt x="216" y="2145"/>
                </a:cubicBezTo>
                <a:cubicBezTo>
                  <a:pt x="214" y="2144"/>
                  <a:pt x="212" y="2143"/>
                  <a:pt x="211" y="2142"/>
                </a:cubicBezTo>
                <a:cubicBezTo>
                  <a:pt x="210" y="2141"/>
                  <a:pt x="210" y="2139"/>
                  <a:pt x="210" y="2138"/>
                </a:cubicBezTo>
                <a:cubicBezTo>
                  <a:pt x="210" y="2137"/>
                  <a:pt x="210" y="2134"/>
                  <a:pt x="210" y="2133"/>
                </a:cubicBezTo>
                <a:cubicBezTo>
                  <a:pt x="210" y="2131"/>
                  <a:pt x="209" y="2130"/>
                  <a:pt x="208" y="2130"/>
                </a:cubicBezTo>
                <a:cubicBezTo>
                  <a:pt x="206" y="2131"/>
                  <a:pt x="205" y="2130"/>
                  <a:pt x="205" y="2128"/>
                </a:cubicBezTo>
                <a:cubicBezTo>
                  <a:pt x="204" y="2127"/>
                  <a:pt x="206" y="2126"/>
                  <a:pt x="207" y="2125"/>
                </a:cubicBezTo>
                <a:cubicBezTo>
                  <a:pt x="208" y="2124"/>
                  <a:pt x="211" y="2123"/>
                  <a:pt x="213" y="2123"/>
                </a:cubicBezTo>
                <a:cubicBezTo>
                  <a:pt x="215" y="2122"/>
                  <a:pt x="218" y="2120"/>
                  <a:pt x="220" y="2118"/>
                </a:cubicBezTo>
                <a:cubicBezTo>
                  <a:pt x="223" y="2117"/>
                  <a:pt x="225" y="2114"/>
                  <a:pt x="226" y="2113"/>
                </a:cubicBezTo>
                <a:cubicBezTo>
                  <a:pt x="227" y="2112"/>
                  <a:pt x="229" y="2111"/>
                  <a:pt x="230" y="2110"/>
                </a:cubicBezTo>
                <a:cubicBezTo>
                  <a:pt x="231" y="2109"/>
                  <a:pt x="233" y="2109"/>
                  <a:pt x="234" y="2109"/>
                </a:cubicBezTo>
                <a:cubicBezTo>
                  <a:pt x="235" y="2109"/>
                  <a:pt x="236" y="2108"/>
                  <a:pt x="236" y="2107"/>
                </a:cubicBezTo>
                <a:cubicBezTo>
                  <a:pt x="236" y="2106"/>
                  <a:pt x="237" y="2105"/>
                  <a:pt x="239" y="2104"/>
                </a:cubicBezTo>
                <a:cubicBezTo>
                  <a:pt x="240" y="2103"/>
                  <a:pt x="242" y="2102"/>
                  <a:pt x="243" y="2103"/>
                </a:cubicBezTo>
                <a:cubicBezTo>
                  <a:pt x="245" y="2103"/>
                  <a:pt x="246" y="2103"/>
                  <a:pt x="247" y="2103"/>
                </a:cubicBezTo>
                <a:cubicBezTo>
                  <a:pt x="248" y="2102"/>
                  <a:pt x="249" y="2101"/>
                  <a:pt x="251" y="2101"/>
                </a:cubicBezTo>
                <a:cubicBezTo>
                  <a:pt x="252" y="2100"/>
                  <a:pt x="255" y="2098"/>
                  <a:pt x="256" y="2097"/>
                </a:cubicBezTo>
                <a:cubicBezTo>
                  <a:pt x="258" y="2096"/>
                  <a:pt x="260" y="2094"/>
                  <a:pt x="261" y="2094"/>
                </a:cubicBezTo>
                <a:cubicBezTo>
                  <a:pt x="262" y="2093"/>
                  <a:pt x="263" y="2092"/>
                  <a:pt x="264" y="2092"/>
                </a:cubicBezTo>
                <a:cubicBezTo>
                  <a:pt x="265" y="2091"/>
                  <a:pt x="266" y="2091"/>
                  <a:pt x="267" y="2090"/>
                </a:cubicBezTo>
                <a:cubicBezTo>
                  <a:pt x="268" y="2090"/>
                  <a:pt x="268" y="2089"/>
                  <a:pt x="269" y="2087"/>
                </a:cubicBezTo>
                <a:cubicBezTo>
                  <a:pt x="269" y="2086"/>
                  <a:pt x="270" y="2084"/>
                  <a:pt x="270" y="2083"/>
                </a:cubicBezTo>
                <a:cubicBezTo>
                  <a:pt x="271" y="2082"/>
                  <a:pt x="273" y="2081"/>
                  <a:pt x="274" y="2081"/>
                </a:cubicBezTo>
                <a:cubicBezTo>
                  <a:pt x="275" y="2080"/>
                  <a:pt x="277" y="2079"/>
                  <a:pt x="277" y="2078"/>
                </a:cubicBezTo>
                <a:cubicBezTo>
                  <a:pt x="278" y="2077"/>
                  <a:pt x="279" y="2075"/>
                  <a:pt x="280" y="2075"/>
                </a:cubicBezTo>
                <a:cubicBezTo>
                  <a:pt x="281" y="2074"/>
                  <a:pt x="283" y="2073"/>
                  <a:pt x="284" y="2072"/>
                </a:cubicBezTo>
                <a:cubicBezTo>
                  <a:pt x="285" y="2072"/>
                  <a:pt x="286" y="2070"/>
                  <a:pt x="287" y="2069"/>
                </a:cubicBezTo>
                <a:cubicBezTo>
                  <a:pt x="288" y="2068"/>
                  <a:pt x="289" y="2067"/>
                  <a:pt x="290" y="2066"/>
                </a:cubicBezTo>
                <a:cubicBezTo>
                  <a:pt x="290" y="2065"/>
                  <a:pt x="292" y="2064"/>
                  <a:pt x="293" y="2063"/>
                </a:cubicBezTo>
                <a:cubicBezTo>
                  <a:pt x="294" y="2062"/>
                  <a:pt x="295" y="2062"/>
                  <a:pt x="297" y="2062"/>
                </a:cubicBezTo>
                <a:cubicBezTo>
                  <a:pt x="298" y="2062"/>
                  <a:pt x="300" y="2061"/>
                  <a:pt x="301" y="2060"/>
                </a:cubicBezTo>
                <a:cubicBezTo>
                  <a:pt x="302" y="2059"/>
                  <a:pt x="302" y="2058"/>
                  <a:pt x="302" y="2057"/>
                </a:cubicBezTo>
                <a:cubicBezTo>
                  <a:pt x="302" y="2056"/>
                  <a:pt x="302" y="2055"/>
                  <a:pt x="301" y="2055"/>
                </a:cubicBezTo>
                <a:cubicBezTo>
                  <a:pt x="300" y="2056"/>
                  <a:pt x="297" y="2056"/>
                  <a:pt x="294" y="2056"/>
                </a:cubicBezTo>
                <a:cubicBezTo>
                  <a:pt x="292" y="2056"/>
                  <a:pt x="289" y="2057"/>
                  <a:pt x="288" y="2058"/>
                </a:cubicBezTo>
                <a:cubicBezTo>
                  <a:pt x="287" y="2059"/>
                  <a:pt x="284" y="2060"/>
                  <a:pt x="282" y="2061"/>
                </a:cubicBezTo>
                <a:cubicBezTo>
                  <a:pt x="279" y="2062"/>
                  <a:pt x="275" y="2064"/>
                  <a:pt x="273" y="2065"/>
                </a:cubicBezTo>
                <a:cubicBezTo>
                  <a:pt x="270" y="2067"/>
                  <a:pt x="266" y="2069"/>
                  <a:pt x="265" y="2069"/>
                </a:cubicBezTo>
                <a:cubicBezTo>
                  <a:pt x="263" y="2070"/>
                  <a:pt x="261" y="2071"/>
                  <a:pt x="259" y="2072"/>
                </a:cubicBezTo>
                <a:cubicBezTo>
                  <a:pt x="258" y="2073"/>
                  <a:pt x="256" y="2074"/>
                  <a:pt x="255" y="2074"/>
                </a:cubicBezTo>
                <a:cubicBezTo>
                  <a:pt x="253" y="2074"/>
                  <a:pt x="252" y="2075"/>
                  <a:pt x="251" y="2076"/>
                </a:cubicBezTo>
                <a:cubicBezTo>
                  <a:pt x="250" y="2077"/>
                  <a:pt x="247" y="2078"/>
                  <a:pt x="245" y="2078"/>
                </a:cubicBezTo>
                <a:cubicBezTo>
                  <a:pt x="243" y="2078"/>
                  <a:pt x="241" y="2079"/>
                  <a:pt x="240" y="2080"/>
                </a:cubicBezTo>
                <a:cubicBezTo>
                  <a:pt x="239" y="2082"/>
                  <a:pt x="236" y="2083"/>
                  <a:pt x="235" y="2083"/>
                </a:cubicBezTo>
                <a:cubicBezTo>
                  <a:pt x="233" y="2083"/>
                  <a:pt x="231" y="2084"/>
                  <a:pt x="229" y="2085"/>
                </a:cubicBezTo>
                <a:cubicBezTo>
                  <a:pt x="228" y="2086"/>
                  <a:pt x="226" y="2088"/>
                  <a:pt x="224" y="2088"/>
                </a:cubicBezTo>
                <a:cubicBezTo>
                  <a:pt x="222" y="2089"/>
                  <a:pt x="220" y="2090"/>
                  <a:pt x="218" y="2091"/>
                </a:cubicBezTo>
                <a:cubicBezTo>
                  <a:pt x="217" y="2092"/>
                  <a:pt x="214" y="2093"/>
                  <a:pt x="212" y="2093"/>
                </a:cubicBezTo>
                <a:cubicBezTo>
                  <a:pt x="211" y="2093"/>
                  <a:pt x="208" y="2093"/>
                  <a:pt x="207" y="2094"/>
                </a:cubicBezTo>
                <a:cubicBezTo>
                  <a:pt x="206" y="2094"/>
                  <a:pt x="205" y="2094"/>
                  <a:pt x="204" y="2093"/>
                </a:cubicBezTo>
                <a:cubicBezTo>
                  <a:pt x="203" y="2093"/>
                  <a:pt x="202" y="2092"/>
                  <a:pt x="202" y="2091"/>
                </a:cubicBezTo>
                <a:cubicBezTo>
                  <a:pt x="202" y="2090"/>
                  <a:pt x="203" y="2089"/>
                  <a:pt x="204" y="2088"/>
                </a:cubicBezTo>
                <a:cubicBezTo>
                  <a:pt x="205" y="2088"/>
                  <a:pt x="206" y="2087"/>
                  <a:pt x="207" y="2087"/>
                </a:cubicBezTo>
                <a:cubicBezTo>
                  <a:pt x="208" y="2087"/>
                  <a:pt x="209" y="2087"/>
                  <a:pt x="210" y="2086"/>
                </a:cubicBezTo>
                <a:cubicBezTo>
                  <a:pt x="210" y="2086"/>
                  <a:pt x="212" y="2086"/>
                  <a:pt x="213" y="2085"/>
                </a:cubicBezTo>
                <a:cubicBezTo>
                  <a:pt x="214" y="2084"/>
                  <a:pt x="216" y="2084"/>
                  <a:pt x="217" y="2083"/>
                </a:cubicBezTo>
                <a:cubicBezTo>
                  <a:pt x="219" y="2082"/>
                  <a:pt x="220" y="2082"/>
                  <a:pt x="221" y="2081"/>
                </a:cubicBezTo>
                <a:cubicBezTo>
                  <a:pt x="221" y="2080"/>
                  <a:pt x="222" y="2078"/>
                  <a:pt x="222" y="2076"/>
                </a:cubicBezTo>
                <a:cubicBezTo>
                  <a:pt x="222" y="2074"/>
                  <a:pt x="224" y="2072"/>
                  <a:pt x="225" y="2071"/>
                </a:cubicBezTo>
                <a:cubicBezTo>
                  <a:pt x="226" y="2071"/>
                  <a:pt x="229" y="2069"/>
                  <a:pt x="230" y="2068"/>
                </a:cubicBezTo>
                <a:cubicBezTo>
                  <a:pt x="232" y="2067"/>
                  <a:pt x="234" y="2065"/>
                  <a:pt x="236" y="2064"/>
                </a:cubicBezTo>
                <a:cubicBezTo>
                  <a:pt x="237" y="2063"/>
                  <a:pt x="239" y="2062"/>
                  <a:pt x="240" y="2062"/>
                </a:cubicBezTo>
                <a:cubicBezTo>
                  <a:pt x="241" y="2061"/>
                  <a:pt x="243" y="2061"/>
                  <a:pt x="245" y="2060"/>
                </a:cubicBezTo>
                <a:cubicBezTo>
                  <a:pt x="246" y="2060"/>
                  <a:pt x="249" y="2059"/>
                  <a:pt x="251" y="2058"/>
                </a:cubicBezTo>
                <a:cubicBezTo>
                  <a:pt x="253" y="2057"/>
                  <a:pt x="255" y="2055"/>
                  <a:pt x="257" y="2054"/>
                </a:cubicBezTo>
                <a:cubicBezTo>
                  <a:pt x="258" y="2053"/>
                  <a:pt x="261" y="2051"/>
                  <a:pt x="263" y="2050"/>
                </a:cubicBezTo>
                <a:cubicBezTo>
                  <a:pt x="265" y="2049"/>
                  <a:pt x="269" y="2048"/>
                  <a:pt x="271" y="2047"/>
                </a:cubicBezTo>
                <a:cubicBezTo>
                  <a:pt x="273" y="2047"/>
                  <a:pt x="276" y="2045"/>
                  <a:pt x="279" y="2044"/>
                </a:cubicBezTo>
                <a:cubicBezTo>
                  <a:pt x="282" y="2043"/>
                  <a:pt x="285" y="2041"/>
                  <a:pt x="286" y="2039"/>
                </a:cubicBezTo>
                <a:cubicBezTo>
                  <a:pt x="287" y="2037"/>
                  <a:pt x="289" y="2036"/>
                  <a:pt x="290" y="2035"/>
                </a:cubicBezTo>
                <a:cubicBezTo>
                  <a:pt x="291" y="2034"/>
                  <a:pt x="294" y="2034"/>
                  <a:pt x="296" y="2033"/>
                </a:cubicBezTo>
                <a:cubicBezTo>
                  <a:pt x="298" y="2033"/>
                  <a:pt x="301" y="2033"/>
                  <a:pt x="303" y="2032"/>
                </a:cubicBezTo>
                <a:cubicBezTo>
                  <a:pt x="305" y="2032"/>
                  <a:pt x="308" y="2032"/>
                  <a:pt x="309" y="2031"/>
                </a:cubicBezTo>
                <a:cubicBezTo>
                  <a:pt x="311" y="2031"/>
                  <a:pt x="312" y="2030"/>
                  <a:pt x="313" y="2030"/>
                </a:cubicBezTo>
                <a:cubicBezTo>
                  <a:pt x="314" y="2029"/>
                  <a:pt x="316" y="2028"/>
                  <a:pt x="317" y="2028"/>
                </a:cubicBezTo>
                <a:cubicBezTo>
                  <a:pt x="319" y="2027"/>
                  <a:pt x="321" y="2026"/>
                  <a:pt x="324" y="2024"/>
                </a:cubicBezTo>
                <a:cubicBezTo>
                  <a:pt x="326" y="2023"/>
                  <a:pt x="329" y="2021"/>
                  <a:pt x="331" y="2021"/>
                </a:cubicBezTo>
                <a:cubicBezTo>
                  <a:pt x="332" y="2020"/>
                  <a:pt x="334" y="2018"/>
                  <a:pt x="334" y="2017"/>
                </a:cubicBezTo>
                <a:cubicBezTo>
                  <a:pt x="335" y="2015"/>
                  <a:pt x="335" y="2012"/>
                  <a:pt x="335" y="2011"/>
                </a:cubicBezTo>
                <a:cubicBezTo>
                  <a:pt x="336" y="2009"/>
                  <a:pt x="336" y="2006"/>
                  <a:pt x="337" y="2005"/>
                </a:cubicBezTo>
                <a:cubicBezTo>
                  <a:pt x="338" y="2004"/>
                  <a:pt x="339" y="2003"/>
                  <a:pt x="338" y="2002"/>
                </a:cubicBezTo>
                <a:cubicBezTo>
                  <a:pt x="338" y="2001"/>
                  <a:pt x="337" y="1999"/>
                  <a:pt x="336" y="1999"/>
                </a:cubicBezTo>
                <a:cubicBezTo>
                  <a:pt x="336" y="1998"/>
                  <a:pt x="334" y="1998"/>
                  <a:pt x="333" y="1998"/>
                </a:cubicBezTo>
                <a:cubicBezTo>
                  <a:pt x="332" y="1998"/>
                  <a:pt x="331" y="1999"/>
                  <a:pt x="330" y="2000"/>
                </a:cubicBezTo>
                <a:cubicBezTo>
                  <a:pt x="329" y="2001"/>
                  <a:pt x="328" y="2002"/>
                  <a:pt x="327" y="2003"/>
                </a:cubicBezTo>
                <a:cubicBezTo>
                  <a:pt x="326" y="2003"/>
                  <a:pt x="324" y="2003"/>
                  <a:pt x="322" y="2003"/>
                </a:cubicBezTo>
                <a:cubicBezTo>
                  <a:pt x="321" y="2002"/>
                  <a:pt x="318" y="2001"/>
                  <a:pt x="317" y="2000"/>
                </a:cubicBezTo>
                <a:cubicBezTo>
                  <a:pt x="316" y="1998"/>
                  <a:pt x="315" y="1997"/>
                  <a:pt x="314" y="1997"/>
                </a:cubicBezTo>
                <a:cubicBezTo>
                  <a:pt x="313" y="1997"/>
                  <a:pt x="313" y="1995"/>
                  <a:pt x="312" y="1994"/>
                </a:cubicBezTo>
                <a:cubicBezTo>
                  <a:pt x="312" y="1993"/>
                  <a:pt x="311" y="1990"/>
                  <a:pt x="311" y="1988"/>
                </a:cubicBezTo>
                <a:cubicBezTo>
                  <a:pt x="311" y="1987"/>
                  <a:pt x="310" y="1984"/>
                  <a:pt x="309" y="1983"/>
                </a:cubicBezTo>
                <a:cubicBezTo>
                  <a:pt x="308" y="1982"/>
                  <a:pt x="306" y="1980"/>
                  <a:pt x="305" y="1980"/>
                </a:cubicBezTo>
                <a:cubicBezTo>
                  <a:pt x="303" y="1980"/>
                  <a:pt x="302" y="1980"/>
                  <a:pt x="301" y="1980"/>
                </a:cubicBezTo>
                <a:cubicBezTo>
                  <a:pt x="301" y="1981"/>
                  <a:pt x="301" y="1982"/>
                  <a:pt x="301" y="1984"/>
                </a:cubicBezTo>
                <a:cubicBezTo>
                  <a:pt x="301" y="1985"/>
                  <a:pt x="302" y="1987"/>
                  <a:pt x="301" y="1988"/>
                </a:cubicBezTo>
                <a:cubicBezTo>
                  <a:pt x="301" y="1989"/>
                  <a:pt x="301" y="1990"/>
                  <a:pt x="301" y="1991"/>
                </a:cubicBezTo>
                <a:cubicBezTo>
                  <a:pt x="301" y="1991"/>
                  <a:pt x="301" y="1993"/>
                  <a:pt x="302" y="1994"/>
                </a:cubicBezTo>
                <a:cubicBezTo>
                  <a:pt x="303" y="1995"/>
                  <a:pt x="303" y="1997"/>
                  <a:pt x="302" y="1998"/>
                </a:cubicBezTo>
                <a:cubicBezTo>
                  <a:pt x="301" y="1999"/>
                  <a:pt x="300" y="2000"/>
                  <a:pt x="300" y="2001"/>
                </a:cubicBezTo>
                <a:cubicBezTo>
                  <a:pt x="299" y="2002"/>
                  <a:pt x="297" y="2003"/>
                  <a:pt x="296" y="2004"/>
                </a:cubicBezTo>
                <a:cubicBezTo>
                  <a:pt x="294" y="2004"/>
                  <a:pt x="292" y="2006"/>
                  <a:pt x="291" y="2007"/>
                </a:cubicBezTo>
                <a:cubicBezTo>
                  <a:pt x="289" y="2008"/>
                  <a:pt x="288" y="2010"/>
                  <a:pt x="287" y="2012"/>
                </a:cubicBezTo>
                <a:cubicBezTo>
                  <a:pt x="287" y="2013"/>
                  <a:pt x="285" y="2014"/>
                  <a:pt x="284" y="2015"/>
                </a:cubicBezTo>
                <a:cubicBezTo>
                  <a:pt x="282" y="2015"/>
                  <a:pt x="280" y="2016"/>
                  <a:pt x="279" y="2017"/>
                </a:cubicBezTo>
                <a:cubicBezTo>
                  <a:pt x="277" y="2017"/>
                  <a:pt x="275" y="2018"/>
                  <a:pt x="274" y="2019"/>
                </a:cubicBezTo>
                <a:cubicBezTo>
                  <a:pt x="272" y="2020"/>
                  <a:pt x="270" y="2021"/>
                  <a:pt x="268" y="2022"/>
                </a:cubicBezTo>
                <a:cubicBezTo>
                  <a:pt x="267" y="2023"/>
                  <a:pt x="263" y="2023"/>
                  <a:pt x="261" y="2023"/>
                </a:cubicBezTo>
                <a:cubicBezTo>
                  <a:pt x="258" y="2023"/>
                  <a:pt x="253" y="2023"/>
                  <a:pt x="251" y="2023"/>
                </a:cubicBezTo>
                <a:cubicBezTo>
                  <a:pt x="248" y="2023"/>
                  <a:pt x="244" y="2024"/>
                  <a:pt x="243" y="2025"/>
                </a:cubicBezTo>
                <a:cubicBezTo>
                  <a:pt x="242" y="2026"/>
                  <a:pt x="239" y="2027"/>
                  <a:pt x="238" y="2027"/>
                </a:cubicBezTo>
                <a:cubicBezTo>
                  <a:pt x="237" y="2027"/>
                  <a:pt x="234" y="2027"/>
                  <a:pt x="232" y="2028"/>
                </a:cubicBezTo>
                <a:cubicBezTo>
                  <a:pt x="231" y="2029"/>
                  <a:pt x="227" y="2030"/>
                  <a:pt x="225" y="2031"/>
                </a:cubicBezTo>
                <a:cubicBezTo>
                  <a:pt x="222" y="2031"/>
                  <a:pt x="219" y="2032"/>
                  <a:pt x="217" y="2033"/>
                </a:cubicBezTo>
                <a:cubicBezTo>
                  <a:pt x="216" y="2033"/>
                  <a:pt x="213" y="2033"/>
                  <a:pt x="211" y="2033"/>
                </a:cubicBezTo>
                <a:cubicBezTo>
                  <a:pt x="210" y="2033"/>
                  <a:pt x="207" y="2033"/>
                  <a:pt x="205" y="2032"/>
                </a:cubicBezTo>
                <a:cubicBezTo>
                  <a:pt x="203" y="2032"/>
                  <a:pt x="200" y="2033"/>
                  <a:pt x="198" y="2033"/>
                </a:cubicBezTo>
                <a:cubicBezTo>
                  <a:pt x="197" y="2034"/>
                  <a:pt x="194" y="2035"/>
                  <a:pt x="192" y="2035"/>
                </a:cubicBezTo>
                <a:cubicBezTo>
                  <a:pt x="189" y="2035"/>
                  <a:pt x="187" y="2035"/>
                  <a:pt x="186" y="2035"/>
                </a:cubicBezTo>
                <a:cubicBezTo>
                  <a:pt x="185" y="2036"/>
                  <a:pt x="183" y="2036"/>
                  <a:pt x="182" y="2037"/>
                </a:cubicBezTo>
                <a:cubicBezTo>
                  <a:pt x="181" y="2037"/>
                  <a:pt x="179" y="2038"/>
                  <a:pt x="177" y="2039"/>
                </a:cubicBezTo>
                <a:cubicBezTo>
                  <a:pt x="176" y="2039"/>
                  <a:pt x="175" y="2041"/>
                  <a:pt x="174" y="2042"/>
                </a:cubicBezTo>
                <a:cubicBezTo>
                  <a:pt x="173" y="2044"/>
                  <a:pt x="173" y="2046"/>
                  <a:pt x="173" y="2047"/>
                </a:cubicBezTo>
                <a:cubicBezTo>
                  <a:pt x="172" y="2048"/>
                  <a:pt x="172" y="2050"/>
                  <a:pt x="171" y="2051"/>
                </a:cubicBezTo>
                <a:cubicBezTo>
                  <a:pt x="170" y="2052"/>
                  <a:pt x="168" y="2053"/>
                  <a:pt x="167" y="2053"/>
                </a:cubicBezTo>
                <a:cubicBezTo>
                  <a:pt x="166" y="2054"/>
                  <a:pt x="163" y="2054"/>
                  <a:pt x="162" y="2054"/>
                </a:cubicBezTo>
                <a:cubicBezTo>
                  <a:pt x="161" y="2053"/>
                  <a:pt x="159" y="2053"/>
                  <a:pt x="157" y="2054"/>
                </a:cubicBezTo>
                <a:cubicBezTo>
                  <a:pt x="156" y="2054"/>
                  <a:pt x="153" y="2055"/>
                  <a:pt x="152" y="2055"/>
                </a:cubicBezTo>
                <a:cubicBezTo>
                  <a:pt x="151" y="2056"/>
                  <a:pt x="150" y="2057"/>
                  <a:pt x="149" y="2058"/>
                </a:cubicBezTo>
                <a:cubicBezTo>
                  <a:pt x="148" y="2059"/>
                  <a:pt x="146" y="2059"/>
                  <a:pt x="145" y="2060"/>
                </a:cubicBezTo>
                <a:cubicBezTo>
                  <a:pt x="144" y="2060"/>
                  <a:pt x="143" y="2061"/>
                  <a:pt x="142" y="2061"/>
                </a:cubicBezTo>
                <a:cubicBezTo>
                  <a:pt x="142" y="2062"/>
                  <a:pt x="140" y="2063"/>
                  <a:pt x="139" y="2063"/>
                </a:cubicBezTo>
                <a:cubicBezTo>
                  <a:pt x="137" y="2063"/>
                  <a:pt x="135" y="2063"/>
                  <a:pt x="134" y="2063"/>
                </a:cubicBezTo>
                <a:cubicBezTo>
                  <a:pt x="133" y="2063"/>
                  <a:pt x="132" y="2063"/>
                  <a:pt x="131" y="2062"/>
                </a:cubicBezTo>
                <a:cubicBezTo>
                  <a:pt x="130" y="2061"/>
                  <a:pt x="128" y="2061"/>
                  <a:pt x="127" y="2060"/>
                </a:cubicBezTo>
                <a:cubicBezTo>
                  <a:pt x="126" y="2060"/>
                  <a:pt x="124" y="2060"/>
                  <a:pt x="123" y="2060"/>
                </a:cubicBezTo>
                <a:cubicBezTo>
                  <a:pt x="122" y="2060"/>
                  <a:pt x="119" y="2060"/>
                  <a:pt x="118" y="2061"/>
                </a:cubicBezTo>
                <a:cubicBezTo>
                  <a:pt x="116" y="2061"/>
                  <a:pt x="114" y="2062"/>
                  <a:pt x="113" y="2062"/>
                </a:cubicBezTo>
                <a:cubicBezTo>
                  <a:pt x="112" y="2062"/>
                  <a:pt x="110" y="2063"/>
                  <a:pt x="109" y="2063"/>
                </a:cubicBezTo>
                <a:cubicBezTo>
                  <a:pt x="107" y="2063"/>
                  <a:pt x="106" y="2063"/>
                  <a:pt x="105" y="2064"/>
                </a:cubicBezTo>
                <a:cubicBezTo>
                  <a:pt x="104" y="2064"/>
                  <a:pt x="103" y="2065"/>
                  <a:pt x="102" y="2066"/>
                </a:cubicBezTo>
                <a:cubicBezTo>
                  <a:pt x="102" y="2067"/>
                  <a:pt x="101" y="2068"/>
                  <a:pt x="99" y="2069"/>
                </a:cubicBezTo>
                <a:cubicBezTo>
                  <a:pt x="98" y="2070"/>
                  <a:pt x="97" y="2069"/>
                  <a:pt x="96" y="2068"/>
                </a:cubicBezTo>
                <a:cubicBezTo>
                  <a:pt x="96" y="2067"/>
                  <a:pt x="97" y="2065"/>
                  <a:pt x="98" y="2064"/>
                </a:cubicBezTo>
                <a:cubicBezTo>
                  <a:pt x="99" y="2063"/>
                  <a:pt x="100" y="2060"/>
                  <a:pt x="100" y="2059"/>
                </a:cubicBezTo>
                <a:cubicBezTo>
                  <a:pt x="100" y="2057"/>
                  <a:pt x="100" y="2055"/>
                  <a:pt x="100" y="2054"/>
                </a:cubicBezTo>
                <a:cubicBezTo>
                  <a:pt x="100" y="2053"/>
                  <a:pt x="101" y="2052"/>
                  <a:pt x="101" y="2052"/>
                </a:cubicBezTo>
                <a:cubicBezTo>
                  <a:pt x="102" y="2052"/>
                  <a:pt x="103" y="2052"/>
                  <a:pt x="104" y="2052"/>
                </a:cubicBezTo>
                <a:cubicBezTo>
                  <a:pt x="105" y="2052"/>
                  <a:pt x="106" y="2053"/>
                  <a:pt x="107" y="2053"/>
                </a:cubicBezTo>
                <a:cubicBezTo>
                  <a:pt x="108" y="2054"/>
                  <a:pt x="110" y="2053"/>
                  <a:pt x="112" y="2052"/>
                </a:cubicBezTo>
                <a:cubicBezTo>
                  <a:pt x="113" y="2051"/>
                  <a:pt x="116" y="2050"/>
                  <a:pt x="117" y="2049"/>
                </a:cubicBezTo>
                <a:cubicBezTo>
                  <a:pt x="119" y="2049"/>
                  <a:pt x="121" y="2049"/>
                  <a:pt x="123" y="2048"/>
                </a:cubicBezTo>
                <a:cubicBezTo>
                  <a:pt x="124" y="2048"/>
                  <a:pt x="126" y="2047"/>
                  <a:pt x="127" y="2046"/>
                </a:cubicBezTo>
                <a:cubicBezTo>
                  <a:pt x="128" y="2045"/>
                  <a:pt x="129" y="2043"/>
                  <a:pt x="129" y="2042"/>
                </a:cubicBezTo>
                <a:cubicBezTo>
                  <a:pt x="130" y="2041"/>
                  <a:pt x="130" y="2038"/>
                  <a:pt x="130" y="2037"/>
                </a:cubicBezTo>
                <a:cubicBezTo>
                  <a:pt x="130" y="2035"/>
                  <a:pt x="128" y="2033"/>
                  <a:pt x="127" y="2032"/>
                </a:cubicBezTo>
                <a:cubicBezTo>
                  <a:pt x="126" y="2031"/>
                  <a:pt x="123" y="2030"/>
                  <a:pt x="122" y="2029"/>
                </a:cubicBezTo>
                <a:cubicBezTo>
                  <a:pt x="120" y="2029"/>
                  <a:pt x="119" y="2028"/>
                  <a:pt x="118" y="2026"/>
                </a:cubicBezTo>
                <a:cubicBezTo>
                  <a:pt x="118" y="2025"/>
                  <a:pt x="118" y="2023"/>
                  <a:pt x="119" y="2022"/>
                </a:cubicBezTo>
                <a:cubicBezTo>
                  <a:pt x="120" y="2021"/>
                  <a:pt x="122" y="2021"/>
                  <a:pt x="123" y="2021"/>
                </a:cubicBezTo>
                <a:cubicBezTo>
                  <a:pt x="124" y="2021"/>
                  <a:pt x="126" y="2021"/>
                  <a:pt x="127" y="2021"/>
                </a:cubicBezTo>
                <a:cubicBezTo>
                  <a:pt x="128" y="2021"/>
                  <a:pt x="131" y="2021"/>
                  <a:pt x="134" y="2020"/>
                </a:cubicBezTo>
                <a:cubicBezTo>
                  <a:pt x="137" y="2020"/>
                  <a:pt x="140" y="2020"/>
                  <a:pt x="142" y="2020"/>
                </a:cubicBezTo>
                <a:cubicBezTo>
                  <a:pt x="143" y="2020"/>
                  <a:pt x="145" y="2020"/>
                  <a:pt x="146" y="2020"/>
                </a:cubicBezTo>
                <a:cubicBezTo>
                  <a:pt x="147" y="2020"/>
                  <a:pt x="148" y="2020"/>
                  <a:pt x="149" y="2019"/>
                </a:cubicBezTo>
                <a:cubicBezTo>
                  <a:pt x="150" y="2018"/>
                  <a:pt x="151" y="2018"/>
                  <a:pt x="153" y="2018"/>
                </a:cubicBezTo>
                <a:cubicBezTo>
                  <a:pt x="154" y="2018"/>
                  <a:pt x="155" y="2018"/>
                  <a:pt x="156" y="2017"/>
                </a:cubicBezTo>
                <a:cubicBezTo>
                  <a:pt x="157" y="2016"/>
                  <a:pt x="157" y="2015"/>
                  <a:pt x="158" y="2015"/>
                </a:cubicBezTo>
                <a:cubicBezTo>
                  <a:pt x="159" y="2014"/>
                  <a:pt x="160" y="2012"/>
                  <a:pt x="160" y="2011"/>
                </a:cubicBezTo>
                <a:cubicBezTo>
                  <a:pt x="161" y="2010"/>
                  <a:pt x="162" y="2008"/>
                  <a:pt x="163" y="2007"/>
                </a:cubicBezTo>
                <a:cubicBezTo>
                  <a:pt x="164" y="2006"/>
                  <a:pt x="165" y="2004"/>
                  <a:pt x="165" y="2003"/>
                </a:cubicBezTo>
                <a:cubicBezTo>
                  <a:pt x="164" y="2002"/>
                  <a:pt x="163" y="2001"/>
                  <a:pt x="162" y="2001"/>
                </a:cubicBezTo>
                <a:cubicBezTo>
                  <a:pt x="161" y="2001"/>
                  <a:pt x="159" y="2001"/>
                  <a:pt x="158" y="2001"/>
                </a:cubicBezTo>
                <a:cubicBezTo>
                  <a:pt x="157" y="2001"/>
                  <a:pt x="156" y="2001"/>
                  <a:pt x="155" y="2001"/>
                </a:cubicBezTo>
                <a:cubicBezTo>
                  <a:pt x="154" y="2001"/>
                  <a:pt x="153" y="2000"/>
                  <a:pt x="152" y="1999"/>
                </a:cubicBezTo>
                <a:cubicBezTo>
                  <a:pt x="151" y="1999"/>
                  <a:pt x="151" y="1997"/>
                  <a:pt x="152" y="1997"/>
                </a:cubicBezTo>
                <a:cubicBezTo>
                  <a:pt x="152" y="1996"/>
                  <a:pt x="154" y="1995"/>
                  <a:pt x="155" y="1994"/>
                </a:cubicBezTo>
                <a:cubicBezTo>
                  <a:pt x="156" y="1994"/>
                  <a:pt x="158" y="1993"/>
                  <a:pt x="159" y="1992"/>
                </a:cubicBezTo>
                <a:cubicBezTo>
                  <a:pt x="160" y="1991"/>
                  <a:pt x="161" y="1990"/>
                  <a:pt x="162" y="1989"/>
                </a:cubicBezTo>
                <a:cubicBezTo>
                  <a:pt x="162" y="1988"/>
                  <a:pt x="164" y="1987"/>
                  <a:pt x="165" y="1987"/>
                </a:cubicBezTo>
                <a:cubicBezTo>
                  <a:pt x="166" y="1986"/>
                  <a:pt x="168" y="1985"/>
                  <a:pt x="169" y="1985"/>
                </a:cubicBezTo>
                <a:cubicBezTo>
                  <a:pt x="170" y="1985"/>
                  <a:pt x="171" y="1985"/>
                  <a:pt x="172" y="1984"/>
                </a:cubicBezTo>
                <a:cubicBezTo>
                  <a:pt x="173" y="1983"/>
                  <a:pt x="174" y="1982"/>
                  <a:pt x="175" y="1981"/>
                </a:cubicBezTo>
                <a:cubicBezTo>
                  <a:pt x="176" y="1981"/>
                  <a:pt x="178" y="1979"/>
                  <a:pt x="180" y="1978"/>
                </a:cubicBezTo>
                <a:cubicBezTo>
                  <a:pt x="181" y="1977"/>
                  <a:pt x="183" y="1976"/>
                  <a:pt x="184" y="1975"/>
                </a:cubicBezTo>
                <a:cubicBezTo>
                  <a:pt x="185" y="1974"/>
                  <a:pt x="187" y="1975"/>
                  <a:pt x="187" y="1976"/>
                </a:cubicBezTo>
                <a:cubicBezTo>
                  <a:pt x="188" y="1978"/>
                  <a:pt x="188" y="1979"/>
                  <a:pt x="188" y="1980"/>
                </a:cubicBezTo>
                <a:cubicBezTo>
                  <a:pt x="187" y="1981"/>
                  <a:pt x="187" y="1983"/>
                  <a:pt x="186" y="1984"/>
                </a:cubicBezTo>
                <a:cubicBezTo>
                  <a:pt x="186" y="1986"/>
                  <a:pt x="186" y="1987"/>
                  <a:pt x="187" y="1987"/>
                </a:cubicBezTo>
                <a:cubicBezTo>
                  <a:pt x="188" y="1988"/>
                  <a:pt x="189" y="1987"/>
                  <a:pt x="189" y="1987"/>
                </a:cubicBezTo>
                <a:cubicBezTo>
                  <a:pt x="189" y="1986"/>
                  <a:pt x="190" y="1985"/>
                  <a:pt x="191" y="1984"/>
                </a:cubicBezTo>
                <a:cubicBezTo>
                  <a:pt x="191" y="1983"/>
                  <a:pt x="193" y="1983"/>
                  <a:pt x="194" y="1982"/>
                </a:cubicBezTo>
                <a:cubicBezTo>
                  <a:pt x="195" y="1982"/>
                  <a:pt x="196" y="1982"/>
                  <a:pt x="197" y="1981"/>
                </a:cubicBezTo>
                <a:cubicBezTo>
                  <a:pt x="198" y="1980"/>
                  <a:pt x="198" y="1980"/>
                  <a:pt x="198" y="1980"/>
                </a:cubicBezTo>
                <a:cubicBezTo>
                  <a:pt x="198" y="1980"/>
                  <a:pt x="199" y="1980"/>
                  <a:pt x="199" y="1979"/>
                </a:cubicBezTo>
                <a:cubicBezTo>
                  <a:pt x="199" y="1978"/>
                  <a:pt x="200" y="1977"/>
                  <a:pt x="200" y="1976"/>
                </a:cubicBezTo>
                <a:cubicBezTo>
                  <a:pt x="201" y="1975"/>
                  <a:pt x="201" y="1973"/>
                  <a:pt x="202" y="1972"/>
                </a:cubicBezTo>
                <a:cubicBezTo>
                  <a:pt x="202" y="1971"/>
                  <a:pt x="204" y="1970"/>
                  <a:pt x="205" y="1971"/>
                </a:cubicBezTo>
                <a:cubicBezTo>
                  <a:pt x="207" y="1972"/>
                  <a:pt x="209" y="1972"/>
                  <a:pt x="210" y="1972"/>
                </a:cubicBezTo>
                <a:cubicBezTo>
                  <a:pt x="211" y="1971"/>
                  <a:pt x="213" y="1971"/>
                  <a:pt x="214" y="1971"/>
                </a:cubicBezTo>
                <a:cubicBezTo>
                  <a:pt x="215" y="1971"/>
                  <a:pt x="218" y="1971"/>
                  <a:pt x="219" y="1971"/>
                </a:cubicBezTo>
                <a:cubicBezTo>
                  <a:pt x="220" y="1971"/>
                  <a:pt x="222" y="1971"/>
                  <a:pt x="223" y="1970"/>
                </a:cubicBezTo>
                <a:cubicBezTo>
                  <a:pt x="223" y="1969"/>
                  <a:pt x="223" y="1968"/>
                  <a:pt x="221" y="1968"/>
                </a:cubicBezTo>
                <a:cubicBezTo>
                  <a:pt x="220" y="1968"/>
                  <a:pt x="218" y="1967"/>
                  <a:pt x="218" y="1966"/>
                </a:cubicBezTo>
                <a:cubicBezTo>
                  <a:pt x="217" y="1965"/>
                  <a:pt x="216" y="1964"/>
                  <a:pt x="216" y="1963"/>
                </a:cubicBezTo>
                <a:cubicBezTo>
                  <a:pt x="216" y="1962"/>
                  <a:pt x="217" y="1961"/>
                  <a:pt x="218" y="1961"/>
                </a:cubicBezTo>
                <a:cubicBezTo>
                  <a:pt x="219" y="1960"/>
                  <a:pt x="220" y="1959"/>
                  <a:pt x="221" y="1958"/>
                </a:cubicBezTo>
                <a:cubicBezTo>
                  <a:pt x="222" y="1957"/>
                  <a:pt x="223" y="1955"/>
                  <a:pt x="224" y="1955"/>
                </a:cubicBezTo>
                <a:cubicBezTo>
                  <a:pt x="225" y="1954"/>
                  <a:pt x="227" y="1952"/>
                  <a:pt x="228" y="1951"/>
                </a:cubicBezTo>
                <a:cubicBezTo>
                  <a:pt x="229" y="1950"/>
                  <a:pt x="230" y="1949"/>
                  <a:pt x="231" y="1948"/>
                </a:cubicBezTo>
                <a:cubicBezTo>
                  <a:pt x="232" y="1947"/>
                  <a:pt x="234" y="1945"/>
                  <a:pt x="235" y="1945"/>
                </a:cubicBezTo>
                <a:cubicBezTo>
                  <a:pt x="236" y="1944"/>
                  <a:pt x="237" y="1943"/>
                  <a:pt x="237" y="1942"/>
                </a:cubicBezTo>
                <a:cubicBezTo>
                  <a:pt x="237" y="1941"/>
                  <a:pt x="239" y="1939"/>
                  <a:pt x="240" y="1938"/>
                </a:cubicBezTo>
                <a:cubicBezTo>
                  <a:pt x="241" y="1937"/>
                  <a:pt x="242" y="1936"/>
                  <a:pt x="243" y="1935"/>
                </a:cubicBezTo>
                <a:cubicBezTo>
                  <a:pt x="244" y="1934"/>
                  <a:pt x="246" y="1934"/>
                  <a:pt x="246" y="1934"/>
                </a:cubicBezTo>
                <a:cubicBezTo>
                  <a:pt x="247" y="1933"/>
                  <a:pt x="248" y="1933"/>
                  <a:pt x="249" y="1933"/>
                </a:cubicBezTo>
                <a:cubicBezTo>
                  <a:pt x="250" y="1933"/>
                  <a:pt x="252" y="1933"/>
                  <a:pt x="254" y="1933"/>
                </a:cubicBezTo>
                <a:cubicBezTo>
                  <a:pt x="255" y="1933"/>
                  <a:pt x="258" y="1932"/>
                  <a:pt x="260" y="1932"/>
                </a:cubicBezTo>
                <a:cubicBezTo>
                  <a:pt x="262" y="1932"/>
                  <a:pt x="264" y="1931"/>
                  <a:pt x="266" y="1931"/>
                </a:cubicBezTo>
                <a:cubicBezTo>
                  <a:pt x="268" y="1931"/>
                  <a:pt x="270" y="1930"/>
                  <a:pt x="271" y="1929"/>
                </a:cubicBezTo>
                <a:cubicBezTo>
                  <a:pt x="272" y="1929"/>
                  <a:pt x="274" y="1927"/>
                  <a:pt x="276" y="1926"/>
                </a:cubicBezTo>
                <a:cubicBezTo>
                  <a:pt x="277" y="1925"/>
                  <a:pt x="280" y="1923"/>
                  <a:pt x="281" y="1923"/>
                </a:cubicBezTo>
                <a:cubicBezTo>
                  <a:pt x="283" y="1922"/>
                  <a:pt x="286" y="1921"/>
                  <a:pt x="288" y="1920"/>
                </a:cubicBezTo>
                <a:cubicBezTo>
                  <a:pt x="290" y="1919"/>
                  <a:pt x="292" y="1918"/>
                  <a:pt x="293" y="1917"/>
                </a:cubicBezTo>
                <a:cubicBezTo>
                  <a:pt x="294" y="1916"/>
                  <a:pt x="293" y="1915"/>
                  <a:pt x="292" y="1915"/>
                </a:cubicBezTo>
                <a:cubicBezTo>
                  <a:pt x="291" y="1914"/>
                  <a:pt x="289" y="1914"/>
                  <a:pt x="288" y="1915"/>
                </a:cubicBezTo>
                <a:cubicBezTo>
                  <a:pt x="287" y="1916"/>
                  <a:pt x="284" y="1916"/>
                  <a:pt x="283" y="1916"/>
                </a:cubicBezTo>
                <a:cubicBezTo>
                  <a:pt x="282" y="1917"/>
                  <a:pt x="279" y="1917"/>
                  <a:pt x="278" y="1916"/>
                </a:cubicBezTo>
                <a:cubicBezTo>
                  <a:pt x="277" y="1916"/>
                  <a:pt x="275" y="1916"/>
                  <a:pt x="273" y="1916"/>
                </a:cubicBezTo>
                <a:cubicBezTo>
                  <a:pt x="272" y="1917"/>
                  <a:pt x="269" y="1917"/>
                  <a:pt x="268" y="1917"/>
                </a:cubicBezTo>
                <a:cubicBezTo>
                  <a:pt x="266" y="1917"/>
                  <a:pt x="263" y="1918"/>
                  <a:pt x="261" y="1919"/>
                </a:cubicBezTo>
                <a:cubicBezTo>
                  <a:pt x="259" y="1919"/>
                  <a:pt x="256" y="1921"/>
                  <a:pt x="255" y="1922"/>
                </a:cubicBezTo>
                <a:cubicBezTo>
                  <a:pt x="253" y="1923"/>
                  <a:pt x="250" y="1924"/>
                  <a:pt x="247" y="1924"/>
                </a:cubicBezTo>
                <a:cubicBezTo>
                  <a:pt x="245" y="1925"/>
                  <a:pt x="242" y="1926"/>
                  <a:pt x="240" y="1927"/>
                </a:cubicBezTo>
                <a:cubicBezTo>
                  <a:pt x="238" y="1928"/>
                  <a:pt x="236" y="1929"/>
                  <a:pt x="234" y="1930"/>
                </a:cubicBezTo>
                <a:cubicBezTo>
                  <a:pt x="233" y="1931"/>
                  <a:pt x="230" y="1933"/>
                  <a:pt x="229" y="1934"/>
                </a:cubicBezTo>
                <a:cubicBezTo>
                  <a:pt x="228" y="1935"/>
                  <a:pt x="225" y="1936"/>
                  <a:pt x="224" y="1937"/>
                </a:cubicBezTo>
                <a:cubicBezTo>
                  <a:pt x="223" y="1938"/>
                  <a:pt x="222" y="1940"/>
                  <a:pt x="221" y="1940"/>
                </a:cubicBezTo>
                <a:cubicBezTo>
                  <a:pt x="220" y="1941"/>
                  <a:pt x="219" y="1941"/>
                  <a:pt x="219" y="1940"/>
                </a:cubicBezTo>
                <a:cubicBezTo>
                  <a:pt x="218" y="1939"/>
                  <a:pt x="218" y="1938"/>
                  <a:pt x="217" y="1938"/>
                </a:cubicBezTo>
                <a:cubicBezTo>
                  <a:pt x="216" y="1938"/>
                  <a:pt x="214" y="1938"/>
                  <a:pt x="213" y="1938"/>
                </a:cubicBezTo>
                <a:cubicBezTo>
                  <a:pt x="211" y="1939"/>
                  <a:pt x="210" y="1940"/>
                  <a:pt x="209" y="1941"/>
                </a:cubicBezTo>
                <a:cubicBezTo>
                  <a:pt x="208" y="1941"/>
                  <a:pt x="207" y="1943"/>
                  <a:pt x="208" y="1944"/>
                </a:cubicBezTo>
                <a:cubicBezTo>
                  <a:pt x="208" y="1946"/>
                  <a:pt x="207" y="1947"/>
                  <a:pt x="206" y="1947"/>
                </a:cubicBezTo>
                <a:cubicBezTo>
                  <a:pt x="205" y="1947"/>
                  <a:pt x="204" y="1948"/>
                  <a:pt x="203" y="1949"/>
                </a:cubicBezTo>
                <a:cubicBezTo>
                  <a:pt x="202" y="1949"/>
                  <a:pt x="201" y="1950"/>
                  <a:pt x="200" y="1951"/>
                </a:cubicBezTo>
                <a:cubicBezTo>
                  <a:pt x="199" y="1952"/>
                  <a:pt x="197" y="1952"/>
                  <a:pt x="197" y="1951"/>
                </a:cubicBezTo>
                <a:cubicBezTo>
                  <a:pt x="196" y="1950"/>
                  <a:pt x="196" y="1949"/>
                  <a:pt x="196" y="1948"/>
                </a:cubicBezTo>
                <a:cubicBezTo>
                  <a:pt x="196" y="1946"/>
                  <a:pt x="196" y="1945"/>
                  <a:pt x="195" y="1944"/>
                </a:cubicBezTo>
                <a:cubicBezTo>
                  <a:pt x="194" y="1943"/>
                  <a:pt x="193" y="1943"/>
                  <a:pt x="192" y="1942"/>
                </a:cubicBezTo>
                <a:cubicBezTo>
                  <a:pt x="191" y="1942"/>
                  <a:pt x="189" y="1943"/>
                  <a:pt x="189" y="1943"/>
                </a:cubicBezTo>
                <a:cubicBezTo>
                  <a:pt x="188" y="1944"/>
                  <a:pt x="187" y="1945"/>
                  <a:pt x="187" y="1946"/>
                </a:cubicBezTo>
                <a:cubicBezTo>
                  <a:pt x="186" y="1947"/>
                  <a:pt x="185" y="1948"/>
                  <a:pt x="184" y="1949"/>
                </a:cubicBezTo>
                <a:cubicBezTo>
                  <a:pt x="183" y="1950"/>
                  <a:pt x="181" y="1950"/>
                  <a:pt x="179" y="1950"/>
                </a:cubicBezTo>
                <a:cubicBezTo>
                  <a:pt x="178" y="1951"/>
                  <a:pt x="174" y="1951"/>
                  <a:pt x="172" y="1951"/>
                </a:cubicBezTo>
                <a:cubicBezTo>
                  <a:pt x="170" y="1952"/>
                  <a:pt x="167" y="1953"/>
                  <a:pt x="166" y="1955"/>
                </a:cubicBezTo>
                <a:cubicBezTo>
                  <a:pt x="165" y="1956"/>
                  <a:pt x="163" y="1958"/>
                  <a:pt x="162" y="1958"/>
                </a:cubicBezTo>
                <a:cubicBezTo>
                  <a:pt x="162" y="1959"/>
                  <a:pt x="160" y="1960"/>
                  <a:pt x="159" y="1960"/>
                </a:cubicBezTo>
                <a:cubicBezTo>
                  <a:pt x="157" y="1961"/>
                  <a:pt x="156" y="1962"/>
                  <a:pt x="155" y="1962"/>
                </a:cubicBezTo>
                <a:cubicBezTo>
                  <a:pt x="154" y="1963"/>
                  <a:pt x="152" y="1964"/>
                  <a:pt x="151" y="1965"/>
                </a:cubicBezTo>
                <a:cubicBezTo>
                  <a:pt x="150" y="1966"/>
                  <a:pt x="148" y="1967"/>
                  <a:pt x="146" y="1966"/>
                </a:cubicBezTo>
                <a:cubicBezTo>
                  <a:pt x="144" y="1966"/>
                  <a:pt x="142" y="1966"/>
                  <a:pt x="141" y="1966"/>
                </a:cubicBezTo>
                <a:cubicBezTo>
                  <a:pt x="140" y="1965"/>
                  <a:pt x="139" y="1966"/>
                  <a:pt x="138" y="1966"/>
                </a:cubicBezTo>
                <a:cubicBezTo>
                  <a:pt x="137" y="1967"/>
                  <a:pt x="135" y="1968"/>
                  <a:pt x="134" y="1968"/>
                </a:cubicBezTo>
                <a:cubicBezTo>
                  <a:pt x="134" y="1969"/>
                  <a:pt x="133" y="1970"/>
                  <a:pt x="132" y="1971"/>
                </a:cubicBezTo>
                <a:cubicBezTo>
                  <a:pt x="132" y="1971"/>
                  <a:pt x="131" y="1972"/>
                  <a:pt x="129" y="1973"/>
                </a:cubicBezTo>
                <a:cubicBezTo>
                  <a:pt x="128" y="1974"/>
                  <a:pt x="126" y="1974"/>
                  <a:pt x="124" y="1975"/>
                </a:cubicBezTo>
                <a:cubicBezTo>
                  <a:pt x="123" y="1976"/>
                  <a:pt x="120" y="1976"/>
                  <a:pt x="119" y="1977"/>
                </a:cubicBezTo>
                <a:cubicBezTo>
                  <a:pt x="118" y="1977"/>
                  <a:pt x="115" y="1978"/>
                  <a:pt x="114" y="1980"/>
                </a:cubicBezTo>
                <a:cubicBezTo>
                  <a:pt x="113" y="1981"/>
                  <a:pt x="112" y="1982"/>
                  <a:pt x="111" y="1983"/>
                </a:cubicBezTo>
                <a:cubicBezTo>
                  <a:pt x="110" y="1983"/>
                  <a:pt x="109" y="1982"/>
                  <a:pt x="109" y="1980"/>
                </a:cubicBezTo>
                <a:cubicBezTo>
                  <a:pt x="110" y="1978"/>
                  <a:pt x="109" y="1976"/>
                  <a:pt x="109" y="1975"/>
                </a:cubicBezTo>
                <a:cubicBezTo>
                  <a:pt x="108" y="1974"/>
                  <a:pt x="107" y="1974"/>
                  <a:pt x="105" y="1973"/>
                </a:cubicBezTo>
                <a:cubicBezTo>
                  <a:pt x="104" y="1972"/>
                  <a:pt x="102" y="1972"/>
                  <a:pt x="101" y="1972"/>
                </a:cubicBezTo>
                <a:cubicBezTo>
                  <a:pt x="100" y="1972"/>
                  <a:pt x="99" y="1972"/>
                  <a:pt x="98" y="1971"/>
                </a:cubicBezTo>
                <a:cubicBezTo>
                  <a:pt x="97" y="1971"/>
                  <a:pt x="95" y="1970"/>
                  <a:pt x="94" y="1969"/>
                </a:cubicBezTo>
                <a:cubicBezTo>
                  <a:pt x="92" y="1968"/>
                  <a:pt x="90" y="1966"/>
                  <a:pt x="89" y="1965"/>
                </a:cubicBezTo>
                <a:cubicBezTo>
                  <a:pt x="88" y="1964"/>
                  <a:pt x="86" y="1963"/>
                  <a:pt x="86" y="1963"/>
                </a:cubicBezTo>
                <a:cubicBezTo>
                  <a:pt x="85" y="1963"/>
                  <a:pt x="83" y="1963"/>
                  <a:pt x="82" y="1963"/>
                </a:cubicBezTo>
                <a:cubicBezTo>
                  <a:pt x="81" y="1963"/>
                  <a:pt x="80" y="1963"/>
                  <a:pt x="79" y="1963"/>
                </a:cubicBezTo>
                <a:cubicBezTo>
                  <a:pt x="78" y="1963"/>
                  <a:pt x="78" y="1962"/>
                  <a:pt x="77" y="1961"/>
                </a:cubicBezTo>
                <a:cubicBezTo>
                  <a:pt x="77" y="1961"/>
                  <a:pt x="78" y="1960"/>
                  <a:pt x="79" y="1960"/>
                </a:cubicBezTo>
                <a:cubicBezTo>
                  <a:pt x="80" y="1959"/>
                  <a:pt x="81" y="1959"/>
                  <a:pt x="82" y="1959"/>
                </a:cubicBezTo>
                <a:cubicBezTo>
                  <a:pt x="83" y="1959"/>
                  <a:pt x="85" y="1959"/>
                  <a:pt x="86" y="1959"/>
                </a:cubicBezTo>
                <a:cubicBezTo>
                  <a:pt x="87" y="1959"/>
                  <a:pt x="88" y="1959"/>
                  <a:pt x="89" y="1959"/>
                </a:cubicBezTo>
                <a:cubicBezTo>
                  <a:pt x="90" y="1958"/>
                  <a:pt x="91" y="1957"/>
                  <a:pt x="91" y="1956"/>
                </a:cubicBezTo>
                <a:cubicBezTo>
                  <a:pt x="91" y="1955"/>
                  <a:pt x="92" y="1953"/>
                  <a:pt x="93" y="1952"/>
                </a:cubicBezTo>
                <a:cubicBezTo>
                  <a:pt x="93" y="1950"/>
                  <a:pt x="94" y="1948"/>
                  <a:pt x="94" y="1946"/>
                </a:cubicBezTo>
                <a:cubicBezTo>
                  <a:pt x="95" y="1944"/>
                  <a:pt x="95" y="1941"/>
                  <a:pt x="95" y="1940"/>
                </a:cubicBezTo>
                <a:cubicBezTo>
                  <a:pt x="95" y="1939"/>
                  <a:pt x="94" y="1936"/>
                  <a:pt x="94" y="1935"/>
                </a:cubicBezTo>
                <a:cubicBezTo>
                  <a:pt x="93" y="1934"/>
                  <a:pt x="92" y="1933"/>
                  <a:pt x="91" y="1933"/>
                </a:cubicBezTo>
                <a:cubicBezTo>
                  <a:pt x="90" y="1933"/>
                  <a:pt x="89" y="1933"/>
                  <a:pt x="89" y="1932"/>
                </a:cubicBezTo>
                <a:cubicBezTo>
                  <a:pt x="88" y="1931"/>
                  <a:pt x="88" y="1929"/>
                  <a:pt x="87" y="1928"/>
                </a:cubicBezTo>
                <a:cubicBezTo>
                  <a:pt x="87" y="1926"/>
                  <a:pt x="86" y="1925"/>
                  <a:pt x="86" y="1924"/>
                </a:cubicBezTo>
                <a:cubicBezTo>
                  <a:pt x="85" y="1924"/>
                  <a:pt x="83" y="1923"/>
                  <a:pt x="81" y="1923"/>
                </a:cubicBezTo>
                <a:cubicBezTo>
                  <a:pt x="80" y="1923"/>
                  <a:pt x="77" y="1923"/>
                  <a:pt x="76" y="1923"/>
                </a:cubicBezTo>
                <a:cubicBezTo>
                  <a:pt x="75" y="1923"/>
                  <a:pt x="74" y="1924"/>
                  <a:pt x="73" y="1925"/>
                </a:cubicBezTo>
                <a:cubicBezTo>
                  <a:pt x="72" y="1926"/>
                  <a:pt x="70" y="1928"/>
                  <a:pt x="69" y="1929"/>
                </a:cubicBezTo>
                <a:cubicBezTo>
                  <a:pt x="68" y="1930"/>
                  <a:pt x="67" y="1932"/>
                  <a:pt x="66" y="1932"/>
                </a:cubicBezTo>
                <a:cubicBezTo>
                  <a:pt x="65" y="1932"/>
                  <a:pt x="64" y="1933"/>
                  <a:pt x="63" y="1934"/>
                </a:cubicBezTo>
                <a:cubicBezTo>
                  <a:pt x="62" y="1935"/>
                  <a:pt x="61" y="1937"/>
                  <a:pt x="61" y="1938"/>
                </a:cubicBezTo>
                <a:cubicBezTo>
                  <a:pt x="61" y="1939"/>
                  <a:pt x="60" y="1941"/>
                  <a:pt x="59" y="1941"/>
                </a:cubicBezTo>
                <a:cubicBezTo>
                  <a:pt x="59" y="1942"/>
                  <a:pt x="57" y="1943"/>
                  <a:pt x="56" y="1943"/>
                </a:cubicBezTo>
                <a:cubicBezTo>
                  <a:pt x="55" y="1944"/>
                  <a:pt x="54" y="1944"/>
                  <a:pt x="53" y="1945"/>
                </a:cubicBezTo>
                <a:cubicBezTo>
                  <a:pt x="52" y="1946"/>
                  <a:pt x="50" y="1947"/>
                  <a:pt x="49" y="1948"/>
                </a:cubicBezTo>
                <a:cubicBezTo>
                  <a:pt x="48" y="1949"/>
                  <a:pt x="47" y="1951"/>
                  <a:pt x="45" y="1952"/>
                </a:cubicBezTo>
                <a:cubicBezTo>
                  <a:pt x="44" y="1953"/>
                  <a:pt x="42" y="1954"/>
                  <a:pt x="41" y="1955"/>
                </a:cubicBezTo>
                <a:cubicBezTo>
                  <a:pt x="39" y="1956"/>
                  <a:pt x="38" y="1956"/>
                  <a:pt x="37" y="1955"/>
                </a:cubicBezTo>
                <a:cubicBezTo>
                  <a:pt x="37" y="1954"/>
                  <a:pt x="36" y="1953"/>
                  <a:pt x="36" y="1953"/>
                </a:cubicBezTo>
                <a:cubicBezTo>
                  <a:pt x="36" y="1952"/>
                  <a:pt x="37" y="1950"/>
                  <a:pt x="37" y="1948"/>
                </a:cubicBezTo>
                <a:cubicBezTo>
                  <a:pt x="37" y="1946"/>
                  <a:pt x="38" y="1943"/>
                  <a:pt x="38" y="1942"/>
                </a:cubicBezTo>
                <a:cubicBezTo>
                  <a:pt x="38" y="1940"/>
                  <a:pt x="39" y="1937"/>
                  <a:pt x="39" y="1936"/>
                </a:cubicBezTo>
                <a:cubicBezTo>
                  <a:pt x="39" y="1934"/>
                  <a:pt x="40" y="1931"/>
                  <a:pt x="39" y="1930"/>
                </a:cubicBezTo>
                <a:cubicBezTo>
                  <a:pt x="39" y="1929"/>
                  <a:pt x="39" y="1927"/>
                  <a:pt x="38" y="1926"/>
                </a:cubicBezTo>
                <a:cubicBezTo>
                  <a:pt x="38" y="1925"/>
                  <a:pt x="36" y="1924"/>
                  <a:pt x="35" y="1924"/>
                </a:cubicBezTo>
                <a:cubicBezTo>
                  <a:pt x="33" y="1923"/>
                  <a:pt x="31" y="1923"/>
                  <a:pt x="29" y="1924"/>
                </a:cubicBezTo>
                <a:cubicBezTo>
                  <a:pt x="28" y="1924"/>
                  <a:pt x="26" y="1924"/>
                  <a:pt x="25" y="1924"/>
                </a:cubicBezTo>
                <a:cubicBezTo>
                  <a:pt x="24" y="1924"/>
                  <a:pt x="23" y="1923"/>
                  <a:pt x="23" y="1922"/>
                </a:cubicBezTo>
                <a:cubicBezTo>
                  <a:pt x="22" y="1921"/>
                  <a:pt x="23" y="1920"/>
                  <a:pt x="23" y="1919"/>
                </a:cubicBezTo>
                <a:cubicBezTo>
                  <a:pt x="23" y="1918"/>
                  <a:pt x="24" y="1916"/>
                  <a:pt x="24" y="1914"/>
                </a:cubicBezTo>
                <a:cubicBezTo>
                  <a:pt x="24" y="1913"/>
                  <a:pt x="24" y="1911"/>
                  <a:pt x="24" y="1910"/>
                </a:cubicBezTo>
                <a:cubicBezTo>
                  <a:pt x="24" y="1909"/>
                  <a:pt x="24" y="1907"/>
                  <a:pt x="23" y="1906"/>
                </a:cubicBezTo>
                <a:cubicBezTo>
                  <a:pt x="22" y="1905"/>
                  <a:pt x="23" y="1904"/>
                  <a:pt x="25" y="1904"/>
                </a:cubicBezTo>
                <a:cubicBezTo>
                  <a:pt x="27" y="1904"/>
                  <a:pt x="30" y="1904"/>
                  <a:pt x="31" y="1904"/>
                </a:cubicBezTo>
                <a:cubicBezTo>
                  <a:pt x="32" y="1903"/>
                  <a:pt x="35" y="1903"/>
                  <a:pt x="37" y="1902"/>
                </a:cubicBezTo>
                <a:cubicBezTo>
                  <a:pt x="38" y="1902"/>
                  <a:pt x="41" y="1901"/>
                  <a:pt x="42" y="1900"/>
                </a:cubicBezTo>
                <a:cubicBezTo>
                  <a:pt x="43" y="1900"/>
                  <a:pt x="45" y="1899"/>
                  <a:pt x="47" y="1898"/>
                </a:cubicBezTo>
                <a:cubicBezTo>
                  <a:pt x="49" y="1898"/>
                  <a:pt x="52" y="1897"/>
                  <a:pt x="53" y="1897"/>
                </a:cubicBezTo>
                <a:cubicBezTo>
                  <a:pt x="55" y="1896"/>
                  <a:pt x="56" y="1895"/>
                  <a:pt x="57" y="1894"/>
                </a:cubicBezTo>
                <a:cubicBezTo>
                  <a:pt x="58" y="1893"/>
                  <a:pt x="60" y="1892"/>
                  <a:pt x="61" y="1891"/>
                </a:cubicBezTo>
                <a:cubicBezTo>
                  <a:pt x="63" y="1890"/>
                  <a:pt x="64" y="1889"/>
                  <a:pt x="65" y="1889"/>
                </a:cubicBezTo>
                <a:cubicBezTo>
                  <a:pt x="66" y="1890"/>
                  <a:pt x="68" y="1890"/>
                  <a:pt x="69" y="1891"/>
                </a:cubicBezTo>
                <a:cubicBezTo>
                  <a:pt x="70" y="1892"/>
                  <a:pt x="70" y="1892"/>
                  <a:pt x="70" y="1891"/>
                </a:cubicBezTo>
                <a:cubicBezTo>
                  <a:pt x="70" y="1890"/>
                  <a:pt x="70" y="1889"/>
                  <a:pt x="70" y="1887"/>
                </a:cubicBezTo>
                <a:cubicBezTo>
                  <a:pt x="70" y="1886"/>
                  <a:pt x="70" y="1884"/>
                  <a:pt x="69" y="1883"/>
                </a:cubicBezTo>
                <a:cubicBezTo>
                  <a:pt x="69" y="1882"/>
                  <a:pt x="68" y="1880"/>
                  <a:pt x="68" y="1879"/>
                </a:cubicBezTo>
                <a:cubicBezTo>
                  <a:pt x="67" y="1879"/>
                  <a:pt x="67" y="1878"/>
                  <a:pt x="66" y="1877"/>
                </a:cubicBezTo>
                <a:cubicBezTo>
                  <a:pt x="66" y="1876"/>
                  <a:pt x="65" y="1875"/>
                  <a:pt x="64" y="1873"/>
                </a:cubicBezTo>
                <a:cubicBezTo>
                  <a:pt x="64" y="1871"/>
                  <a:pt x="63" y="1869"/>
                  <a:pt x="62" y="1869"/>
                </a:cubicBezTo>
                <a:cubicBezTo>
                  <a:pt x="61" y="1868"/>
                  <a:pt x="60" y="1867"/>
                  <a:pt x="58" y="1867"/>
                </a:cubicBezTo>
                <a:cubicBezTo>
                  <a:pt x="57" y="1867"/>
                  <a:pt x="55" y="1866"/>
                  <a:pt x="54" y="1865"/>
                </a:cubicBezTo>
                <a:cubicBezTo>
                  <a:pt x="54" y="1865"/>
                  <a:pt x="53" y="1863"/>
                  <a:pt x="54" y="1863"/>
                </a:cubicBezTo>
                <a:cubicBezTo>
                  <a:pt x="54" y="1862"/>
                  <a:pt x="55" y="1861"/>
                  <a:pt x="56" y="1860"/>
                </a:cubicBezTo>
                <a:cubicBezTo>
                  <a:pt x="57" y="1859"/>
                  <a:pt x="59" y="1858"/>
                  <a:pt x="60" y="1858"/>
                </a:cubicBezTo>
                <a:cubicBezTo>
                  <a:pt x="61" y="1857"/>
                  <a:pt x="63" y="1857"/>
                  <a:pt x="65" y="1857"/>
                </a:cubicBezTo>
                <a:cubicBezTo>
                  <a:pt x="66" y="1856"/>
                  <a:pt x="67" y="1854"/>
                  <a:pt x="67" y="1851"/>
                </a:cubicBezTo>
                <a:cubicBezTo>
                  <a:pt x="67" y="1849"/>
                  <a:pt x="68" y="1846"/>
                  <a:pt x="69" y="1845"/>
                </a:cubicBezTo>
                <a:cubicBezTo>
                  <a:pt x="70" y="1844"/>
                  <a:pt x="73" y="1843"/>
                  <a:pt x="74" y="1843"/>
                </a:cubicBezTo>
                <a:cubicBezTo>
                  <a:pt x="76" y="1842"/>
                  <a:pt x="78" y="1842"/>
                  <a:pt x="79" y="1842"/>
                </a:cubicBezTo>
                <a:cubicBezTo>
                  <a:pt x="80" y="1842"/>
                  <a:pt x="81" y="1842"/>
                  <a:pt x="82" y="1843"/>
                </a:cubicBezTo>
                <a:cubicBezTo>
                  <a:pt x="83" y="1844"/>
                  <a:pt x="84" y="1843"/>
                  <a:pt x="85" y="1842"/>
                </a:cubicBezTo>
                <a:cubicBezTo>
                  <a:pt x="86" y="1841"/>
                  <a:pt x="87" y="1839"/>
                  <a:pt x="88" y="1838"/>
                </a:cubicBezTo>
                <a:cubicBezTo>
                  <a:pt x="88" y="1837"/>
                  <a:pt x="90" y="1836"/>
                  <a:pt x="91" y="1835"/>
                </a:cubicBezTo>
                <a:cubicBezTo>
                  <a:pt x="93" y="1834"/>
                  <a:pt x="97" y="1833"/>
                  <a:pt x="100" y="1831"/>
                </a:cubicBezTo>
                <a:cubicBezTo>
                  <a:pt x="103" y="1830"/>
                  <a:pt x="107" y="1828"/>
                  <a:pt x="110" y="1827"/>
                </a:cubicBezTo>
                <a:cubicBezTo>
                  <a:pt x="112" y="1827"/>
                  <a:pt x="116" y="1826"/>
                  <a:pt x="117" y="1825"/>
                </a:cubicBezTo>
                <a:cubicBezTo>
                  <a:pt x="118" y="1825"/>
                  <a:pt x="121" y="1824"/>
                  <a:pt x="122" y="1824"/>
                </a:cubicBezTo>
                <a:cubicBezTo>
                  <a:pt x="123" y="1823"/>
                  <a:pt x="125" y="1822"/>
                  <a:pt x="127" y="1822"/>
                </a:cubicBezTo>
                <a:cubicBezTo>
                  <a:pt x="129" y="1822"/>
                  <a:pt x="132" y="1821"/>
                  <a:pt x="135" y="1820"/>
                </a:cubicBezTo>
                <a:cubicBezTo>
                  <a:pt x="138" y="1819"/>
                  <a:pt x="142" y="1818"/>
                  <a:pt x="145" y="1818"/>
                </a:cubicBezTo>
                <a:cubicBezTo>
                  <a:pt x="147" y="1819"/>
                  <a:pt x="151" y="1818"/>
                  <a:pt x="153" y="1817"/>
                </a:cubicBezTo>
                <a:cubicBezTo>
                  <a:pt x="155" y="1817"/>
                  <a:pt x="157" y="1815"/>
                  <a:pt x="159" y="1814"/>
                </a:cubicBezTo>
                <a:cubicBezTo>
                  <a:pt x="160" y="1813"/>
                  <a:pt x="161" y="1811"/>
                  <a:pt x="162" y="1810"/>
                </a:cubicBezTo>
                <a:cubicBezTo>
                  <a:pt x="163" y="1809"/>
                  <a:pt x="163" y="1806"/>
                  <a:pt x="164" y="1803"/>
                </a:cubicBezTo>
                <a:cubicBezTo>
                  <a:pt x="165" y="1801"/>
                  <a:pt x="166" y="1798"/>
                  <a:pt x="167" y="1796"/>
                </a:cubicBezTo>
                <a:cubicBezTo>
                  <a:pt x="168" y="1795"/>
                  <a:pt x="169" y="1795"/>
                  <a:pt x="169" y="1796"/>
                </a:cubicBezTo>
                <a:cubicBezTo>
                  <a:pt x="169" y="1797"/>
                  <a:pt x="170" y="1798"/>
                  <a:pt x="169" y="1800"/>
                </a:cubicBezTo>
                <a:cubicBezTo>
                  <a:pt x="169" y="1801"/>
                  <a:pt x="169" y="1803"/>
                  <a:pt x="169" y="1804"/>
                </a:cubicBezTo>
                <a:cubicBezTo>
                  <a:pt x="170" y="1805"/>
                  <a:pt x="170" y="1806"/>
                  <a:pt x="171" y="1806"/>
                </a:cubicBezTo>
                <a:cubicBezTo>
                  <a:pt x="172" y="1807"/>
                  <a:pt x="173" y="1806"/>
                  <a:pt x="174" y="1805"/>
                </a:cubicBezTo>
                <a:cubicBezTo>
                  <a:pt x="175" y="1805"/>
                  <a:pt x="176" y="1805"/>
                  <a:pt x="177" y="1806"/>
                </a:cubicBezTo>
                <a:cubicBezTo>
                  <a:pt x="178" y="1807"/>
                  <a:pt x="179" y="1807"/>
                  <a:pt x="180" y="1808"/>
                </a:cubicBezTo>
                <a:cubicBezTo>
                  <a:pt x="180" y="1808"/>
                  <a:pt x="181" y="1807"/>
                  <a:pt x="182" y="1805"/>
                </a:cubicBezTo>
                <a:cubicBezTo>
                  <a:pt x="182" y="1803"/>
                  <a:pt x="182" y="1801"/>
                  <a:pt x="181" y="1799"/>
                </a:cubicBezTo>
                <a:cubicBezTo>
                  <a:pt x="181" y="1798"/>
                  <a:pt x="181" y="1796"/>
                  <a:pt x="181" y="1794"/>
                </a:cubicBezTo>
                <a:cubicBezTo>
                  <a:pt x="182" y="1793"/>
                  <a:pt x="183" y="1791"/>
                  <a:pt x="184" y="1789"/>
                </a:cubicBezTo>
                <a:cubicBezTo>
                  <a:pt x="184" y="1788"/>
                  <a:pt x="186" y="1786"/>
                  <a:pt x="186" y="1784"/>
                </a:cubicBezTo>
                <a:cubicBezTo>
                  <a:pt x="187" y="1783"/>
                  <a:pt x="188" y="1781"/>
                  <a:pt x="188" y="1779"/>
                </a:cubicBezTo>
                <a:cubicBezTo>
                  <a:pt x="188" y="1778"/>
                  <a:pt x="188" y="1776"/>
                  <a:pt x="189" y="1774"/>
                </a:cubicBezTo>
                <a:cubicBezTo>
                  <a:pt x="189" y="1773"/>
                  <a:pt x="191" y="1773"/>
                  <a:pt x="192" y="1775"/>
                </a:cubicBezTo>
                <a:cubicBezTo>
                  <a:pt x="193" y="1776"/>
                  <a:pt x="194" y="1778"/>
                  <a:pt x="195" y="1779"/>
                </a:cubicBezTo>
                <a:cubicBezTo>
                  <a:pt x="196" y="1780"/>
                  <a:pt x="198" y="1781"/>
                  <a:pt x="199" y="1781"/>
                </a:cubicBezTo>
                <a:cubicBezTo>
                  <a:pt x="201" y="1781"/>
                  <a:pt x="204" y="1781"/>
                  <a:pt x="206" y="1780"/>
                </a:cubicBezTo>
                <a:cubicBezTo>
                  <a:pt x="208" y="1780"/>
                  <a:pt x="210" y="1778"/>
                  <a:pt x="212" y="1777"/>
                </a:cubicBezTo>
                <a:cubicBezTo>
                  <a:pt x="214" y="1776"/>
                  <a:pt x="216" y="1775"/>
                  <a:pt x="218" y="1775"/>
                </a:cubicBezTo>
                <a:cubicBezTo>
                  <a:pt x="219" y="1774"/>
                  <a:pt x="221" y="1774"/>
                  <a:pt x="222" y="1775"/>
                </a:cubicBezTo>
                <a:cubicBezTo>
                  <a:pt x="223" y="1776"/>
                  <a:pt x="226" y="1776"/>
                  <a:pt x="228" y="1776"/>
                </a:cubicBezTo>
                <a:cubicBezTo>
                  <a:pt x="230" y="1775"/>
                  <a:pt x="231" y="1775"/>
                  <a:pt x="231" y="1774"/>
                </a:cubicBezTo>
                <a:cubicBezTo>
                  <a:pt x="231" y="1773"/>
                  <a:pt x="230" y="1771"/>
                  <a:pt x="229" y="1771"/>
                </a:cubicBezTo>
                <a:cubicBezTo>
                  <a:pt x="228" y="1770"/>
                  <a:pt x="226" y="1768"/>
                  <a:pt x="225" y="1767"/>
                </a:cubicBezTo>
                <a:cubicBezTo>
                  <a:pt x="223" y="1766"/>
                  <a:pt x="220" y="1766"/>
                  <a:pt x="219" y="1766"/>
                </a:cubicBezTo>
                <a:cubicBezTo>
                  <a:pt x="217" y="1766"/>
                  <a:pt x="215" y="1767"/>
                  <a:pt x="214" y="1768"/>
                </a:cubicBezTo>
                <a:cubicBezTo>
                  <a:pt x="213" y="1769"/>
                  <a:pt x="211" y="1769"/>
                  <a:pt x="210" y="1768"/>
                </a:cubicBezTo>
                <a:cubicBezTo>
                  <a:pt x="209" y="1767"/>
                  <a:pt x="207" y="1765"/>
                  <a:pt x="206" y="1763"/>
                </a:cubicBezTo>
                <a:cubicBezTo>
                  <a:pt x="205" y="1762"/>
                  <a:pt x="203" y="1760"/>
                  <a:pt x="201" y="1760"/>
                </a:cubicBezTo>
                <a:cubicBezTo>
                  <a:pt x="199" y="1760"/>
                  <a:pt x="196" y="1760"/>
                  <a:pt x="195" y="1760"/>
                </a:cubicBezTo>
                <a:cubicBezTo>
                  <a:pt x="193" y="1760"/>
                  <a:pt x="190" y="1761"/>
                  <a:pt x="188" y="1761"/>
                </a:cubicBezTo>
                <a:cubicBezTo>
                  <a:pt x="186" y="1761"/>
                  <a:pt x="183" y="1761"/>
                  <a:pt x="182" y="1762"/>
                </a:cubicBezTo>
                <a:cubicBezTo>
                  <a:pt x="181" y="1762"/>
                  <a:pt x="180" y="1762"/>
                  <a:pt x="179" y="1762"/>
                </a:cubicBezTo>
                <a:cubicBezTo>
                  <a:pt x="178" y="1761"/>
                  <a:pt x="176" y="1761"/>
                  <a:pt x="175" y="1762"/>
                </a:cubicBezTo>
                <a:cubicBezTo>
                  <a:pt x="174" y="1762"/>
                  <a:pt x="172" y="1763"/>
                  <a:pt x="171" y="1763"/>
                </a:cubicBezTo>
                <a:cubicBezTo>
                  <a:pt x="171" y="1764"/>
                  <a:pt x="171" y="1766"/>
                  <a:pt x="172" y="1768"/>
                </a:cubicBezTo>
                <a:cubicBezTo>
                  <a:pt x="173" y="1770"/>
                  <a:pt x="174" y="1773"/>
                  <a:pt x="174" y="1774"/>
                </a:cubicBezTo>
                <a:cubicBezTo>
                  <a:pt x="174" y="1775"/>
                  <a:pt x="175" y="1777"/>
                  <a:pt x="175" y="1779"/>
                </a:cubicBezTo>
                <a:cubicBezTo>
                  <a:pt x="176" y="1780"/>
                  <a:pt x="175" y="1782"/>
                  <a:pt x="174" y="1782"/>
                </a:cubicBezTo>
                <a:cubicBezTo>
                  <a:pt x="173" y="1782"/>
                  <a:pt x="172" y="1782"/>
                  <a:pt x="171" y="1780"/>
                </a:cubicBezTo>
                <a:cubicBezTo>
                  <a:pt x="170" y="1779"/>
                  <a:pt x="169" y="1777"/>
                  <a:pt x="169" y="1776"/>
                </a:cubicBezTo>
                <a:cubicBezTo>
                  <a:pt x="169" y="1774"/>
                  <a:pt x="168" y="1772"/>
                  <a:pt x="167" y="1770"/>
                </a:cubicBezTo>
                <a:cubicBezTo>
                  <a:pt x="165" y="1768"/>
                  <a:pt x="162" y="1766"/>
                  <a:pt x="160" y="1766"/>
                </a:cubicBezTo>
                <a:cubicBezTo>
                  <a:pt x="158" y="1766"/>
                  <a:pt x="154" y="1765"/>
                  <a:pt x="151" y="1766"/>
                </a:cubicBezTo>
                <a:cubicBezTo>
                  <a:pt x="148" y="1766"/>
                  <a:pt x="144" y="1766"/>
                  <a:pt x="142" y="1767"/>
                </a:cubicBezTo>
                <a:cubicBezTo>
                  <a:pt x="139" y="1768"/>
                  <a:pt x="136" y="1769"/>
                  <a:pt x="134" y="1770"/>
                </a:cubicBezTo>
                <a:cubicBezTo>
                  <a:pt x="132" y="1771"/>
                  <a:pt x="130" y="1771"/>
                  <a:pt x="128" y="1771"/>
                </a:cubicBezTo>
                <a:cubicBezTo>
                  <a:pt x="127" y="1771"/>
                  <a:pt x="124" y="1772"/>
                  <a:pt x="123" y="1772"/>
                </a:cubicBezTo>
                <a:cubicBezTo>
                  <a:pt x="121" y="1773"/>
                  <a:pt x="118" y="1773"/>
                  <a:pt x="117" y="1774"/>
                </a:cubicBezTo>
                <a:cubicBezTo>
                  <a:pt x="116" y="1774"/>
                  <a:pt x="114" y="1775"/>
                  <a:pt x="113" y="1776"/>
                </a:cubicBezTo>
                <a:cubicBezTo>
                  <a:pt x="112" y="1777"/>
                  <a:pt x="109" y="1777"/>
                  <a:pt x="107" y="1776"/>
                </a:cubicBezTo>
                <a:cubicBezTo>
                  <a:pt x="104" y="1776"/>
                  <a:pt x="102" y="1776"/>
                  <a:pt x="101" y="1776"/>
                </a:cubicBezTo>
                <a:cubicBezTo>
                  <a:pt x="101" y="1776"/>
                  <a:pt x="99" y="1777"/>
                  <a:pt x="98" y="1778"/>
                </a:cubicBezTo>
                <a:cubicBezTo>
                  <a:pt x="97" y="1779"/>
                  <a:pt x="95" y="1779"/>
                  <a:pt x="94" y="1779"/>
                </a:cubicBezTo>
                <a:cubicBezTo>
                  <a:pt x="93" y="1779"/>
                  <a:pt x="91" y="1778"/>
                  <a:pt x="91" y="1777"/>
                </a:cubicBezTo>
                <a:cubicBezTo>
                  <a:pt x="90" y="1776"/>
                  <a:pt x="89" y="1774"/>
                  <a:pt x="89" y="1773"/>
                </a:cubicBezTo>
                <a:cubicBezTo>
                  <a:pt x="88" y="1772"/>
                  <a:pt x="87" y="1771"/>
                  <a:pt x="85" y="1770"/>
                </a:cubicBezTo>
                <a:cubicBezTo>
                  <a:pt x="84" y="1770"/>
                  <a:pt x="83" y="1770"/>
                  <a:pt x="82" y="1771"/>
                </a:cubicBezTo>
                <a:cubicBezTo>
                  <a:pt x="82" y="1771"/>
                  <a:pt x="81" y="1773"/>
                  <a:pt x="80" y="1773"/>
                </a:cubicBezTo>
                <a:cubicBezTo>
                  <a:pt x="79" y="1774"/>
                  <a:pt x="77" y="1775"/>
                  <a:pt x="76" y="1775"/>
                </a:cubicBezTo>
                <a:cubicBezTo>
                  <a:pt x="75" y="1775"/>
                  <a:pt x="73" y="1774"/>
                  <a:pt x="73" y="1773"/>
                </a:cubicBezTo>
                <a:cubicBezTo>
                  <a:pt x="72" y="1772"/>
                  <a:pt x="71" y="1770"/>
                  <a:pt x="70" y="1769"/>
                </a:cubicBezTo>
                <a:cubicBezTo>
                  <a:pt x="70" y="1768"/>
                  <a:pt x="68" y="1767"/>
                  <a:pt x="67" y="1766"/>
                </a:cubicBezTo>
                <a:cubicBezTo>
                  <a:pt x="66" y="1766"/>
                  <a:pt x="64" y="1766"/>
                  <a:pt x="62" y="1766"/>
                </a:cubicBezTo>
                <a:cubicBezTo>
                  <a:pt x="60" y="1767"/>
                  <a:pt x="59" y="1767"/>
                  <a:pt x="58" y="1768"/>
                </a:cubicBezTo>
                <a:cubicBezTo>
                  <a:pt x="57" y="1769"/>
                  <a:pt x="57" y="1771"/>
                  <a:pt x="58" y="1771"/>
                </a:cubicBezTo>
                <a:cubicBezTo>
                  <a:pt x="59" y="1772"/>
                  <a:pt x="60" y="1773"/>
                  <a:pt x="62" y="1774"/>
                </a:cubicBezTo>
                <a:cubicBezTo>
                  <a:pt x="63" y="1774"/>
                  <a:pt x="65" y="1775"/>
                  <a:pt x="65" y="1776"/>
                </a:cubicBezTo>
                <a:cubicBezTo>
                  <a:pt x="66" y="1777"/>
                  <a:pt x="66" y="1778"/>
                  <a:pt x="65" y="1778"/>
                </a:cubicBezTo>
                <a:cubicBezTo>
                  <a:pt x="64" y="1778"/>
                  <a:pt x="62" y="1779"/>
                  <a:pt x="60" y="1779"/>
                </a:cubicBezTo>
                <a:cubicBezTo>
                  <a:pt x="59" y="1779"/>
                  <a:pt x="56" y="1779"/>
                  <a:pt x="54" y="1779"/>
                </a:cubicBezTo>
                <a:cubicBezTo>
                  <a:pt x="53" y="1779"/>
                  <a:pt x="50" y="1778"/>
                  <a:pt x="49" y="1777"/>
                </a:cubicBezTo>
                <a:cubicBezTo>
                  <a:pt x="47" y="1776"/>
                  <a:pt x="46" y="1774"/>
                  <a:pt x="45" y="1773"/>
                </a:cubicBezTo>
                <a:cubicBezTo>
                  <a:pt x="44" y="1773"/>
                  <a:pt x="42" y="1772"/>
                  <a:pt x="41" y="1771"/>
                </a:cubicBezTo>
                <a:cubicBezTo>
                  <a:pt x="40" y="1770"/>
                  <a:pt x="39" y="1770"/>
                  <a:pt x="38" y="1770"/>
                </a:cubicBezTo>
                <a:cubicBezTo>
                  <a:pt x="37" y="1770"/>
                  <a:pt x="35" y="1771"/>
                  <a:pt x="35" y="1772"/>
                </a:cubicBezTo>
                <a:cubicBezTo>
                  <a:pt x="34" y="1773"/>
                  <a:pt x="34" y="1774"/>
                  <a:pt x="35" y="1775"/>
                </a:cubicBezTo>
                <a:cubicBezTo>
                  <a:pt x="35" y="1776"/>
                  <a:pt x="36" y="1778"/>
                  <a:pt x="36" y="1779"/>
                </a:cubicBezTo>
                <a:cubicBezTo>
                  <a:pt x="36" y="1780"/>
                  <a:pt x="36" y="1781"/>
                  <a:pt x="35" y="1781"/>
                </a:cubicBezTo>
                <a:cubicBezTo>
                  <a:pt x="35" y="1781"/>
                  <a:pt x="33" y="1781"/>
                  <a:pt x="32" y="1781"/>
                </a:cubicBezTo>
                <a:cubicBezTo>
                  <a:pt x="30" y="1781"/>
                  <a:pt x="28" y="1781"/>
                  <a:pt x="27" y="1781"/>
                </a:cubicBezTo>
                <a:cubicBezTo>
                  <a:pt x="25" y="1782"/>
                  <a:pt x="23" y="1782"/>
                  <a:pt x="22" y="1783"/>
                </a:cubicBezTo>
                <a:cubicBezTo>
                  <a:pt x="21" y="1783"/>
                  <a:pt x="18" y="1784"/>
                  <a:pt x="17" y="1784"/>
                </a:cubicBezTo>
                <a:cubicBezTo>
                  <a:pt x="16" y="1784"/>
                  <a:pt x="13" y="1785"/>
                  <a:pt x="11" y="1785"/>
                </a:cubicBezTo>
                <a:cubicBezTo>
                  <a:pt x="9" y="1786"/>
                  <a:pt x="7" y="1785"/>
                  <a:pt x="6" y="1783"/>
                </a:cubicBezTo>
                <a:cubicBezTo>
                  <a:pt x="5" y="1782"/>
                  <a:pt x="3" y="1780"/>
                  <a:pt x="2" y="1779"/>
                </a:cubicBezTo>
                <a:cubicBezTo>
                  <a:pt x="1" y="1778"/>
                  <a:pt x="0" y="1776"/>
                  <a:pt x="0" y="1774"/>
                </a:cubicBezTo>
                <a:cubicBezTo>
                  <a:pt x="0" y="1772"/>
                  <a:pt x="0" y="1769"/>
                  <a:pt x="0" y="1766"/>
                </a:cubicBezTo>
                <a:cubicBezTo>
                  <a:pt x="0" y="1764"/>
                  <a:pt x="0" y="1760"/>
                  <a:pt x="0" y="1758"/>
                </a:cubicBezTo>
                <a:cubicBezTo>
                  <a:pt x="0" y="1756"/>
                  <a:pt x="0" y="1754"/>
                  <a:pt x="1" y="1754"/>
                </a:cubicBezTo>
                <a:cubicBezTo>
                  <a:pt x="2" y="1753"/>
                  <a:pt x="4" y="1752"/>
                  <a:pt x="5" y="1751"/>
                </a:cubicBezTo>
                <a:cubicBezTo>
                  <a:pt x="6" y="1750"/>
                  <a:pt x="7" y="1748"/>
                  <a:pt x="7" y="1747"/>
                </a:cubicBezTo>
                <a:cubicBezTo>
                  <a:pt x="8" y="1746"/>
                  <a:pt x="7" y="1745"/>
                  <a:pt x="7" y="1744"/>
                </a:cubicBezTo>
                <a:cubicBezTo>
                  <a:pt x="6" y="1744"/>
                  <a:pt x="5" y="1743"/>
                  <a:pt x="5" y="1742"/>
                </a:cubicBezTo>
                <a:cubicBezTo>
                  <a:pt x="5" y="1741"/>
                  <a:pt x="4" y="1740"/>
                  <a:pt x="4" y="1739"/>
                </a:cubicBezTo>
                <a:cubicBezTo>
                  <a:pt x="4" y="1738"/>
                  <a:pt x="5" y="1736"/>
                  <a:pt x="6" y="1736"/>
                </a:cubicBezTo>
                <a:cubicBezTo>
                  <a:pt x="7" y="1735"/>
                  <a:pt x="9" y="1734"/>
                  <a:pt x="11" y="1733"/>
                </a:cubicBezTo>
                <a:cubicBezTo>
                  <a:pt x="12" y="1733"/>
                  <a:pt x="14" y="1731"/>
                  <a:pt x="16" y="1730"/>
                </a:cubicBezTo>
                <a:cubicBezTo>
                  <a:pt x="18" y="1729"/>
                  <a:pt x="19" y="1730"/>
                  <a:pt x="20" y="1731"/>
                </a:cubicBezTo>
                <a:cubicBezTo>
                  <a:pt x="21" y="1732"/>
                  <a:pt x="21" y="1734"/>
                  <a:pt x="21" y="1735"/>
                </a:cubicBezTo>
                <a:cubicBezTo>
                  <a:pt x="20" y="1736"/>
                  <a:pt x="21" y="1738"/>
                  <a:pt x="21" y="1739"/>
                </a:cubicBezTo>
                <a:cubicBezTo>
                  <a:pt x="21" y="1740"/>
                  <a:pt x="22" y="1741"/>
                  <a:pt x="23" y="1741"/>
                </a:cubicBezTo>
                <a:cubicBezTo>
                  <a:pt x="24" y="1741"/>
                  <a:pt x="26" y="1742"/>
                  <a:pt x="27" y="1742"/>
                </a:cubicBezTo>
                <a:cubicBezTo>
                  <a:pt x="28" y="1742"/>
                  <a:pt x="29" y="1743"/>
                  <a:pt x="31" y="1744"/>
                </a:cubicBezTo>
                <a:cubicBezTo>
                  <a:pt x="32" y="1744"/>
                  <a:pt x="33" y="1744"/>
                  <a:pt x="34" y="1743"/>
                </a:cubicBezTo>
                <a:cubicBezTo>
                  <a:pt x="34" y="1743"/>
                  <a:pt x="34" y="1741"/>
                  <a:pt x="34" y="1741"/>
                </a:cubicBezTo>
                <a:cubicBezTo>
                  <a:pt x="34" y="1740"/>
                  <a:pt x="34" y="1739"/>
                  <a:pt x="33" y="1738"/>
                </a:cubicBezTo>
                <a:cubicBezTo>
                  <a:pt x="33" y="1737"/>
                  <a:pt x="33" y="1735"/>
                  <a:pt x="34" y="1734"/>
                </a:cubicBezTo>
                <a:cubicBezTo>
                  <a:pt x="35" y="1732"/>
                  <a:pt x="36" y="1730"/>
                  <a:pt x="37" y="1728"/>
                </a:cubicBezTo>
                <a:cubicBezTo>
                  <a:pt x="38" y="1727"/>
                  <a:pt x="38" y="1725"/>
                  <a:pt x="37" y="1725"/>
                </a:cubicBezTo>
                <a:cubicBezTo>
                  <a:pt x="36" y="1724"/>
                  <a:pt x="35" y="1723"/>
                  <a:pt x="35" y="1722"/>
                </a:cubicBezTo>
                <a:cubicBezTo>
                  <a:pt x="35" y="1721"/>
                  <a:pt x="35" y="1719"/>
                  <a:pt x="36" y="1718"/>
                </a:cubicBezTo>
                <a:cubicBezTo>
                  <a:pt x="37" y="1716"/>
                  <a:pt x="38" y="1714"/>
                  <a:pt x="39" y="1713"/>
                </a:cubicBezTo>
                <a:cubicBezTo>
                  <a:pt x="40" y="1712"/>
                  <a:pt x="42" y="1711"/>
                  <a:pt x="43" y="1711"/>
                </a:cubicBezTo>
                <a:cubicBezTo>
                  <a:pt x="44" y="1711"/>
                  <a:pt x="47" y="1711"/>
                  <a:pt x="49" y="1712"/>
                </a:cubicBezTo>
                <a:cubicBezTo>
                  <a:pt x="50" y="1712"/>
                  <a:pt x="53" y="1711"/>
                  <a:pt x="54" y="1710"/>
                </a:cubicBezTo>
                <a:cubicBezTo>
                  <a:pt x="55" y="1709"/>
                  <a:pt x="57" y="1707"/>
                  <a:pt x="58" y="1705"/>
                </a:cubicBezTo>
                <a:cubicBezTo>
                  <a:pt x="59" y="1703"/>
                  <a:pt x="61" y="1700"/>
                  <a:pt x="63" y="1698"/>
                </a:cubicBezTo>
                <a:cubicBezTo>
                  <a:pt x="64" y="1697"/>
                  <a:pt x="66" y="1695"/>
                  <a:pt x="68" y="1694"/>
                </a:cubicBezTo>
                <a:cubicBezTo>
                  <a:pt x="70" y="1693"/>
                  <a:pt x="72" y="1691"/>
                  <a:pt x="73" y="1691"/>
                </a:cubicBezTo>
                <a:cubicBezTo>
                  <a:pt x="75" y="1690"/>
                  <a:pt x="77" y="1689"/>
                  <a:pt x="78" y="1689"/>
                </a:cubicBezTo>
                <a:cubicBezTo>
                  <a:pt x="79" y="1689"/>
                  <a:pt x="81" y="1689"/>
                  <a:pt x="83" y="1689"/>
                </a:cubicBezTo>
                <a:cubicBezTo>
                  <a:pt x="85" y="1689"/>
                  <a:pt x="88" y="1688"/>
                  <a:pt x="88" y="1687"/>
                </a:cubicBezTo>
                <a:cubicBezTo>
                  <a:pt x="89" y="1686"/>
                  <a:pt x="91" y="1685"/>
                  <a:pt x="92" y="1685"/>
                </a:cubicBezTo>
                <a:cubicBezTo>
                  <a:pt x="94" y="1684"/>
                  <a:pt x="96" y="1684"/>
                  <a:pt x="98" y="1683"/>
                </a:cubicBezTo>
                <a:cubicBezTo>
                  <a:pt x="100" y="1683"/>
                  <a:pt x="102" y="1683"/>
                  <a:pt x="103" y="1682"/>
                </a:cubicBezTo>
                <a:cubicBezTo>
                  <a:pt x="104" y="1682"/>
                  <a:pt x="106" y="1683"/>
                  <a:pt x="106" y="1683"/>
                </a:cubicBezTo>
                <a:cubicBezTo>
                  <a:pt x="107" y="1684"/>
                  <a:pt x="107" y="1686"/>
                  <a:pt x="107" y="1687"/>
                </a:cubicBezTo>
                <a:cubicBezTo>
                  <a:pt x="107" y="1689"/>
                  <a:pt x="106" y="1692"/>
                  <a:pt x="106" y="1694"/>
                </a:cubicBezTo>
                <a:cubicBezTo>
                  <a:pt x="106" y="1696"/>
                  <a:pt x="106" y="1700"/>
                  <a:pt x="105" y="1702"/>
                </a:cubicBezTo>
                <a:cubicBezTo>
                  <a:pt x="104" y="1704"/>
                  <a:pt x="103" y="1707"/>
                  <a:pt x="103" y="1709"/>
                </a:cubicBezTo>
                <a:cubicBezTo>
                  <a:pt x="104" y="1710"/>
                  <a:pt x="104" y="1711"/>
                  <a:pt x="105" y="1712"/>
                </a:cubicBezTo>
                <a:cubicBezTo>
                  <a:pt x="106" y="1712"/>
                  <a:pt x="108" y="1712"/>
                  <a:pt x="109" y="1712"/>
                </a:cubicBezTo>
                <a:cubicBezTo>
                  <a:pt x="111" y="1711"/>
                  <a:pt x="112" y="1711"/>
                  <a:pt x="113" y="1710"/>
                </a:cubicBezTo>
                <a:cubicBezTo>
                  <a:pt x="114" y="1710"/>
                  <a:pt x="116" y="1709"/>
                  <a:pt x="116" y="1709"/>
                </a:cubicBezTo>
                <a:cubicBezTo>
                  <a:pt x="117" y="1709"/>
                  <a:pt x="119" y="1708"/>
                  <a:pt x="121" y="1708"/>
                </a:cubicBezTo>
                <a:cubicBezTo>
                  <a:pt x="122" y="1708"/>
                  <a:pt x="125" y="1707"/>
                  <a:pt x="127" y="1707"/>
                </a:cubicBezTo>
                <a:cubicBezTo>
                  <a:pt x="128" y="1707"/>
                  <a:pt x="131" y="1707"/>
                  <a:pt x="132" y="1706"/>
                </a:cubicBezTo>
                <a:cubicBezTo>
                  <a:pt x="134" y="1705"/>
                  <a:pt x="136" y="1703"/>
                  <a:pt x="138" y="1702"/>
                </a:cubicBezTo>
                <a:cubicBezTo>
                  <a:pt x="140" y="1700"/>
                  <a:pt x="142" y="1698"/>
                  <a:pt x="143" y="1696"/>
                </a:cubicBezTo>
                <a:cubicBezTo>
                  <a:pt x="144" y="1695"/>
                  <a:pt x="146" y="1692"/>
                  <a:pt x="146" y="1690"/>
                </a:cubicBezTo>
                <a:cubicBezTo>
                  <a:pt x="147" y="1688"/>
                  <a:pt x="147" y="1685"/>
                  <a:pt x="147" y="1683"/>
                </a:cubicBezTo>
                <a:cubicBezTo>
                  <a:pt x="147" y="1681"/>
                  <a:pt x="146" y="1679"/>
                  <a:pt x="145" y="1678"/>
                </a:cubicBezTo>
                <a:cubicBezTo>
                  <a:pt x="144" y="1677"/>
                  <a:pt x="143" y="1675"/>
                  <a:pt x="142" y="1675"/>
                </a:cubicBezTo>
                <a:cubicBezTo>
                  <a:pt x="141" y="1674"/>
                  <a:pt x="141" y="1673"/>
                  <a:pt x="142" y="1672"/>
                </a:cubicBezTo>
                <a:cubicBezTo>
                  <a:pt x="143" y="1671"/>
                  <a:pt x="144" y="1671"/>
                  <a:pt x="144" y="1671"/>
                </a:cubicBezTo>
                <a:cubicBezTo>
                  <a:pt x="145" y="1671"/>
                  <a:pt x="146" y="1672"/>
                  <a:pt x="147" y="1672"/>
                </a:cubicBezTo>
                <a:cubicBezTo>
                  <a:pt x="148" y="1673"/>
                  <a:pt x="149" y="1673"/>
                  <a:pt x="150" y="1674"/>
                </a:cubicBezTo>
                <a:cubicBezTo>
                  <a:pt x="150" y="1674"/>
                  <a:pt x="152" y="1674"/>
                  <a:pt x="153" y="1673"/>
                </a:cubicBezTo>
                <a:cubicBezTo>
                  <a:pt x="154" y="1673"/>
                  <a:pt x="155" y="1673"/>
                  <a:pt x="155" y="1674"/>
                </a:cubicBezTo>
                <a:cubicBezTo>
                  <a:pt x="156" y="1675"/>
                  <a:pt x="156" y="1676"/>
                  <a:pt x="156" y="1677"/>
                </a:cubicBezTo>
                <a:cubicBezTo>
                  <a:pt x="156" y="1677"/>
                  <a:pt x="155" y="1679"/>
                  <a:pt x="155" y="1680"/>
                </a:cubicBezTo>
                <a:cubicBezTo>
                  <a:pt x="155" y="1682"/>
                  <a:pt x="155" y="1684"/>
                  <a:pt x="155" y="1685"/>
                </a:cubicBezTo>
                <a:cubicBezTo>
                  <a:pt x="155" y="1686"/>
                  <a:pt x="156" y="1688"/>
                  <a:pt x="156" y="1689"/>
                </a:cubicBezTo>
                <a:cubicBezTo>
                  <a:pt x="156" y="1690"/>
                  <a:pt x="155" y="1692"/>
                  <a:pt x="154" y="1693"/>
                </a:cubicBezTo>
                <a:cubicBezTo>
                  <a:pt x="154" y="1694"/>
                  <a:pt x="153" y="1696"/>
                  <a:pt x="153" y="1697"/>
                </a:cubicBezTo>
                <a:cubicBezTo>
                  <a:pt x="154" y="1698"/>
                  <a:pt x="155" y="1701"/>
                  <a:pt x="157" y="1703"/>
                </a:cubicBezTo>
                <a:cubicBezTo>
                  <a:pt x="159" y="1705"/>
                  <a:pt x="163" y="1707"/>
                  <a:pt x="164" y="1708"/>
                </a:cubicBezTo>
                <a:cubicBezTo>
                  <a:pt x="166" y="1709"/>
                  <a:pt x="169" y="1710"/>
                  <a:pt x="172" y="1712"/>
                </a:cubicBezTo>
                <a:cubicBezTo>
                  <a:pt x="174" y="1713"/>
                  <a:pt x="178" y="1714"/>
                  <a:pt x="181" y="1714"/>
                </a:cubicBezTo>
                <a:cubicBezTo>
                  <a:pt x="184" y="1715"/>
                  <a:pt x="189" y="1715"/>
                  <a:pt x="191" y="1715"/>
                </a:cubicBezTo>
                <a:cubicBezTo>
                  <a:pt x="194" y="1715"/>
                  <a:pt x="198" y="1715"/>
                  <a:pt x="200" y="1715"/>
                </a:cubicBezTo>
                <a:cubicBezTo>
                  <a:pt x="203" y="1715"/>
                  <a:pt x="205" y="1714"/>
                  <a:pt x="206" y="1713"/>
                </a:cubicBezTo>
                <a:cubicBezTo>
                  <a:pt x="207" y="1712"/>
                  <a:pt x="209" y="1710"/>
                  <a:pt x="210" y="1708"/>
                </a:cubicBezTo>
                <a:cubicBezTo>
                  <a:pt x="211" y="1707"/>
                  <a:pt x="213" y="1705"/>
                  <a:pt x="214" y="1704"/>
                </a:cubicBezTo>
                <a:cubicBezTo>
                  <a:pt x="215" y="1704"/>
                  <a:pt x="216" y="1703"/>
                  <a:pt x="217" y="1703"/>
                </a:cubicBezTo>
                <a:cubicBezTo>
                  <a:pt x="218" y="1703"/>
                  <a:pt x="218" y="1704"/>
                  <a:pt x="218" y="1705"/>
                </a:cubicBezTo>
                <a:cubicBezTo>
                  <a:pt x="218" y="1706"/>
                  <a:pt x="218" y="1707"/>
                  <a:pt x="218" y="1708"/>
                </a:cubicBezTo>
                <a:cubicBezTo>
                  <a:pt x="218" y="1709"/>
                  <a:pt x="219" y="1710"/>
                  <a:pt x="220" y="1711"/>
                </a:cubicBezTo>
                <a:cubicBezTo>
                  <a:pt x="221" y="1711"/>
                  <a:pt x="223" y="1711"/>
                  <a:pt x="224" y="1711"/>
                </a:cubicBezTo>
                <a:cubicBezTo>
                  <a:pt x="225" y="1711"/>
                  <a:pt x="227" y="1710"/>
                  <a:pt x="229" y="1710"/>
                </a:cubicBezTo>
                <a:cubicBezTo>
                  <a:pt x="230" y="1709"/>
                  <a:pt x="232" y="1709"/>
                  <a:pt x="232" y="1708"/>
                </a:cubicBezTo>
                <a:cubicBezTo>
                  <a:pt x="233" y="1708"/>
                  <a:pt x="235" y="1708"/>
                  <a:pt x="237" y="1709"/>
                </a:cubicBezTo>
                <a:cubicBezTo>
                  <a:pt x="238" y="1709"/>
                  <a:pt x="241" y="1709"/>
                  <a:pt x="242" y="1709"/>
                </a:cubicBezTo>
                <a:cubicBezTo>
                  <a:pt x="243" y="1708"/>
                  <a:pt x="244" y="1707"/>
                  <a:pt x="244" y="1706"/>
                </a:cubicBezTo>
                <a:cubicBezTo>
                  <a:pt x="244" y="1705"/>
                  <a:pt x="244" y="1702"/>
                  <a:pt x="244" y="1701"/>
                </a:cubicBezTo>
                <a:cubicBezTo>
                  <a:pt x="243" y="1699"/>
                  <a:pt x="242" y="1697"/>
                  <a:pt x="240" y="1696"/>
                </a:cubicBezTo>
                <a:cubicBezTo>
                  <a:pt x="238" y="1695"/>
                  <a:pt x="235" y="1694"/>
                  <a:pt x="233" y="1694"/>
                </a:cubicBezTo>
                <a:cubicBezTo>
                  <a:pt x="232" y="1694"/>
                  <a:pt x="229" y="1693"/>
                  <a:pt x="227" y="1693"/>
                </a:cubicBezTo>
                <a:cubicBezTo>
                  <a:pt x="225" y="1693"/>
                  <a:pt x="221" y="1693"/>
                  <a:pt x="218" y="1692"/>
                </a:cubicBezTo>
                <a:cubicBezTo>
                  <a:pt x="215" y="1692"/>
                  <a:pt x="212" y="1692"/>
                  <a:pt x="210" y="1692"/>
                </a:cubicBezTo>
                <a:cubicBezTo>
                  <a:pt x="209" y="1693"/>
                  <a:pt x="207" y="1693"/>
                  <a:pt x="206" y="1694"/>
                </a:cubicBezTo>
                <a:cubicBezTo>
                  <a:pt x="205" y="1695"/>
                  <a:pt x="204" y="1695"/>
                  <a:pt x="203" y="1695"/>
                </a:cubicBezTo>
                <a:cubicBezTo>
                  <a:pt x="202" y="1695"/>
                  <a:pt x="201" y="1694"/>
                  <a:pt x="200" y="1693"/>
                </a:cubicBezTo>
                <a:cubicBezTo>
                  <a:pt x="199" y="1693"/>
                  <a:pt x="198" y="1691"/>
                  <a:pt x="198" y="1690"/>
                </a:cubicBezTo>
                <a:cubicBezTo>
                  <a:pt x="198" y="1688"/>
                  <a:pt x="197" y="1686"/>
                  <a:pt x="197" y="1685"/>
                </a:cubicBezTo>
                <a:cubicBezTo>
                  <a:pt x="197" y="1684"/>
                  <a:pt x="196" y="1682"/>
                  <a:pt x="196" y="1681"/>
                </a:cubicBezTo>
                <a:cubicBezTo>
                  <a:pt x="196" y="1680"/>
                  <a:pt x="197" y="1679"/>
                  <a:pt x="198" y="1679"/>
                </a:cubicBezTo>
                <a:cubicBezTo>
                  <a:pt x="199" y="1679"/>
                  <a:pt x="201" y="1678"/>
                  <a:pt x="202" y="1678"/>
                </a:cubicBezTo>
                <a:cubicBezTo>
                  <a:pt x="203" y="1678"/>
                  <a:pt x="205" y="1677"/>
                  <a:pt x="207" y="1676"/>
                </a:cubicBezTo>
                <a:cubicBezTo>
                  <a:pt x="208" y="1675"/>
                  <a:pt x="210" y="1674"/>
                  <a:pt x="211" y="1672"/>
                </a:cubicBezTo>
                <a:cubicBezTo>
                  <a:pt x="212" y="1671"/>
                  <a:pt x="213" y="1668"/>
                  <a:pt x="213" y="1667"/>
                </a:cubicBezTo>
                <a:cubicBezTo>
                  <a:pt x="214" y="1665"/>
                  <a:pt x="214" y="1659"/>
                  <a:pt x="214" y="1654"/>
                </a:cubicBezTo>
                <a:cubicBezTo>
                  <a:pt x="214" y="1648"/>
                  <a:pt x="214" y="1642"/>
                  <a:pt x="213" y="1640"/>
                </a:cubicBezTo>
                <a:cubicBezTo>
                  <a:pt x="213" y="1638"/>
                  <a:pt x="213" y="1635"/>
                  <a:pt x="212" y="1634"/>
                </a:cubicBezTo>
                <a:cubicBezTo>
                  <a:pt x="212" y="1633"/>
                  <a:pt x="211" y="1632"/>
                  <a:pt x="211" y="1631"/>
                </a:cubicBezTo>
                <a:cubicBezTo>
                  <a:pt x="210" y="1630"/>
                  <a:pt x="209" y="1630"/>
                  <a:pt x="208" y="1630"/>
                </a:cubicBezTo>
                <a:cubicBezTo>
                  <a:pt x="207" y="1629"/>
                  <a:pt x="205" y="1629"/>
                  <a:pt x="204" y="1629"/>
                </a:cubicBezTo>
                <a:cubicBezTo>
                  <a:pt x="204" y="1629"/>
                  <a:pt x="202" y="1629"/>
                  <a:pt x="200" y="1629"/>
                </a:cubicBezTo>
                <a:cubicBezTo>
                  <a:pt x="199" y="1629"/>
                  <a:pt x="196" y="1629"/>
                  <a:pt x="195" y="1628"/>
                </a:cubicBezTo>
                <a:cubicBezTo>
                  <a:pt x="193" y="1628"/>
                  <a:pt x="190" y="1627"/>
                  <a:pt x="188" y="1626"/>
                </a:cubicBezTo>
                <a:cubicBezTo>
                  <a:pt x="186" y="1626"/>
                  <a:pt x="183" y="1625"/>
                  <a:pt x="182" y="1624"/>
                </a:cubicBezTo>
                <a:cubicBezTo>
                  <a:pt x="181" y="1623"/>
                  <a:pt x="180" y="1621"/>
                  <a:pt x="179" y="1620"/>
                </a:cubicBezTo>
                <a:cubicBezTo>
                  <a:pt x="179" y="1619"/>
                  <a:pt x="180" y="1616"/>
                  <a:pt x="180" y="1615"/>
                </a:cubicBezTo>
                <a:cubicBezTo>
                  <a:pt x="181" y="1614"/>
                  <a:pt x="183" y="1612"/>
                  <a:pt x="184" y="1611"/>
                </a:cubicBezTo>
                <a:cubicBezTo>
                  <a:pt x="185" y="1611"/>
                  <a:pt x="187" y="1610"/>
                  <a:pt x="188" y="1611"/>
                </a:cubicBezTo>
                <a:cubicBezTo>
                  <a:pt x="189" y="1611"/>
                  <a:pt x="191" y="1611"/>
                  <a:pt x="192" y="1610"/>
                </a:cubicBezTo>
                <a:cubicBezTo>
                  <a:pt x="194" y="1609"/>
                  <a:pt x="197" y="1609"/>
                  <a:pt x="198" y="1609"/>
                </a:cubicBezTo>
                <a:cubicBezTo>
                  <a:pt x="200" y="1610"/>
                  <a:pt x="203" y="1610"/>
                  <a:pt x="205" y="1610"/>
                </a:cubicBezTo>
                <a:cubicBezTo>
                  <a:pt x="206" y="1611"/>
                  <a:pt x="209" y="1610"/>
                  <a:pt x="211" y="1610"/>
                </a:cubicBezTo>
                <a:cubicBezTo>
                  <a:pt x="213" y="1609"/>
                  <a:pt x="216" y="1608"/>
                  <a:pt x="218" y="1607"/>
                </a:cubicBezTo>
                <a:cubicBezTo>
                  <a:pt x="221" y="1606"/>
                  <a:pt x="224" y="1605"/>
                  <a:pt x="226" y="1604"/>
                </a:cubicBezTo>
                <a:cubicBezTo>
                  <a:pt x="229" y="1603"/>
                  <a:pt x="232" y="1602"/>
                  <a:pt x="235" y="1601"/>
                </a:cubicBezTo>
                <a:cubicBezTo>
                  <a:pt x="237" y="1600"/>
                  <a:pt x="240" y="1600"/>
                  <a:pt x="241" y="1599"/>
                </a:cubicBezTo>
                <a:cubicBezTo>
                  <a:pt x="242" y="1599"/>
                  <a:pt x="243" y="1598"/>
                  <a:pt x="244" y="1597"/>
                </a:cubicBezTo>
                <a:cubicBezTo>
                  <a:pt x="244" y="1597"/>
                  <a:pt x="246" y="1595"/>
                  <a:pt x="247" y="1593"/>
                </a:cubicBezTo>
                <a:cubicBezTo>
                  <a:pt x="248" y="1591"/>
                  <a:pt x="249" y="1589"/>
                  <a:pt x="251" y="1588"/>
                </a:cubicBezTo>
                <a:cubicBezTo>
                  <a:pt x="252" y="1586"/>
                  <a:pt x="254" y="1585"/>
                  <a:pt x="255" y="1584"/>
                </a:cubicBezTo>
                <a:cubicBezTo>
                  <a:pt x="256" y="1584"/>
                  <a:pt x="258" y="1583"/>
                  <a:pt x="259" y="1582"/>
                </a:cubicBezTo>
                <a:cubicBezTo>
                  <a:pt x="261" y="1582"/>
                  <a:pt x="264" y="1581"/>
                  <a:pt x="267" y="1581"/>
                </a:cubicBezTo>
                <a:cubicBezTo>
                  <a:pt x="270" y="1581"/>
                  <a:pt x="273" y="1582"/>
                  <a:pt x="275" y="1583"/>
                </a:cubicBezTo>
                <a:cubicBezTo>
                  <a:pt x="277" y="1583"/>
                  <a:pt x="279" y="1584"/>
                  <a:pt x="280" y="1585"/>
                </a:cubicBezTo>
                <a:cubicBezTo>
                  <a:pt x="281" y="1586"/>
                  <a:pt x="282" y="1585"/>
                  <a:pt x="281" y="1584"/>
                </a:cubicBezTo>
                <a:cubicBezTo>
                  <a:pt x="281" y="1583"/>
                  <a:pt x="281" y="1581"/>
                  <a:pt x="281" y="1580"/>
                </a:cubicBezTo>
                <a:cubicBezTo>
                  <a:pt x="280" y="1579"/>
                  <a:pt x="280" y="1578"/>
                  <a:pt x="279" y="1577"/>
                </a:cubicBezTo>
                <a:cubicBezTo>
                  <a:pt x="278" y="1577"/>
                  <a:pt x="276" y="1576"/>
                  <a:pt x="275" y="1576"/>
                </a:cubicBezTo>
                <a:cubicBezTo>
                  <a:pt x="274" y="1575"/>
                  <a:pt x="272" y="1575"/>
                  <a:pt x="271" y="1575"/>
                </a:cubicBezTo>
                <a:cubicBezTo>
                  <a:pt x="270" y="1575"/>
                  <a:pt x="269" y="1575"/>
                  <a:pt x="269" y="1574"/>
                </a:cubicBezTo>
                <a:cubicBezTo>
                  <a:pt x="269" y="1574"/>
                  <a:pt x="269" y="1572"/>
                  <a:pt x="269" y="1571"/>
                </a:cubicBezTo>
                <a:cubicBezTo>
                  <a:pt x="268" y="1569"/>
                  <a:pt x="268" y="1566"/>
                  <a:pt x="268" y="1564"/>
                </a:cubicBezTo>
                <a:cubicBezTo>
                  <a:pt x="268" y="1562"/>
                  <a:pt x="268" y="1559"/>
                  <a:pt x="268" y="1558"/>
                </a:cubicBezTo>
                <a:cubicBezTo>
                  <a:pt x="268" y="1556"/>
                  <a:pt x="268" y="1555"/>
                  <a:pt x="269" y="1554"/>
                </a:cubicBezTo>
                <a:cubicBezTo>
                  <a:pt x="270" y="1553"/>
                  <a:pt x="270" y="1552"/>
                  <a:pt x="270" y="1551"/>
                </a:cubicBezTo>
                <a:cubicBezTo>
                  <a:pt x="270" y="1551"/>
                  <a:pt x="270" y="1549"/>
                  <a:pt x="270" y="1548"/>
                </a:cubicBezTo>
                <a:cubicBezTo>
                  <a:pt x="269" y="1547"/>
                  <a:pt x="269" y="1546"/>
                  <a:pt x="270" y="1545"/>
                </a:cubicBezTo>
                <a:cubicBezTo>
                  <a:pt x="271" y="1544"/>
                  <a:pt x="272" y="1542"/>
                  <a:pt x="273" y="1541"/>
                </a:cubicBezTo>
                <a:cubicBezTo>
                  <a:pt x="274" y="1540"/>
                  <a:pt x="276" y="1538"/>
                  <a:pt x="277" y="1537"/>
                </a:cubicBezTo>
                <a:cubicBezTo>
                  <a:pt x="279" y="1536"/>
                  <a:pt x="282" y="1535"/>
                  <a:pt x="283" y="1534"/>
                </a:cubicBezTo>
                <a:cubicBezTo>
                  <a:pt x="284" y="1533"/>
                  <a:pt x="287" y="1532"/>
                  <a:pt x="289" y="1532"/>
                </a:cubicBezTo>
                <a:cubicBezTo>
                  <a:pt x="291" y="1532"/>
                  <a:pt x="294" y="1531"/>
                  <a:pt x="296" y="1531"/>
                </a:cubicBezTo>
                <a:cubicBezTo>
                  <a:pt x="298" y="1531"/>
                  <a:pt x="300" y="1532"/>
                  <a:pt x="302" y="1532"/>
                </a:cubicBezTo>
                <a:cubicBezTo>
                  <a:pt x="303" y="1533"/>
                  <a:pt x="306" y="1534"/>
                  <a:pt x="308" y="1534"/>
                </a:cubicBezTo>
                <a:cubicBezTo>
                  <a:pt x="310" y="1535"/>
                  <a:pt x="312" y="1535"/>
                  <a:pt x="313" y="1535"/>
                </a:cubicBezTo>
                <a:cubicBezTo>
                  <a:pt x="315" y="1535"/>
                  <a:pt x="317" y="1535"/>
                  <a:pt x="318" y="1535"/>
                </a:cubicBezTo>
                <a:cubicBezTo>
                  <a:pt x="320" y="1534"/>
                  <a:pt x="322" y="1535"/>
                  <a:pt x="324" y="1535"/>
                </a:cubicBezTo>
                <a:cubicBezTo>
                  <a:pt x="326" y="1536"/>
                  <a:pt x="328" y="1537"/>
                  <a:pt x="330" y="1537"/>
                </a:cubicBezTo>
                <a:cubicBezTo>
                  <a:pt x="331" y="1538"/>
                  <a:pt x="333" y="1538"/>
                  <a:pt x="334" y="1539"/>
                </a:cubicBezTo>
                <a:cubicBezTo>
                  <a:pt x="335" y="1539"/>
                  <a:pt x="337" y="1539"/>
                  <a:pt x="338" y="1539"/>
                </a:cubicBezTo>
                <a:cubicBezTo>
                  <a:pt x="339" y="1538"/>
                  <a:pt x="340" y="1537"/>
                  <a:pt x="341" y="1536"/>
                </a:cubicBezTo>
                <a:cubicBezTo>
                  <a:pt x="341" y="1535"/>
                  <a:pt x="342" y="1534"/>
                  <a:pt x="342" y="1533"/>
                </a:cubicBezTo>
                <a:cubicBezTo>
                  <a:pt x="343" y="1533"/>
                  <a:pt x="344" y="1532"/>
                  <a:pt x="346" y="1532"/>
                </a:cubicBezTo>
                <a:cubicBezTo>
                  <a:pt x="347" y="1531"/>
                  <a:pt x="349" y="1531"/>
                  <a:pt x="351" y="1531"/>
                </a:cubicBezTo>
                <a:cubicBezTo>
                  <a:pt x="352" y="1530"/>
                  <a:pt x="354" y="1530"/>
                  <a:pt x="355" y="1530"/>
                </a:cubicBezTo>
                <a:cubicBezTo>
                  <a:pt x="356" y="1531"/>
                  <a:pt x="357" y="1531"/>
                  <a:pt x="357" y="1531"/>
                </a:cubicBezTo>
                <a:cubicBezTo>
                  <a:pt x="358" y="1532"/>
                  <a:pt x="360" y="1532"/>
                  <a:pt x="361" y="1532"/>
                </a:cubicBezTo>
                <a:cubicBezTo>
                  <a:pt x="363" y="1531"/>
                  <a:pt x="365" y="1531"/>
                  <a:pt x="366" y="1530"/>
                </a:cubicBezTo>
                <a:cubicBezTo>
                  <a:pt x="366" y="1530"/>
                  <a:pt x="368" y="1529"/>
                  <a:pt x="369" y="1529"/>
                </a:cubicBezTo>
                <a:cubicBezTo>
                  <a:pt x="370" y="1529"/>
                  <a:pt x="371" y="1529"/>
                  <a:pt x="372" y="1530"/>
                </a:cubicBezTo>
                <a:cubicBezTo>
                  <a:pt x="372" y="1531"/>
                  <a:pt x="374" y="1532"/>
                  <a:pt x="374" y="1532"/>
                </a:cubicBezTo>
                <a:cubicBezTo>
                  <a:pt x="375" y="1533"/>
                  <a:pt x="377" y="1533"/>
                  <a:pt x="378" y="1533"/>
                </a:cubicBezTo>
                <a:cubicBezTo>
                  <a:pt x="380" y="1533"/>
                  <a:pt x="382" y="1533"/>
                  <a:pt x="383" y="1533"/>
                </a:cubicBezTo>
                <a:cubicBezTo>
                  <a:pt x="384" y="1533"/>
                  <a:pt x="384" y="1533"/>
                  <a:pt x="384" y="1533"/>
                </a:cubicBezTo>
                <a:cubicBezTo>
                  <a:pt x="384" y="1533"/>
                  <a:pt x="386" y="1533"/>
                  <a:pt x="387" y="1533"/>
                </a:cubicBezTo>
                <a:cubicBezTo>
                  <a:pt x="388" y="1534"/>
                  <a:pt x="391" y="1535"/>
                  <a:pt x="392" y="1535"/>
                </a:cubicBezTo>
                <a:cubicBezTo>
                  <a:pt x="393" y="1536"/>
                  <a:pt x="396" y="1536"/>
                  <a:pt x="397" y="1536"/>
                </a:cubicBezTo>
                <a:cubicBezTo>
                  <a:pt x="399" y="1535"/>
                  <a:pt x="402" y="1534"/>
                  <a:pt x="403" y="1533"/>
                </a:cubicBezTo>
                <a:cubicBezTo>
                  <a:pt x="404" y="1533"/>
                  <a:pt x="407" y="1532"/>
                  <a:pt x="408" y="1532"/>
                </a:cubicBezTo>
                <a:cubicBezTo>
                  <a:pt x="410" y="1531"/>
                  <a:pt x="413" y="1530"/>
                  <a:pt x="416" y="1529"/>
                </a:cubicBezTo>
                <a:cubicBezTo>
                  <a:pt x="418" y="1527"/>
                  <a:pt x="422" y="1525"/>
                  <a:pt x="424" y="1524"/>
                </a:cubicBezTo>
                <a:cubicBezTo>
                  <a:pt x="426" y="1523"/>
                  <a:pt x="429" y="1522"/>
                  <a:pt x="432" y="1521"/>
                </a:cubicBezTo>
                <a:cubicBezTo>
                  <a:pt x="434" y="1520"/>
                  <a:pt x="438" y="1519"/>
                  <a:pt x="440" y="1518"/>
                </a:cubicBezTo>
                <a:cubicBezTo>
                  <a:pt x="443" y="1517"/>
                  <a:pt x="446" y="1516"/>
                  <a:pt x="448" y="1515"/>
                </a:cubicBezTo>
                <a:cubicBezTo>
                  <a:pt x="449" y="1514"/>
                  <a:pt x="452" y="1514"/>
                  <a:pt x="453" y="1514"/>
                </a:cubicBezTo>
                <a:cubicBezTo>
                  <a:pt x="454" y="1514"/>
                  <a:pt x="457" y="1514"/>
                  <a:pt x="459" y="1513"/>
                </a:cubicBezTo>
                <a:cubicBezTo>
                  <a:pt x="460" y="1513"/>
                  <a:pt x="463" y="1512"/>
                  <a:pt x="464" y="1512"/>
                </a:cubicBezTo>
                <a:cubicBezTo>
                  <a:pt x="465" y="1512"/>
                  <a:pt x="467" y="1511"/>
                  <a:pt x="468" y="1510"/>
                </a:cubicBezTo>
                <a:cubicBezTo>
                  <a:pt x="468" y="1509"/>
                  <a:pt x="469" y="1508"/>
                  <a:pt x="470" y="1507"/>
                </a:cubicBezTo>
                <a:cubicBezTo>
                  <a:pt x="471" y="1506"/>
                  <a:pt x="472" y="1505"/>
                  <a:pt x="473" y="1505"/>
                </a:cubicBezTo>
                <a:cubicBezTo>
                  <a:pt x="475" y="1505"/>
                  <a:pt x="476" y="1506"/>
                  <a:pt x="476" y="1507"/>
                </a:cubicBezTo>
                <a:cubicBezTo>
                  <a:pt x="477" y="1508"/>
                  <a:pt x="478" y="1510"/>
                  <a:pt x="479" y="1510"/>
                </a:cubicBezTo>
                <a:cubicBezTo>
                  <a:pt x="480" y="1510"/>
                  <a:pt x="481" y="1511"/>
                  <a:pt x="482" y="1510"/>
                </a:cubicBezTo>
                <a:cubicBezTo>
                  <a:pt x="482" y="1510"/>
                  <a:pt x="484" y="1510"/>
                  <a:pt x="484" y="1509"/>
                </a:cubicBezTo>
                <a:cubicBezTo>
                  <a:pt x="485" y="1508"/>
                  <a:pt x="486" y="1508"/>
                  <a:pt x="487" y="1509"/>
                </a:cubicBezTo>
                <a:cubicBezTo>
                  <a:pt x="488" y="1509"/>
                  <a:pt x="489" y="1509"/>
                  <a:pt x="490" y="1510"/>
                </a:cubicBezTo>
                <a:cubicBezTo>
                  <a:pt x="491" y="1510"/>
                  <a:pt x="493" y="1510"/>
                  <a:pt x="494" y="1509"/>
                </a:cubicBezTo>
                <a:cubicBezTo>
                  <a:pt x="496" y="1509"/>
                  <a:pt x="497" y="1508"/>
                  <a:pt x="497" y="1507"/>
                </a:cubicBezTo>
                <a:cubicBezTo>
                  <a:pt x="497" y="1506"/>
                  <a:pt x="498" y="1504"/>
                  <a:pt x="498" y="1503"/>
                </a:cubicBezTo>
                <a:cubicBezTo>
                  <a:pt x="499" y="1502"/>
                  <a:pt x="501" y="1500"/>
                  <a:pt x="502" y="1498"/>
                </a:cubicBezTo>
                <a:cubicBezTo>
                  <a:pt x="503" y="1497"/>
                  <a:pt x="505" y="1494"/>
                  <a:pt x="506" y="1492"/>
                </a:cubicBezTo>
                <a:cubicBezTo>
                  <a:pt x="507" y="1491"/>
                  <a:pt x="509" y="1489"/>
                  <a:pt x="511" y="1489"/>
                </a:cubicBezTo>
                <a:cubicBezTo>
                  <a:pt x="512" y="1489"/>
                  <a:pt x="515" y="1489"/>
                  <a:pt x="517" y="1489"/>
                </a:cubicBezTo>
                <a:cubicBezTo>
                  <a:pt x="519" y="1488"/>
                  <a:pt x="522" y="1488"/>
                  <a:pt x="523" y="1487"/>
                </a:cubicBezTo>
                <a:cubicBezTo>
                  <a:pt x="525" y="1486"/>
                  <a:pt x="527" y="1486"/>
                  <a:pt x="528" y="1485"/>
                </a:cubicBezTo>
                <a:cubicBezTo>
                  <a:pt x="529" y="1485"/>
                  <a:pt x="531" y="1485"/>
                  <a:pt x="533" y="1485"/>
                </a:cubicBezTo>
                <a:cubicBezTo>
                  <a:pt x="534" y="1485"/>
                  <a:pt x="536" y="1485"/>
                  <a:pt x="537" y="1485"/>
                </a:cubicBezTo>
                <a:cubicBezTo>
                  <a:pt x="539" y="1485"/>
                  <a:pt x="540" y="1485"/>
                  <a:pt x="541" y="1486"/>
                </a:cubicBezTo>
                <a:cubicBezTo>
                  <a:pt x="542" y="1486"/>
                  <a:pt x="543" y="1486"/>
                  <a:pt x="544" y="1486"/>
                </a:cubicBezTo>
                <a:cubicBezTo>
                  <a:pt x="545" y="1485"/>
                  <a:pt x="547" y="1485"/>
                  <a:pt x="547" y="1484"/>
                </a:cubicBezTo>
                <a:cubicBezTo>
                  <a:pt x="548" y="1484"/>
                  <a:pt x="549" y="1483"/>
                  <a:pt x="550" y="1483"/>
                </a:cubicBezTo>
                <a:cubicBezTo>
                  <a:pt x="551" y="1483"/>
                  <a:pt x="553" y="1483"/>
                  <a:pt x="554" y="1483"/>
                </a:cubicBezTo>
                <a:cubicBezTo>
                  <a:pt x="555" y="1484"/>
                  <a:pt x="556" y="1485"/>
                  <a:pt x="556" y="1486"/>
                </a:cubicBezTo>
                <a:cubicBezTo>
                  <a:pt x="557" y="1487"/>
                  <a:pt x="557" y="1488"/>
                  <a:pt x="558" y="1489"/>
                </a:cubicBezTo>
                <a:cubicBezTo>
                  <a:pt x="559" y="1490"/>
                  <a:pt x="560" y="1491"/>
                  <a:pt x="561" y="1491"/>
                </a:cubicBezTo>
                <a:cubicBezTo>
                  <a:pt x="562" y="1491"/>
                  <a:pt x="563" y="1490"/>
                  <a:pt x="563" y="1490"/>
                </a:cubicBezTo>
                <a:cubicBezTo>
                  <a:pt x="563" y="1490"/>
                  <a:pt x="564" y="1489"/>
                  <a:pt x="565" y="1488"/>
                </a:cubicBezTo>
                <a:cubicBezTo>
                  <a:pt x="566" y="1487"/>
                  <a:pt x="567" y="1486"/>
                  <a:pt x="568" y="1486"/>
                </a:cubicBezTo>
                <a:cubicBezTo>
                  <a:pt x="568" y="1485"/>
                  <a:pt x="571" y="1484"/>
                  <a:pt x="573" y="1484"/>
                </a:cubicBezTo>
                <a:cubicBezTo>
                  <a:pt x="575" y="1483"/>
                  <a:pt x="577" y="1483"/>
                  <a:pt x="577" y="1483"/>
                </a:cubicBezTo>
                <a:cubicBezTo>
                  <a:pt x="577" y="1483"/>
                  <a:pt x="576" y="1482"/>
                  <a:pt x="575" y="1482"/>
                </a:cubicBezTo>
                <a:cubicBezTo>
                  <a:pt x="573" y="1482"/>
                  <a:pt x="571" y="1481"/>
                  <a:pt x="568" y="1480"/>
                </a:cubicBezTo>
                <a:cubicBezTo>
                  <a:pt x="566" y="1479"/>
                  <a:pt x="563" y="1478"/>
                  <a:pt x="562" y="1477"/>
                </a:cubicBezTo>
                <a:cubicBezTo>
                  <a:pt x="560" y="1476"/>
                  <a:pt x="558" y="1476"/>
                  <a:pt x="557" y="1476"/>
                </a:cubicBezTo>
                <a:cubicBezTo>
                  <a:pt x="556" y="1476"/>
                  <a:pt x="554" y="1476"/>
                  <a:pt x="552" y="1475"/>
                </a:cubicBezTo>
                <a:cubicBezTo>
                  <a:pt x="551" y="1475"/>
                  <a:pt x="549" y="1474"/>
                  <a:pt x="548" y="1474"/>
                </a:cubicBezTo>
                <a:cubicBezTo>
                  <a:pt x="548" y="1473"/>
                  <a:pt x="546" y="1472"/>
                  <a:pt x="545" y="1472"/>
                </a:cubicBezTo>
                <a:cubicBezTo>
                  <a:pt x="544" y="1472"/>
                  <a:pt x="542" y="1471"/>
                  <a:pt x="541" y="1471"/>
                </a:cubicBezTo>
                <a:cubicBezTo>
                  <a:pt x="539" y="1470"/>
                  <a:pt x="538" y="1470"/>
                  <a:pt x="537" y="1470"/>
                </a:cubicBezTo>
                <a:cubicBezTo>
                  <a:pt x="536" y="1469"/>
                  <a:pt x="534" y="1470"/>
                  <a:pt x="532" y="1470"/>
                </a:cubicBezTo>
                <a:cubicBezTo>
                  <a:pt x="531" y="1470"/>
                  <a:pt x="528" y="1471"/>
                  <a:pt x="527" y="1471"/>
                </a:cubicBezTo>
                <a:cubicBezTo>
                  <a:pt x="526" y="1472"/>
                  <a:pt x="523" y="1472"/>
                  <a:pt x="522" y="1473"/>
                </a:cubicBezTo>
                <a:cubicBezTo>
                  <a:pt x="521" y="1473"/>
                  <a:pt x="519" y="1474"/>
                  <a:pt x="518" y="1474"/>
                </a:cubicBezTo>
                <a:cubicBezTo>
                  <a:pt x="517" y="1475"/>
                  <a:pt x="514" y="1475"/>
                  <a:pt x="513" y="1475"/>
                </a:cubicBezTo>
                <a:cubicBezTo>
                  <a:pt x="511" y="1475"/>
                  <a:pt x="509" y="1475"/>
                  <a:pt x="508" y="1475"/>
                </a:cubicBezTo>
                <a:cubicBezTo>
                  <a:pt x="507" y="1475"/>
                  <a:pt x="506" y="1474"/>
                  <a:pt x="507" y="1473"/>
                </a:cubicBezTo>
                <a:cubicBezTo>
                  <a:pt x="507" y="1472"/>
                  <a:pt x="508" y="1471"/>
                  <a:pt x="509" y="1470"/>
                </a:cubicBezTo>
                <a:cubicBezTo>
                  <a:pt x="510" y="1469"/>
                  <a:pt x="511" y="1468"/>
                  <a:pt x="512" y="1468"/>
                </a:cubicBezTo>
                <a:cubicBezTo>
                  <a:pt x="512" y="1467"/>
                  <a:pt x="513" y="1466"/>
                  <a:pt x="514" y="1464"/>
                </a:cubicBezTo>
                <a:cubicBezTo>
                  <a:pt x="515" y="1463"/>
                  <a:pt x="515" y="1461"/>
                  <a:pt x="516" y="1460"/>
                </a:cubicBezTo>
                <a:cubicBezTo>
                  <a:pt x="516" y="1459"/>
                  <a:pt x="516" y="1458"/>
                  <a:pt x="515" y="1457"/>
                </a:cubicBezTo>
                <a:cubicBezTo>
                  <a:pt x="514" y="1456"/>
                  <a:pt x="513" y="1454"/>
                  <a:pt x="513" y="1453"/>
                </a:cubicBezTo>
                <a:cubicBezTo>
                  <a:pt x="512" y="1452"/>
                  <a:pt x="512" y="1450"/>
                  <a:pt x="512" y="1448"/>
                </a:cubicBezTo>
                <a:cubicBezTo>
                  <a:pt x="512" y="1447"/>
                  <a:pt x="511" y="1444"/>
                  <a:pt x="510" y="1443"/>
                </a:cubicBezTo>
                <a:cubicBezTo>
                  <a:pt x="509" y="1442"/>
                  <a:pt x="508" y="1440"/>
                  <a:pt x="508" y="1439"/>
                </a:cubicBezTo>
                <a:cubicBezTo>
                  <a:pt x="508" y="1438"/>
                  <a:pt x="508" y="1436"/>
                  <a:pt x="508" y="1434"/>
                </a:cubicBezTo>
                <a:cubicBezTo>
                  <a:pt x="508" y="1433"/>
                  <a:pt x="507" y="1431"/>
                  <a:pt x="507" y="1430"/>
                </a:cubicBezTo>
                <a:cubicBezTo>
                  <a:pt x="507" y="1430"/>
                  <a:pt x="505" y="1429"/>
                  <a:pt x="504" y="1429"/>
                </a:cubicBezTo>
                <a:cubicBezTo>
                  <a:pt x="503" y="1429"/>
                  <a:pt x="501" y="1430"/>
                  <a:pt x="500" y="1430"/>
                </a:cubicBezTo>
                <a:cubicBezTo>
                  <a:pt x="499" y="1431"/>
                  <a:pt x="497" y="1432"/>
                  <a:pt x="496" y="1432"/>
                </a:cubicBezTo>
                <a:cubicBezTo>
                  <a:pt x="495" y="1433"/>
                  <a:pt x="493" y="1434"/>
                  <a:pt x="492" y="1435"/>
                </a:cubicBezTo>
                <a:cubicBezTo>
                  <a:pt x="490" y="1435"/>
                  <a:pt x="488" y="1437"/>
                  <a:pt x="487" y="1438"/>
                </a:cubicBezTo>
                <a:cubicBezTo>
                  <a:pt x="486" y="1439"/>
                  <a:pt x="484" y="1440"/>
                  <a:pt x="484" y="1441"/>
                </a:cubicBezTo>
                <a:cubicBezTo>
                  <a:pt x="483" y="1441"/>
                  <a:pt x="482" y="1443"/>
                  <a:pt x="482" y="1444"/>
                </a:cubicBezTo>
                <a:cubicBezTo>
                  <a:pt x="482" y="1445"/>
                  <a:pt x="482" y="1446"/>
                  <a:pt x="483" y="1447"/>
                </a:cubicBezTo>
                <a:cubicBezTo>
                  <a:pt x="484" y="1447"/>
                  <a:pt x="484" y="1448"/>
                  <a:pt x="484" y="1449"/>
                </a:cubicBezTo>
                <a:cubicBezTo>
                  <a:pt x="484" y="1449"/>
                  <a:pt x="484" y="1451"/>
                  <a:pt x="484" y="1452"/>
                </a:cubicBezTo>
                <a:cubicBezTo>
                  <a:pt x="484" y="1453"/>
                  <a:pt x="483" y="1454"/>
                  <a:pt x="482" y="1455"/>
                </a:cubicBezTo>
                <a:cubicBezTo>
                  <a:pt x="481" y="1456"/>
                  <a:pt x="480" y="1458"/>
                  <a:pt x="479" y="1460"/>
                </a:cubicBezTo>
                <a:cubicBezTo>
                  <a:pt x="478" y="1461"/>
                  <a:pt x="476" y="1464"/>
                  <a:pt x="475" y="1467"/>
                </a:cubicBezTo>
                <a:cubicBezTo>
                  <a:pt x="473" y="1469"/>
                  <a:pt x="471" y="1472"/>
                  <a:pt x="470" y="1473"/>
                </a:cubicBezTo>
                <a:cubicBezTo>
                  <a:pt x="469" y="1475"/>
                  <a:pt x="468" y="1477"/>
                  <a:pt x="467" y="1478"/>
                </a:cubicBezTo>
                <a:cubicBezTo>
                  <a:pt x="467" y="1479"/>
                  <a:pt x="466" y="1480"/>
                  <a:pt x="465" y="1482"/>
                </a:cubicBezTo>
                <a:cubicBezTo>
                  <a:pt x="464" y="1483"/>
                  <a:pt x="463" y="1484"/>
                  <a:pt x="462" y="1485"/>
                </a:cubicBezTo>
                <a:cubicBezTo>
                  <a:pt x="461" y="1486"/>
                  <a:pt x="459" y="1487"/>
                  <a:pt x="458" y="1488"/>
                </a:cubicBezTo>
                <a:cubicBezTo>
                  <a:pt x="458" y="1489"/>
                  <a:pt x="456" y="1490"/>
                  <a:pt x="455" y="1491"/>
                </a:cubicBezTo>
                <a:cubicBezTo>
                  <a:pt x="454" y="1492"/>
                  <a:pt x="453" y="1494"/>
                  <a:pt x="452" y="1496"/>
                </a:cubicBezTo>
                <a:cubicBezTo>
                  <a:pt x="452" y="1497"/>
                  <a:pt x="450" y="1499"/>
                  <a:pt x="450" y="1500"/>
                </a:cubicBezTo>
                <a:cubicBezTo>
                  <a:pt x="449" y="1502"/>
                  <a:pt x="448" y="1503"/>
                  <a:pt x="447" y="1504"/>
                </a:cubicBezTo>
                <a:cubicBezTo>
                  <a:pt x="446" y="1505"/>
                  <a:pt x="444" y="1506"/>
                  <a:pt x="444" y="1506"/>
                </a:cubicBezTo>
                <a:cubicBezTo>
                  <a:pt x="443" y="1507"/>
                  <a:pt x="441" y="1507"/>
                  <a:pt x="440" y="1508"/>
                </a:cubicBezTo>
                <a:cubicBezTo>
                  <a:pt x="439" y="1508"/>
                  <a:pt x="435" y="1508"/>
                  <a:pt x="433" y="1508"/>
                </a:cubicBezTo>
                <a:cubicBezTo>
                  <a:pt x="430" y="1509"/>
                  <a:pt x="425" y="1509"/>
                  <a:pt x="422" y="1509"/>
                </a:cubicBezTo>
                <a:cubicBezTo>
                  <a:pt x="419" y="1510"/>
                  <a:pt x="416" y="1510"/>
                  <a:pt x="415" y="1510"/>
                </a:cubicBezTo>
                <a:cubicBezTo>
                  <a:pt x="414" y="1510"/>
                  <a:pt x="412" y="1510"/>
                  <a:pt x="412" y="1511"/>
                </a:cubicBezTo>
                <a:cubicBezTo>
                  <a:pt x="411" y="1512"/>
                  <a:pt x="410" y="1513"/>
                  <a:pt x="409" y="1513"/>
                </a:cubicBezTo>
                <a:cubicBezTo>
                  <a:pt x="408" y="1514"/>
                  <a:pt x="407" y="1515"/>
                  <a:pt x="406" y="1516"/>
                </a:cubicBezTo>
                <a:cubicBezTo>
                  <a:pt x="405" y="1517"/>
                  <a:pt x="404" y="1519"/>
                  <a:pt x="403" y="1520"/>
                </a:cubicBezTo>
                <a:cubicBezTo>
                  <a:pt x="402" y="1521"/>
                  <a:pt x="401" y="1522"/>
                  <a:pt x="400" y="1523"/>
                </a:cubicBezTo>
                <a:cubicBezTo>
                  <a:pt x="399" y="1524"/>
                  <a:pt x="397" y="1524"/>
                  <a:pt x="396" y="1524"/>
                </a:cubicBezTo>
                <a:cubicBezTo>
                  <a:pt x="395" y="1525"/>
                  <a:pt x="393" y="1525"/>
                  <a:pt x="391" y="1524"/>
                </a:cubicBezTo>
                <a:cubicBezTo>
                  <a:pt x="390" y="1524"/>
                  <a:pt x="388" y="1524"/>
                  <a:pt x="387" y="1523"/>
                </a:cubicBezTo>
                <a:cubicBezTo>
                  <a:pt x="385" y="1522"/>
                  <a:pt x="384" y="1521"/>
                  <a:pt x="384" y="1521"/>
                </a:cubicBezTo>
                <a:cubicBezTo>
                  <a:pt x="383" y="1520"/>
                  <a:pt x="383" y="1519"/>
                  <a:pt x="384" y="1518"/>
                </a:cubicBezTo>
                <a:cubicBezTo>
                  <a:pt x="385" y="1517"/>
                  <a:pt x="386" y="1516"/>
                  <a:pt x="386" y="1516"/>
                </a:cubicBezTo>
                <a:cubicBezTo>
                  <a:pt x="387" y="1515"/>
                  <a:pt x="389" y="1514"/>
                  <a:pt x="390" y="1514"/>
                </a:cubicBezTo>
                <a:cubicBezTo>
                  <a:pt x="391" y="1513"/>
                  <a:pt x="393" y="1512"/>
                  <a:pt x="394" y="1511"/>
                </a:cubicBezTo>
                <a:cubicBezTo>
                  <a:pt x="395" y="1510"/>
                  <a:pt x="397" y="1509"/>
                  <a:pt x="398" y="1508"/>
                </a:cubicBezTo>
                <a:cubicBezTo>
                  <a:pt x="399" y="1507"/>
                  <a:pt x="401" y="1506"/>
                  <a:pt x="402" y="1505"/>
                </a:cubicBezTo>
                <a:cubicBezTo>
                  <a:pt x="402" y="1505"/>
                  <a:pt x="403" y="1503"/>
                  <a:pt x="403" y="1503"/>
                </a:cubicBezTo>
                <a:cubicBezTo>
                  <a:pt x="404" y="1502"/>
                  <a:pt x="402" y="1501"/>
                  <a:pt x="400" y="1501"/>
                </a:cubicBezTo>
                <a:cubicBezTo>
                  <a:pt x="398" y="1501"/>
                  <a:pt x="395" y="1502"/>
                  <a:pt x="394" y="1502"/>
                </a:cubicBezTo>
                <a:cubicBezTo>
                  <a:pt x="393" y="1503"/>
                  <a:pt x="391" y="1504"/>
                  <a:pt x="390" y="1504"/>
                </a:cubicBezTo>
                <a:cubicBezTo>
                  <a:pt x="390" y="1504"/>
                  <a:pt x="388" y="1505"/>
                  <a:pt x="387" y="1505"/>
                </a:cubicBezTo>
                <a:cubicBezTo>
                  <a:pt x="386" y="1505"/>
                  <a:pt x="385" y="1505"/>
                  <a:pt x="383" y="1505"/>
                </a:cubicBezTo>
                <a:cubicBezTo>
                  <a:pt x="382" y="1505"/>
                  <a:pt x="380" y="1506"/>
                  <a:pt x="379" y="1506"/>
                </a:cubicBezTo>
                <a:cubicBezTo>
                  <a:pt x="378" y="1506"/>
                  <a:pt x="377" y="1507"/>
                  <a:pt x="376" y="1508"/>
                </a:cubicBezTo>
                <a:cubicBezTo>
                  <a:pt x="375" y="1508"/>
                  <a:pt x="373" y="1509"/>
                  <a:pt x="372" y="1509"/>
                </a:cubicBezTo>
                <a:cubicBezTo>
                  <a:pt x="371" y="1510"/>
                  <a:pt x="368" y="1510"/>
                  <a:pt x="367" y="1510"/>
                </a:cubicBezTo>
                <a:cubicBezTo>
                  <a:pt x="366" y="1511"/>
                  <a:pt x="364" y="1511"/>
                  <a:pt x="363" y="1512"/>
                </a:cubicBezTo>
                <a:cubicBezTo>
                  <a:pt x="362" y="1513"/>
                  <a:pt x="361" y="1514"/>
                  <a:pt x="360" y="1515"/>
                </a:cubicBezTo>
                <a:cubicBezTo>
                  <a:pt x="360" y="1515"/>
                  <a:pt x="358" y="1515"/>
                  <a:pt x="357" y="1515"/>
                </a:cubicBezTo>
                <a:cubicBezTo>
                  <a:pt x="356" y="1515"/>
                  <a:pt x="353" y="1514"/>
                  <a:pt x="351" y="1513"/>
                </a:cubicBezTo>
                <a:cubicBezTo>
                  <a:pt x="349" y="1512"/>
                  <a:pt x="346" y="1511"/>
                  <a:pt x="343" y="1510"/>
                </a:cubicBezTo>
                <a:cubicBezTo>
                  <a:pt x="340" y="1510"/>
                  <a:pt x="337" y="1509"/>
                  <a:pt x="336" y="1509"/>
                </a:cubicBezTo>
                <a:cubicBezTo>
                  <a:pt x="335" y="1508"/>
                  <a:pt x="333" y="1507"/>
                  <a:pt x="332" y="1506"/>
                </a:cubicBezTo>
                <a:cubicBezTo>
                  <a:pt x="331" y="1505"/>
                  <a:pt x="329" y="1504"/>
                  <a:pt x="328" y="1504"/>
                </a:cubicBezTo>
                <a:cubicBezTo>
                  <a:pt x="327" y="1503"/>
                  <a:pt x="324" y="1503"/>
                  <a:pt x="323" y="1503"/>
                </a:cubicBezTo>
                <a:cubicBezTo>
                  <a:pt x="321" y="1503"/>
                  <a:pt x="319" y="1502"/>
                  <a:pt x="319" y="1502"/>
                </a:cubicBezTo>
                <a:cubicBezTo>
                  <a:pt x="318" y="1501"/>
                  <a:pt x="317" y="1499"/>
                  <a:pt x="316" y="1498"/>
                </a:cubicBezTo>
                <a:cubicBezTo>
                  <a:pt x="315" y="1497"/>
                  <a:pt x="314" y="1494"/>
                  <a:pt x="314" y="1492"/>
                </a:cubicBezTo>
                <a:cubicBezTo>
                  <a:pt x="314" y="1491"/>
                  <a:pt x="314" y="1488"/>
                  <a:pt x="313" y="1487"/>
                </a:cubicBezTo>
                <a:cubicBezTo>
                  <a:pt x="313" y="1486"/>
                  <a:pt x="313" y="1484"/>
                  <a:pt x="312" y="1483"/>
                </a:cubicBezTo>
                <a:cubicBezTo>
                  <a:pt x="312" y="1483"/>
                  <a:pt x="311" y="1482"/>
                  <a:pt x="310" y="1482"/>
                </a:cubicBezTo>
                <a:cubicBezTo>
                  <a:pt x="309" y="1482"/>
                  <a:pt x="307" y="1482"/>
                  <a:pt x="306" y="1483"/>
                </a:cubicBezTo>
                <a:cubicBezTo>
                  <a:pt x="305" y="1484"/>
                  <a:pt x="304" y="1485"/>
                  <a:pt x="303" y="1485"/>
                </a:cubicBezTo>
                <a:cubicBezTo>
                  <a:pt x="303" y="1486"/>
                  <a:pt x="303" y="1487"/>
                  <a:pt x="304" y="1488"/>
                </a:cubicBezTo>
                <a:cubicBezTo>
                  <a:pt x="305" y="1489"/>
                  <a:pt x="305" y="1491"/>
                  <a:pt x="306" y="1491"/>
                </a:cubicBezTo>
                <a:cubicBezTo>
                  <a:pt x="306" y="1492"/>
                  <a:pt x="306" y="1494"/>
                  <a:pt x="307" y="1495"/>
                </a:cubicBezTo>
                <a:cubicBezTo>
                  <a:pt x="307" y="1496"/>
                  <a:pt x="307" y="1497"/>
                  <a:pt x="307" y="1498"/>
                </a:cubicBezTo>
                <a:cubicBezTo>
                  <a:pt x="306" y="1499"/>
                  <a:pt x="305" y="1500"/>
                  <a:pt x="304" y="1501"/>
                </a:cubicBezTo>
                <a:cubicBezTo>
                  <a:pt x="303" y="1501"/>
                  <a:pt x="301" y="1502"/>
                  <a:pt x="300" y="1502"/>
                </a:cubicBezTo>
                <a:cubicBezTo>
                  <a:pt x="299" y="1503"/>
                  <a:pt x="298" y="1504"/>
                  <a:pt x="297" y="1505"/>
                </a:cubicBezTo>
                <a:cubicBezTo>
                  <a:pt x="296" y="1506"/>
                  <a:pt x="295" y="1508"/>
                  <a:pt x="294" y="1508"/>
                </a:cubicBezTo>
                <a:cubicBezTo>
                  <a:pt x="293" y="1509"/>
                  <a:pt x="291" y="1509"/>
                  <a:pt x="290" y="1509"/>
                </a:cubicBezTo>
                <a:cubicBezTo>
                  <a:pt x="289" y="1509"/>
                  <a:pt x="286" y="1509"/>
                  <a:pt x="284" y="1509"/>
                </a:cubicBezTo>
                <a:cubicBezTo>
                  <a:pt x="283" y="1509"/>
                  <a:pt x="280" y="1510"/>
                  <a:pt x="278" y="1510"/>
                </a:cubicBezTo>
                <a:cubicBezTo>
                  <a:pt x="276" y="1511"/>
                  <a:pt x="273" y="1511"/>
                  <a:pt x="272" y="1512"/>
                </a:cubicBezTo>
                <a:cubicBezTo>
                  <a:pt x="270" y="1512"/>
                  <a:pt x="268" y="1513"/>
                  <a:pt x="266" y="1513"/>
                </a:cubicBezTo>
                <a:cubicBezTo>
                  <a:pt x="265" y="1514"/>
                  <a:pt x="263" y="1515"/>
                  <a:pt x="262" y="1516"/>
                </a:cubicBezTo>
                <a:cubicBezTo>
                  <a:pt x="261" y="1517"/>
                  <a:pt x="260" y="1519"/>
                  <a:pt x="260" y="1520"/>
                </a:cubicBezTo>
                <a:cubicBezTo>
                  <a:pt x="260" y="1522"/>
                  <a:pt x="260" y="1524"/>
                  <a:pt x="260" y="1525"/>
                </a:cubicBezTo>
                <a:cubicBezTo>
                  <a:pt x="260" y="1527"/>
                  <a:pt x="260" y="1528"/>
                  <a:pt x="259" y="1528"/>
                </a:cubicBezTo>
                <a:cubicBezTo>
                  <a:pt x="258" y="1529"/>
                  <a:pt x="257" y="1529"/>
                  <a:pt x="255" y="1528"/>
                </a:cubicBezTo>
                <a:cubicBezTo>
                  <a:pt x="254" y="1528"/>
                  <a:pt x="252" y="1528"/>
                  <a:pt x="251" y="1527"/>
                </a:cubicBezTo>
                <a:cubicBezTo>
                  <a:pt x="249" y="1526"/>
                  <a:pt x="247" y="1527"/>
                  <a:pt x="246" y="1529"/>
                </a:cubicBezTo>
                <a:cubicBezTo>
                  <a:pt x="245" y="1530"/>
                  <a:pt x="243" y="1532"/>
                  <a:pt x="242" y="1532"/>
                </a:cubicBezTo>
                <a:cubicBezTo>
                  <a:pt x="241" y="1533"/>
                  <a:pt x="239" y="1534"/>
                  <a:pt x="237" y="1534"/>
                </a:cubicBezTo>
                <a:cubicBezTo>
                  <a:pt x="236" y="1534"/>
                  <a:pt x="234" y="1535"/>
                  <a:pt x="233" y="1535"/>
                </a:cubicBezTo>
                <a:cubicBezTo>
                  <a:pt x="231" y="1536"/>
                  <a:pt x="229" y="1536"/>
                  <a:pt x="228" y="1536"/>
                </a:cubicBezTo>
                <a:cubicBezTo>
                  <a:pt x="226" y="1535"/>
                  <a:pt x="224" y="1535"/>
                  <a:pt x="222" y="1535"/>
                </a:cubicBezTo>
                <a:cubicBezTo>
                  <a:pt x="220" y="1535"/>
                  <a:pt x="218" y="1535"/>
                  <a:pt x="217" y="1535"/>
                </a:cubicBezTo>
                <a:cubicBezTo>
                  <a:pt x="215" y="1535"/>
                  <a:pt x="213" y="1535"/>
                  <a:pt x="212" y="1535"/>
                </a:cubicBezTo>
                <a:cubicBezTo>
                  <a:pt x="211" y="1535"/>
                  <a:pt x="209" y="1536"/>
                  <a:pt x="208" y="1536"/>
                </a:cubicBezTo>
                <a:cubicBezTo>
                  <a:pt x="207" y="1537"/>
                  <a:pt x="206" y="1538"/>
                  <a:pt x="205" y="1539"/>
                </a:cubicBezTo>
                <a:cubicBezTo>
                  <a:pt x="204" y="1539"/>
                  <a:pt x="202" y="1540"/>
                  <a:pt x="200" y="1541"/>
                </a:cubicBezTo>
                <a:cubicBezTo>
                  <a:pt x="199" y="1541"/>
                  <a:pt x="196" y="1541"/>
                  <a:pt x="195" y="1541"/>
                </a:cubicBezTo>
                <a:cubicBezTo>
                  <a:pt x="194" y="1540"/>
                  <a:pt x="191" y="1540"/>
                  <a:pt x="189" y="1540"/>
                </a:cubicBezTo>
                <a:cubicBezTo>
                  <a:pt x="188" y="1539"/>
                  <a:pt x="186" y="1539"/>
                  <a:pt x="185" y="1538"/>
                </a:cubicBezTo>
                <a:cubicBezTo>
                  <a:pt x="184" y="1538"/>
                  <a:pt x="185" y="1536"/>
                  <a:pt x="186" y="1535"/>
                </a:cubicBezTo>
                <a:cubicBezTo>
                  <a:pt x="187" y="1534"/>
                  <a:pt x="188" y="1532"/>
                  <a:pt x="189" y="1531"/>
                </a:cubicBezTo>
                <a:cubicBezTo>
                  <a:pt x="190" y="1530"/>
                  <a:pt x="192" y="1528"/>
                  <a:pt x="194" y="1527"/>
                </a:cubicBezTo>
                <a:cubicBezTo>
                  <a:pt x="196" y="1527"/>
                  <a:pt x="199" y="1525"/>
                  <a:pt x="201" y="1525"/>
                </a:cubicBezTo>
                <a:cubicBezTo>
                  <a:pt x="204" y="1524"/>
                  <a:pt x="207" y="1523"/>
                  <a:pt x="209" y="1522"/>
                </a:cubicBezTo>
                <a:cubicBezTo>
                  <a:pt x="210" y="1521"/>
                  <a:pt x="213" y="1520"/>
                  <a:pt x="214" y="1520"/>
                </a:cubicBezTo>
                <a:cubicBezTo>
                  <a:pt x="216" y="1519"/>
                  <a:pt x="218" y="1519"/>
                  <a:pt x="219" y="1519"/>
                </a:cubicBezTo>
                <a:cubicBezTo>
                  <a:pt x="220" y="1519"/>
                  <a:pt x="222" y="1518"/>
                  <a:pt x="223" y="1518"/>
                </a:cubicBezTo>
                <a:cubicBezTo>
                  <a:pt x="224" y="1518"/>
                  <a:pt x="225" y="1517"/>
                  <a:pt x="226" y="1516"/>
                </a:cubicBezTo>
                <a:cubicBezTo>
                  <a:pt x="227" y="1515"/>
                  <a:pt x="227" y="1513"/>
                  <a:pt x="227" y="1512"/>
                </a:cubicBezTo>
                <a:cubicBezTo>
                  <a:pt x="228" y="1511"/>
                  <a:pt x="229" y="1509"/>
                  <a:pt x="231" y="1507"/>
                </a:cubicBezTo>
                <a:cubicBezTo>
                  <a:pt x="232" y="1505"/>
                  <a:pt x="235" y="1504"/>
                  <a:pt x="236" y="1503"/>
                </a:cubicBezTo>
                <a:cubicBezTo>
                  <a:pt x="237" y="1502"/>
                  <a:pt x="239" y="1501"/>
                  <a:pt x="240" y="1500"/>
                </a:cubicBezTo>
                <a:cubicBezTo>
                  <a:pt x="241" y="1499"/>
                  <a:pt x="243" y="1498"/>
                  <a:pt x="245" y="1496"/>
                </a:cubicBezTo>
                <a:cubicBezTo>
                  <a:pt x="246" y="1495"/>
                  <a:pt x="249" y="1493"/>
                  <a:pt x="251" y="1492"/>
                </a:cubicBezTo>
                <a:cubicBezTo>
                  <a:pt x="253" y="1490"/>
                  <a:pt x="256" y="1488"/>
                  <a:pt x="257" y="1487"/>
                </a:cubicBezTo>
                <a:cubicBezTo>
                  <a:pt x="258" y="1486"/>
                  <a:pt x="259" y="1484"/>
                  <a:pt x="259" y="1483"/>
                </a:cubicBezTo>
                <a:cubicBezTo>
                  <a:pt x="259" y="1482"/>
                  <a:pt x="261" y="1480"/>
                  <a:pt x="262" y="1479"/>
                </a:cubicBezTo>
                <a:cubicBezTo>
                  <a:pt x="263" y="1478"/>
                  <a:pt x="265" y="1477"/>
                  <a:pt x="266" y="1477"/>
                </a:cubicBezTo>
                <a:cubicBezTo>
                  <a:pt x="267" y="1476"/>
                  <a:pt x="269" y="1476"/>
                  <a:pt x="270" y="1475"/>
                </a:cubicBezTo>
                <a:cubicBezTo>
                  <a:pt x="271" y="1474"/>
                  <a:pt x="272" y="1473"/>
                  <a:pt x="273" y="1473"/>
                </a:cubicBezTo>
                <a:cubicBezTo>
                  <a:pt x="274" y="1472"/>
                  <a:pt x="275" y="1471"/>
                  <a:pt x="275" y="1470"/>
                </a:cubicBezTo>
                <a:cubicBezTo>
                  <a:pt x="276" y="1469"/>
                  <a:pt x="277" y="1467"/>
                  <a:pt x="277" y="1466"/>
                </a:cubicBezTo>
                <a:cubicBezTo>
                  <a:pt x="277" y="1465"/>
                  <a:pt x="278" y="1463"/>
                  <a:pt x="279" y="1462"/>
                </a:cubicBezTo>
                <a:cubicBezTo>
                  <a:pt x="279" y="1461"/>
                  <a:pt x="281" y="1460"/>
                  <a:pt x="282" y="1460"/>
                </a:cubicBezTo>
                <a:cubicBezTo>
                  <a:pt x="284" y="1459"/>
                  <a:pt x="285" y="1459"/>
                  <a:pt x="286" y="1458"/>
                </a:cubicBezTo>
                <a:cubicBezTo>
                  <a:pt x="286" y="1457"/>
                  <a:pt x="286" y="1455"/>
                  <a:pt x="286" y="1453"/>
                </a:cubicBezTo>
                <a:cubicBezTo>
                  <a:pt x="286" y="1452"/>
                  <a:pt x="286" y="1450"/>
                  <a:pt x="287" y="1449"/>
                </a:cubicBezTo>
                <a:cubicBezTo>
                  <a:pt x="287" y="1448"/>
                  <a:pt x="289" y="1447"/>
                  <a:pt x="290" y="1447"/>
                </a:cubicBezTo>
                <a:cubicBezTo>
                  <a:pt x="291" y="1447"/>
                  <a:pt x="292" y="1446"/>
                  <a:pt x="293" y="1445"/>
                </a:cubicBezTo>
                <a:cubicBezTo>
                  <a:pt x="293" y="1444"/>
                  <a:pt x="295" y="1442"/>
                  <a:pt x="296" y="1441"/>
                </a:cubicBezTo>
                <a:cubicBezTo>
                  <a:pt x="297" y="1440"/>
                  <a:pt x="298" y="1439"/>
                  <a:pt x="299" y="1438"/>
                </a:cubicBezTo>
                <a:cubicBezTo>
                  <a:pt x="300" y="1438"/>
                  <a:pt x="302" y="1437"/>
                  <a:pt x="303" y="1437"/>
                </a:cubicBezTo>
                <a:cubicBezTo>
                  <a:pt x="304" y="1437"/>
                  <a:pt x="307" y="1438"/>
                  <a:pt x="308" y="1438"/>
                </a:cubicBezTo>
                <a:cubicBezTo>
                  <a:pt x="309" y="1438"/>
                  <a:pt x="310" y="1439"/>
                  <a:pt x="311" y="1440"/>
                </a:cubicBezTo>
                <a:cubicBezTo>
                  <a:pt x="312" y="1441"/>
                  <a:pt x="313" y="1441"/>
                  <a:pt x="314" y="1442"/>
                </a:cubicBezTo>
                <a:cubicBezTo>
                  <a:pt x="315" y="1442"/>
                  <a:pt x="316" y="1442"/>
                  <a:pt x="317" y="1441"/>
                </a:cubicBezTo>
                <a:cubicBezTo>
                  <a:pt x="317" y="1441"/>
                  <a:pt x="318" y="1440"/>
                  <a:pt x="319" y="1440"/>
                </a:cubicBezTo>
                <a:cubicBezTo>
                  <a:pt x="320" y="1439"/>
                  <a:pt x="321" y="1439"/>
                  <a:pt x="322" y="1439"/>
                </a:cubicBezTo>
                <a:cubicBezTo>
                  <a:pt x="323" y="1439"/>
                  <a:pt x="325" y="1438"/>
                  <a:pt x="326" y="1437"/>
                </a:cubicBezTo>
                <a:cubicBezTo>
                  <a:pt x="327" y="1436"/>
                  <a:pt x="329" y="1434"/>
                  <a:pt x="329" y="1433"/>
                </a:cubicBezTo>
                <a:cubicBezTo>
                  <a:pt x="329" y="1433"/>
                  <a:pt x="330" y="1431"/>
                  <a:pt x="330" y="1430"/>
                </a:cubicBezTo>
                <a:cubicBezTo>
                  <a:pt x="330" y="1429"/>
                  <a:pt x="330" y="1428"/>
                  <a:pt x="330" y="1427"/>
                </a:cubicBezTo>
                <a:cubicBezTo>
                  <a:pt x="329" y="1426"/>
                  <a:pt x="329" y="1425"/>
                  <a:pt x="330" y="1424"/>
                </a:cubicBezTo>
                <a:cubicBezTo>
                  <a:pt x="331" y="1424"/>
                  <a:pt x="331" y="1423"/>
                  <a:pt x="332" y="1422"/>
                </a:cubicBezTo>
                <a:cubicBezTo>
                  <a:pt x="332" y="1421"/>
                  <a:pt x="332" y="1419"/>
                  <a:pt x="332" y="1418"/>
                </a:cubicBezTo>
                <a:cubicBezTo>
                  <a:pt x="332" y="1416"/>
                  <a:pt x="332" y="1415"/>
                  <a:pt x="333" y="1414"/>
                </a:cubicBezTo>
                <a:cubicBezTo>
                  <a:pt x="333" y="1413"/>
                  <a:pt x="334" y="1411"/>
                  <a:pt x="334" y="1409"/>
                </a:cubicBezTo>
                <a:cubicBezTo>
                  <a:pt x="334" y="1408"/>
                  <a:pt x="336" y="1406"/>
                  <a:pt x="337" y="1404"/>
                </a:cubicBezTo>
                <a:cubicBezTo>
                  <a:pt x="338" y="1403"/>
                  <a:pt x="340" y="1402"/>
                  <a:pt x="341" y="1401"/>
                </a:cubicBezTo>
                <a:cubicBezTo>
                  <a:pt x="341" y="1400"/>
                  <a:pt x="342" y="1399"/>
                  <a:pt x="342" y="1398"/>
                </a:cubicBezTo>
                <a:cubicBezTo>
                  <a:pt x="342" y="1397"/>
                  <a:pt x="343" y="1395"/>
                  <a:pt x="345" y="1395"/>
                </a:cubicBezTo>
                <a:cubicBezTo>
                  <a:pt x="346" y="1394"/>
                  <a:pt x="348" y="1393"/>
                  <a:pt x="348" y="1392"/>
                </a:cubicBezTo>
                <a:cubicBezTo>
                  <a:pt x="349" y="1392"/>
                  <a:pt x="350" y="1391"/>
                  <a:pt x="350" y="1390"/>
                </a:cubicBezTo>
                <a:cubicBezTo>
                  <a:pt x="351" y="1389"/>
                  <a:pt x="351" y="1388"/>
                  <a:pt x="350" y="1387"/>
                </a:cubicBezTo>
                <a:cubicBezTo>
                  <a:pt x="350" y="1386"/>
                  <a:pt x="349" y="1384"/>
                  <a:pt x="349" y="1383"/>
                </a:cubicBezTo>
                <a:cubicBezTo>
                  <a:pt x="349" y="1382"/>
                  <a:pt x="349" y="1381"/>
                  <a:pt x="350" y="1380"/>
                </a:cubicBezTo>
                <a:cubicBezTo>
                  <a:pt x="351" y="1379"/>
                  <a:pt x="352" y="1377"/>
                  <a:pt x="352" y="1375"/>
                </a:cubicBezTo>
                <a:cubicBezTo>
                  <a:pt x="352" y="1373"/>
                  <a:pt x="352" y="1371"/>
                  <a:pt x="352" y="1370"/>
                </a:cubicBezTo>
                <a:cubicBezTo>
                  <a:pt x="352" y="1369"/>
                  <a:pt x="352" y="1367"/>
                  <a:pt x="352" y="1367"/>
                </a:cubicBezTo>
                <a:cubicBezTo>
                  <a:pt x="353" y="1366"/>
                  <a:pt x="354" y="1365"/>
                  <a:pt x="354" y="1364"/>
                </a:cubicBezTo>
                <a:cubicBezTo>
                  <a:pt x="355" y="1363"/>
                  <a:pt x="357" y="1362"/>
                  <a:pt x="359" y="1361"/>
                </a:cubicBezTo>
                <a:cubicBezTo>
                  <a:pt x="360" y="1360"/>
                  <a:pt x="362" y="1358"/>
                  <a:pt x="363" y="1357"/>
                </a:cubicBezTo>
                <a:cubicBezTo>
                  <a:pt x="364" y="1357"/>
                  <a:pt x="366" y="1355"/>
                  <a:pt x="367" y="1354"/>
                </a:cubicBezTo>
                <a:cubicBezTo>
                  <a:pt x="368" y="1352"/>
                  <a:pt x="370" y="1350"/>
                  <a:pt x="371" y="1349"/>
                </a:cubicBezTo>
                <a:cubicBezTo>
                  <a:pt x="372" y="1348"/>
                  <a:pt x="373" y="1347"/>
                  <a:pt x="374" y="1346"/>
                </a:cubicBezTo>
                <a:cubicBezTo>
                  <a:pt x="374" y="1345"/>
                  <a:pt x="375" y="1344"/>
                  <a:pt x="376" y="1343"/>
                </a:cubicBezTo>
                <a:cubicBezTo>
                  <a:pt x="377" y="1342"/>
                  <a:pt x="378" y="1340"/>
                  <a:pt x="378" y="1339"/>
                </a:cubicBezTo>
                <a:cubicBezTo>
                  <a:pt x="379" y="1338"/>
                  <a:pt x="379" y="1336"/>
                  <a:pt x="379" y="1335"/>
                </a:cubicBezTo>
                <a:cubicBezTo>
                  <a:pt x="378" y="1334"/>
                  <a:pt x="377" y="1333"/>
                  <a:pt x="376" y="1333"/>
                </a:cubicBezTo>
                <a:cubicBezTo>
                  <a:pt x="375" y="1333"/>
                  <a:pt x="373" y="1333"/>
                  <a:pt x="372" y="1334"/>
                </a:cubicBezTo>
                <a:cubicBezTo>
                  <a:pt x="371" y="1335"/>
                  <a:pt x="369" y="1336"/>
                  <a:pt x="368" y="1337"/>
                </a:cubicBezTo>
                <a:cubicBezTo>
                  <a:pt x="367" y="1338"/>
                  <a:pt x="364" y="1338"/>
                  <a:pt x="363" y="1338"/>
                </a:cubicBezTo>
                <a:cubicBezTo>
                  <a:pt x="361" y="1338"/>
                  <a:pt x="358" y="1337"/>
                  <a:pt x="357" y="1336"/>
                </a:cubicBezTo>
                <a:cubicBezTo>
                  <a:pt x="356" y="1335"/>
                  <a:pt x="353" y="1335"/>
                  <a:pt x="352" y="1335"/>
                </a:cubicBezTo>
                <a:cubicBezTo>
                  <a:pt x="350" y="1335"/>
                  <a:pt x="348" y="1335"/>
                  <a:pt x="348" y="1336"/>
                </a:cubicBezTo>
                <a:cubicBezTo>
                  <a:pt x="347" y="1337"/>
                  <a:pt x="345" y="1337"/>
                  <a:pt x="344" y="1337"/>
                </a:cubicBezTo>
                <a:cubicBezTo>
                  <a:pt x="342" y="1337"/>
                  <a:pt x="341" y="1337"/>
                  <a:pt x="340" y="1336"/>
                </a:cubicBezTo>
                <a:cubicBezTo>
                  <a:pt x="340" y="1335"/>
                  <a:pt x="340" y="1333"/>
                  <a:pt x="340" y="1332"/>
                </a:cubicBezTo>
                <a:cubicBezTo>
                  <a:pt x="340" y="1330"/>
                  <a:pt x="341" y="1329"/>
                  <a:pt x="342" y="1328"/>
                </a:cubicBezTo>
                <a:cubicBezTo>
                  <a:pt x="342" y="1327"/>
                  <a:pt x="344" y="1326"/>
                  <a:pt x="345" y="1325"/>
                </a:cubicBezTo>
                <a:cubicBezTo>
                  <a:pt x="347" y="1325"/>
                  <a:pt x="348" y="1324"/>
                  <a:pt x="349" y="1323"/>
                </a:cubicBezTo>
                <a:cubicBezTo>
                  <a:pt x="350" y="1322"/>
                  <a:pt x="352" y="1321"/>
                  <a:pt x="352" y="1320"/>
                </a:cubicBezTo>
                <a:cubicBezTo>
                  <a:pt x="353" y="1319"/>
                  <a:pt x="354" y="1317"/>
                  <a:pt x="354" y="1315"/>
                </a:cubicBezTo>
                <a:cubicBezTo>
                  <a:pt x="355" y="1313"/>
                  <a:pt x="356" y="1310"/>
                  <a:pt x="357" y="1308"/>
                </a:cubicBezTo>
                <a:cubicBezTo>
                  <a:pt x="358" y="1306"/>
                  <a:pt x="359" y="1304"/>
                  <a:pt x="360" y="1303"/>
                </a:cubicBezTo>
                <a:cubicBezTo>
                  <a:pt x="361" y="1302"/>
                  <a:pt x="363" y="1299"/>
                  <a:pt x="364" y="1298"/>
                </a:cubicBezTo>
                <a:cubicBezTo>
                  <a:pt x="365" y="1297"/>
                  <a:pt x="366" y="1294"/>
                  <a:pt x="366" y="1292"/>
                </a:cubicBezTo>
                <a:cubicBezTo>
                  <a:pt x="366" y="1291"/>
                  <a:pt x="367" y="1287"/>
                  <a:pt x="369" y="1285"/>
                </a:cubicBezTo>
                <a:cubicBezTo>
                  <a:pt x="370" y="1283"/>
                  <a:pt x="373" y="1279"/>
                  <a:pt x="374" y="1276"/>
                </a:cubicBezTo>
                <a:cubicBezTo>
                  <a:pt x="375" y="1274"/>
                  <a:pt x="377" y="1270"/>
                  <a:pt x="378" y="1268"/>
                </a:cubicBezTo>
                <a:cubicBezTo>
                  <a:pt x="379" y="1265"/>
                  <a:pt x="380" y="1262"/>
                  <a:pt x="381" y="1260"/>
                </a:cubicBezTo>
                <a:cubicBezTo>
                  <a:pt x="381" y="1259"/>
                  <a:pt x="383" y="1257"/>
                  <a:pt x="384" y="1256"/>
                </a:cubicBezTo>
                <a:cubicBezTo>
                  <a:pt x="385" y="1256"/>
                  <a:pt x="387" y="1254"/>
                  <a:pt x="389" y="1253"/>
                </a:cubicBezTo>
                <a:cubicBezTo>
                  <a:pt x="390" y="1252"/>
                  <a:pt x="392" y="1250"/>
                  <a:pt x="393" y="1249"/>
                </a:cubicBezTo>
                <a:cubicBezTo>
                  <a:pt x="394" y="1248"/>
                  <a:pt x="395" y="1245"/>
                  <a:pt x="397" y="1243"/>
                </a:cubicBezTo>
                <a:cubicBezTo>
                  <a:pt x="398" y="1241"/>
                  <a:pt x="399" y="1239"/>
                  <a:pt x="400" y="1238"/>
                </a:cubicBezTo>
                <a:cubicBezTo>
                  <a:pt x="401" y="1236"/>
                  <a:pt x="401" y="1234"/>
                  <a:pt x="401" y="1231"/>
                </a:cubicBezTo>
                <a:cubicBezTo>
                  <a:pt x="402" y="1229"/>
                  <a:pt x="402" y="1226"/>
                  <a:pt x="403" y="1224"/>
                </a:cubicBezTo>
                <a:cubicBezTo>
                  <a:pt x="404" y="1222"/>
                  <a:pt x="406" y="1219"/>
                  <a:pt x="407" y="1218"/>
                </a:cubicBezTo>
                <a:cubicBezTo>
                  <a:pt x="408" y="1217"/>
                  <a:pt x="410" y="1216"/>
                  <a:pt x="411" y="1216"/>
                </a:cubicBezTo>
                <a:cubicBezTo>
                  <a:pt x="412" y="1215"/>
                  <a:pt x="414" y="1216"/>
                  <a:pt x="414" y="1216"/>
                </a:cubicBezTo>
                <a:cubicBezTo>
                  <a:pt x="415" y="1216"/>
                  <a:pt x="417" y="1218"/>
                  <a:pt x="419" y="1219"/>
                </a:cubicBezTo>
                <a:cubicBezTo>
                  <a:pt x="420" y="1220"/>
                  <a:pt x="423" y="1222"/>
                  <a:pt x="426" y="1223"/>
                </a:cubicBezTo>
                <a:cubicBezTo>
                  <a:pt x="428" y="1224"/>
                  <a:pt x="431" y="1226"/>
                  <a:pt x="433" y="1227"/>
                </a:cubicBezTo>
                <a:cubicBezTo>
                  <a:pt x="434" y="1227"/>
                  <a:pt x="437" y="1229"/>
                  <a:pt x="439" y="1230"/>
                </a:cubicBezTo>
                <a:cubicBezTo>
                  <a:pt x="441" y="1231"/>
                  <a:pt x="444" y="1232"/>
                  <a:pt x="445" y="1232"/>
                </a:cubicBezTo>
                <a:cubicBezTo>
                  <a:pt x="446" y="1233"/>
                  <a:pt x="448" y="1233"/>
                  <a:pt x="449" y="1232"/>
                </a:cubicBezTo>
                <a:cubicBezTo>
                  <a:pt x="450" y="1231"/>
                  <a:pt x="452" y="1230"/>
                  <a:pt x="454" y="1229"/>
                </a:cubicBezTo>
                <a:cubicBezTo>
                  <a:pt x="455" y="1228"/>
                  <a:pt x="458" y="1227"/>
                  <a:pt x="459" y="1227"/>
                </a:cubicBezTo>
                <a:cubicBezTo>
                  <a:pt x="461" y="1226"/>
                  <a:pt x="463" y="1226"/>
                  <a:pt x="464" y="1226"/>
                </a:cubicBezTo>
                <a:cubicBezTo>
                  <a:pt x="464" y="1225"/>
                  <a:pt x="465" y="1225"/>
                  <a:pt x="464" y="1224"/>
                </a:cubicBezTo>
                <a:cubicBezTo>
                  <a:pt x="464" y="1224"/>
                  <a:pt x="463" y="1223"/>
                  <a:pt x="462" y="1222"/>
                </a:cubicBezTo>
                <a:cubicBezTo>
                  <a:pt x="462" y="1221"/>
                  <a:pt x="460" y="1221"/>
                  <a:pt x="459" y="1221"/>
                </a:cubicBezTo>
                <a:cubicBezTo>
                  <a:pt x="458" y="1221"/>
                  <a:pt x="456" y="1221"/>
                  <a:pt x="455" y="1221"/>
                </a:cubicBezTo>
                <a:cubicBezTo>
                  <a:pt x="454" y="1221"/>
                  <a:pt x="454" y="1220"/>
                  <a:pt x="453" y="1220"/>
                </a:cubicBezTo>
                <a:cubicBezTo>
                  <a:pt x="453" y="1219"/>
                  <a:pt x="453" y="1218"/>
                  <a:pt x="454" y="1217"/>
                </a:cubicBezTo>
                <a:cubicBezTo>
                  <a:pt x="454" y="1217"/>
                  <a:pt x="456" y="1216"/>
                  <a:pt x="458" y="1216"/>
                </a:cubicBezTo>
                <a:cubicBezTo>
                  <a:pt x="460" y="1215"/>
                  <a:pt x="463" y="1215"/>
                  <a:pt x="464" y="1216"/>
                </a:cubicBezTo>
                <a:cubicBezTo>
                  <a:pt x="465" y="1216"/>
                  <a:pt x="467" y="1216"/>
                  <a:pt x="469" y="1216"/>
                </a:cubicBezTo>
                <a:cubicBezTo>
                  <a:pt x="471" y="1216"/>
                  <a:pt x="473" y="1216"/>
                  <a:pt x="474" y="1216"/>
                </a:cubicBezTo>
                <a:cubicBezTo>
                  <a:pt x="475" y="1216"/>
                  <a:pt x="477" y="1216"/>
                  <a:pt x="479" y="1217"/>
                </a:cubicBezTo>
                <a:cubicBezTo>
                  <a:pt x="480" y="1218"/>
                  <a:pt x="482" y="1218"/>
                  <a:pt x="483" y="1219"/>
                </a:cubicBezTo>
                <a:cubicBezTo>
                  <a:pt x="485" y="1220"/>
                  <a:pt x="486" y="1220"/>
                  <a:pt x="487" y="1221"/>
                </a:cubicBezTo>
                <a:cubicBezTo>
                  <a:pt x="488" y="1221"/>
                  <a:pt x="490" y="1221"/>
                  <a:pt x="491" y="1221"/>
                </a:cubicBezTo>
                <a:cubicBezTo>
                  <a:pt x="492" y="1221"/>
                  <a:pt x="493" y="1221"/>
                  <a:pt x="493" y="1221"/>
                </a:cubicBezTo>
                <a:cubicBezTo>
                  <a:pt x="493" y="1221"/>
                  <a:pt x="494" y="1221"/>
                  <a:pt x="495" y="1221"/>
                </a:cubicBezTo>
                <a:cubicBezTo>
                  <a:pt x="497" y="1220"/>
                  <a:pt x="498" y="1219"/>
                  <a:pt x="498" y="1218"/>
                </a:cubicBezTo>
                <a:cubicBezTo>
                  <a:pt x="498" y="1217"/>
                  <a:pt x="497" y="1216"/>
                  <a:pt x="496" y="1216"/>
                </a:cubicBezTo>
                <a:cubicBezTo>
                  <a:pt x="495" y="1216"/>
                  <a:pt x="493" y="1215"/>
                  <a:pt x="492" y="1214"/>
                </a:cubicBezTo>
                <a:cubicBezTo>
                  <a:pt x="491" y="1214"/>
                  <a:pt x="489" y="1213"/>
                  <a:pt x="487" y="1213"/>
                </a:cubicBezTo>
                <a:cubicBezTo>
                  <a:pt x="486" y="1213"/>
                  <a:pt x="483" y="1213"/>
                  <a:pt x="481" y="1213"/>
                </a:cubicBezTo>
                <a:cubicBezTo>
                  <a:pt x="479" y="1213"/>
                  <a:pt x="476" y="1212"/>
                  <a:pt x="475" y="1212"/>
                </a:cubicBezTo>
                <a:cubicBezTo>
                  <a:pt x="474" y="1212"/>
                  <a:pt x="474" y="1211"/>
                  <a:pt x="475" y="1210"/>
                </a:cubicBezTo>
                <a:cubicBezTo>
                  <a:pt x="476" y="1209"/>
                  <a:pt x="477" y="1209"/>
                  <a:pt x="478" y="1208"/>
                </a:cubicBezTo>
                <a:cubicBezTo>
                  <a:pt x="479" y="1208"/>
                  <a:pt x="481" y="1208"/>
                  <a:pt x="482" y="1208"/>
                </a:cubicBezTo>
                <a:cubicBezTo>
                  <a:pt x="483" y="1208"/>
                  <a:pt x="486" y="1208"/>
                  <a:pt x="487" y="1208"/>
                </a:cubicBezTo>
                <a:cubicBezTo>
                  <a:pt x="488" y="1209"/>
                  <a:pt x="491" y="1209"/>
                  <a:pt x="493" y="1209"/>
                </a:cubicBezTo>
                <a:cubicBezTo>
                  <a:pt x="495" y="1209"/>
                  <a:pt x="497" y="1208"/>
                  <a:pt x="499" y="1208"/>
                </a:cubicBezTo>
                <a:cubicBezTo>
                  <a:pt x="500" y="1208"/>
                  <a:pt x="502" y="1207"/>
                  <a:pt x="502" y="1207"/>
                </a:cubicBezTo>
                <a:cubicBezTo>
                  <a:pt x="503" y="1206"/>
                  <a:pt x="504" y="1207"/>
                  <a:pt x="505" y="1207"/>
                </a:cubicBezTo>
                <a:cubicBezTo>
                  <a:pt x="506" y="1208"/>
                  <a:pt x="506" y="1210"/>
                  <a:pt x="506" y="1211"/>
                </a:cubicBezTo>
                <a:cubicBezTo>
                  <a:pt x="506" y="1212"/>
                  <a:pt x="506" y="1214"/>
                  <a:pt x="506" y="1215"/>
                </a:cubicBezTo>
                <a:cubicBezTo>
                  <a:pt x="506" y="1216"/>
                  <a:pt x="507" y="1217"/>
                  <a:pt x="508" y="1218"/>
                </a:cubicBezTo>
                <a:cubicBezTo>
                  <a:pt x="509" y="1218"/>
                  <a:pt x="511" y="1219"/>
                  <a:pt x="512" y="1219"/>
                </a:cubicBezTo>
                <a:cubicBezTo>
                  <a:pt x="512" y="1220"/>
                  <a:pt x="514" y="1221"/>
                  <a:pt x="515" y="1222"/>
                </a:cubicBezTo>
                <a:cubicBezTo>
                  <a:pt x="516" y="1223"/>
                  <a:pt x="517" y="1224"/>
                  <a:pt x="519" y="1224"/>
                </a:cubicBezTo>
                <a:cubicBezTo>
                  <a:pt x="520" y="1224"/>
                  <a:pt x="521" y="1224"/>
                  <a:pt x="521" y="1223"/>
                </a:cubicBezTo>
                <a:cubicBezTo>
                  <a:pt x="522" y="1222"/>
                  <a:pt x="521" y="1221"/>
                  <a:pt x="520" y="1221"/>
                </a:cubicBezTo>
                <a:cubicBezTo>
                  <a:pt x="520" y="1220"/>
                  <a:pt x="518" y="1219"/>
                  <a:pt x="518" y="1218"/>
                </a:cubicBezTo>
                <a:cubicBezTo>
                  <a:pt x="517" y="1217"/>
                  <a:pt x="516" y="1216"/>
                  <a:pt x="516" y="1214"/>
                </a:cubicBezTo>
                <a:cubicBezTo>
                  <a:pt x="516" y="1213"/>
                  <a:pt x="516" y="1211"/>
                  <a:pt x="516" y="1211"/>
                </a:cubicBezTo>
                <a:cubicBezTo>
                  <a:pt x="516" y="1210"/>
                  <a:pt x="516" y="1208"/>
                  <a:pt x="516" y="1207"/>
                </a:cubicBezTo>
                <a:cubicBezTo>
                  <a:pt x="515" y="1205"/>
                  <a:pt x="515" y="1203"/>
                  <a:pt x="516" y="1201"/>
                </a:cubicBezTo>
                <a:cubicBezTo>
                  <a:pt x="517" y="1200"/>
                  <a:pt x="518" y="1198"/>
                  <a:pt x="518" y="1197"/>
                </a:cubicBezTo>
                <a:cubicBezTo>
                  <a:pt x="519" y="1196"/>
                  <a:pt x="520" y="1194"/>
                  <a:pt x="521" y="1193"/>
                </a:cubicBezTo>
                <a:cubicBezTo>
                  <a:pt x="522" y="1192"/>
                  <a:pt x="523" y="1190"/>
                  <a:pt x="524" y="1189"/>
                </a:cubicBezTo>
                <a:cubicBezTo>
                  <a:pt x="524" y="1189"/>
                  <a:pt x="526" y="1187"/>
                  <a:pt x="526" y="1187"/>
                </a:cubicBezTo>
                <a:cubicBezTo>
                  <a:pt x="527" y="1186"/>
                  <a:pt x="528" y="1185"/>
                  <a:pt x="528" y="1184"/>
                </a:cubicBezTo>
                <a:cubicBezTo>
                  <a:pt x="529" y="1183"/>
                  <a:pt x="528" y="1182"/>
                  <a:pt x="527" y="1182"/>
                </a:cubicBezTo>
                <a:cubicBezTo>
                  <a:pt x="525" y="1182"/>
                  <a:pt x="523" y="1183"/>
                  <a:pt x="522" y="1183"/>
                </a:cubicBezTo>
                <a:cubicBezTo>
                  <a:pt x="521" y="1184"/>
                  <a:pt x="520" y="1185"/>
                  <a:pt x="519" y="1185"/>
                </a:cubicBezTo>
                <a:cubicBezTo>
                  <a:pt x="518" y="1186"/>
                  <a:pt x="516" y="1186"/>
                  <a:pt x="514" y="1187"/>
                </a:cubicBezTo>
                <a:cubicBezTo>
                  <a:pt x="513" y="1187"/>
                  <a:pt x="511" y="1187"/>
                  <a:pt x="510" y="1187"/>
                </a:cubicBezTo>
                <a:cubicBezTo>
                  <a:pt x="509" y="1187"/>
                  <a:pt x="508" y="1186"/>
                  <a:pt x="508" y="1185"/>
                </a:cubicBezTo>
                <a:cubicBezTo>
                  <a:pt x="507" y="1185"/>
                  <a:pt x="506" y="1184"/>
                  <a:pt x="506" y="1184"/>
                </a:cubicBezTo>
                <a:cubicBezTo>
                  <a:pt x="505" y="1183"/>
                  <a:pt x="503" y="1183"/>
                  <a:pt x="502" y="1183"/>
                </a:cubicBezTo>
                <a:cubicBezTo>
                  <a:pt x="501" y="1183"/>
                  <a:pt x="499" y="1183"/>
                  <a:pt x="499" y="1183"/>
                </a:cubicBezTo>
                <a:cubicBezTo>
                  <a:pt x="498" y="1183"/>
                  <a:pt x="497" y="1183"/>
                  <a:pt x="497" y="1182"/>
                </a:cubicBezTo>
                <a:cubicBezTo>
                  <a:pt x="496" y="1181"/>
                  <a:pt x="496" y="1180"/>
                  <a:pt x="497" y="1179"/>
                </a:cubicBezTo>
                <a:cubicBezTo>
                  <a:pt x="497" y="1178"/>
                  <a:pt x="498" y="1178"/>
                  <a:pt x="499" y="1177"/>
                </a:cubicBezTo>
                <a:cubicBezTo>
                  <a:pt x="500" y="1176"/>
                  <a:pt x="500" y="1175"/>
                  <a:pt x="501" y="1175"/>
                </a:cubicBezTo>
                <a:cubicBezTo>
                  <a:pt x="501" y="1174"/>
                  <a:pt x="502" y="1173"/>
                  <a:pt x="503" y="1172"/>
                </a:cubicBezTo>
                <a:cubicBezTo>
                  <a:pt x="505" y="1172"/>
                  <a:pt x="506" y="1171"/>
                  <a:pt x="506" y="1170"/>
                </a:cubicBezTo>
                <a:cubicBezTo>
                  <a:pt x="506" y="1169"/>
                  <a:pt x="506" y="1167"/>
                  <a:pt x="506" y="1166"/>
                </a:cubicBezTo>
                <a:cubicBezTo>
                  <a:pt x="506" y="1165"/>
                  <a:pt x="507" y="1164"/>
                  <a:pt x="508" y="1164"/>
                </a:cubicBezTo>
                <a:cubicBezTo>
                  <a:pt x="509" y="1163"/>
                  <a:pt x="511" y="1163"/>
                  <a:pt x="512" y="1163"/>
                </a:cubicBezTo>
                <a:cubicBezTo>
                  <a:pt x="513" y="1162"/>
                  <a:pt x="514" y="1162"/>
                  <a:pt x="515" y="1162"/>
                </a:cubicBezTo>
                <a:cubicBezTo>
                  <a:pt x="516" y="1161"/>
                  <a:pt x="517" y="1161"/>
                  <a:pt x="517" y="1160"/>
                </a:cubicBezTo>
                <a:cubicBezTo>
                  <a:pt x="518" y="1159"/>
                  <a:pt x="518" y="1158"/>
                  <a:pt x="518" y="1157"/>
                </a:cubicBezTo>
                <a:cubicBezTo>
                  <a:pt x="518" y="1156"/>
                  <a:pt x="518" y="1155"/>
                  <a:pt x="517" y="1155"/>
                </a:cubicBezTo>
                <a:cubicBezTo>
                  <a:pt x="516" y="1154"/>
                  <a:pt x="514" y="1154"/>
                  <a:pt x="514" y="1154"/>
                </a:cubicBezTo>
                <a:cubicBezTo>
                  <a:pt x="513" y="1154"/>
                  <a:pt x="511" y="1154"/>
                  <a:pt x="509" y="1155"/>
                </a:cubicBezTo>
                <a:cubicBezTo>
                  <a:pt x="508" y="1156"/>
                  <a:pt x="505" y="1156"/>
                  <a:pt x="503" y="1155"/>
                </a:cubicBezTo>
                <a:cubicBezTo>
                  <a:pt x="502" y="1155"/>
                  <a:pt x="499" y="1154"/>
                  <a:pt x="498" y="1154"/>
                </a:cubicBezTo>
                <a:cubicBezTo>
                  <a:pt x="497" y="1153"/>
                  <a:pt x="494" y="1153"/>
                  <a:pt x="493" y="1152"/>
                </a:cubicBezTo>
                <a:cubicBezTo>
                  <a:pt x="492" y="1152"/>
                  <a:pt x="489" y="1152"/>
                  <a:pt x="488" y="1153"/>
                </a:cubicBezTo>
                <a:cubicBezTo>
                  <a:pt x="486" y="1154"/>
                  <a:pt x="485" y="1154"/>
                  <a:pt x="485" y="1154"/>
                </a:cubicBezTo>
                <a:cubicBezTo>
                  <a:pt x="485" y="1154"/>
                  <a:pt x="483" y="1155"/>
                  <a:pt x="481" y="1156"/>
                </a:cubicBezTo>
                <a:cubicBezTo>
                  <a:pt x="479" y="1157"/>
                  <a:pt x="476" y="1159"/>
                  <a:pt x="474" y="1160"/>
                </a:cubicBezTo>
                <a:cubicBezTo>
                  <a:pt x="473" y="1161"/>
                  <a:pt x="468" y="1162"/>
                  <a:pt x="465" y="1162"/>
                </a:cubicBezTo>
                <a:cubicBezTo>
                  <a:pt x="462" y="1163"/>
                  <a:pt x="457" y="1164"/>
                  <a:pt x="454" y="1164"/>
                </a:cubicBezTo>
                <a:cubicBezTo>
                  <a:pt x="452" y="1164"/>
                  <a:pt x="448" y="1165"/>
                  <a:pt x="445" y="1165"/>
                </a:cubicBezTo>
                <a:cubicBezTo>
                  <a:pt x="443" y="1166"/>
                  <a:pt x="440" y="1166"/>
                  <a:pt x="439" y="1166"/>
                </a:cubicBezTo>
                <a:cubicBezTo>
                  <a:pt x="437" y="1167"/>
                  <a:pt x="435" y="1167"/>
                  <a:pt x="434" y="1167"/>
                </a:cubicBezTo>
                <a:cubicBezTo>
                  <a:pt x="433" y="1167"/>
                  <a:pt x="431" y="1166"/>
                  <a:pt x="429" y="1166"/>
                </a:cubicBezTo>
                <a:cubicBezTo>
                  <a:pt x="428" y="1166"/>
                  <a:pt x="425" y="1166"/>
                  <a:pt x="423" y="1166"/>
                </a:cubicBezTo>
                <a:cubicBezTo>
                  <a:pt x="421" y="1167"/>
                  <a:pt x="418" y="1167"/>
                  <a:pt x="417" y="1168"/>
                </a:cubicBezTo>
                <a:cubicBezTo>
                  <a:pt x="416" y="1168"/>
                  <a:pt x="412" y="1168"/>
                  <a:pt x="410" y="1168"/>
                </a:cubicBezTo>
                <a:cubicBezTo>
                  <a:pt x="408" y="1168"/>
                  <a:pt x="404" y="1168"/>
                  <a:pt x="403" y="1168"/>
                </a:cubicBezTo>
                <a:cubicBezTo>
                  <a:pt x="401" y="1168"/>
                  <a:pt x="399" y="1168"/>
                  <a:pt x="398" y="1168"/>
                </a:cubicBezTo>
                <a:cubicBezTo>
                  <a:pt x="397" y="1168"/>
                  <a:pt x="395" y="1168"/>
                  <a:pt x="393" y="1169"/>
                </a:cubicBezTo>
                <a:cubicBezTo>
                  <a:pt x="392" y="1169"/>
                  <a:pt x="389" y="1169"/>
                  <a:pt x="388" y="1169"/>
                </a:cubicBezTo>
                <a:cubicBezTo>
                  <a:pt x="387" y="1169"/>
                  <a:pt x="385" y="1169"/>
                  <a:pt x="383" y="1170"/>
                </a:cubicBezTo>
                <a:cubicBezTo>
                  <a:pt x="382" y="1170"/>
                  <a:pt x="380" y="1170"/>
                  <a:pt x="378" y="1171"/>
                </a:cubicBezTo>
                <a:cubicBezTo>
                  <a:pt x="376" y="1171"/>
                  <a:pt x="372" y="1172"/>
                  <a:pt x="370" y="1172"/>
                </a:cubicBezTo>
                <a:cubicBezTo>
                  <a:pt x="368" y="1172"/>
                  <a:pt x="364" y="1173"/>
                  <a:pt x="362" y="1172"/>
                </a:cubicBezTo>
                <a:cubicBezTo>
                  <a:pt x="359" y="1172"/>
                  <a:pt x="356" y="1172"/>
                  <a:pt x="353" y="1172"/>
                </a:cubicBezTo>
                <a:cubicBezTo>
                  <a:pt x="351" y="1171"/>
                  <a:pt x="348" y="1171"/>
                  <a:pt x="346" y="1172"/>
                </a:cubicBezTo>
                <a:cubicBezTo>
                  <a:pt x="345" y="1172"/>
                  <a:pt x="342" y="1172"/>
                  <a:pt x="341" y="1173"/>
                </a:cubicBezTo>
                <a:cubicBezTo>
                  <a:pt x="340" y="1173"/>
                  <a:pt x="337" y="1173"/>
                  <a:pt x="336" y="1173"/>
                </a:cubicBezTo>
                <a:cubicBezTo>
                  <a:pt x="334" y="1173"/>
                  <a:pt x="332" y="1173"/>
                  <a:pt x="331" y="1173"/>
                </a:cubicBezTo>
                <a:cubicBezTo>
                  <a:pt x="329" y="1173"/>
                  <a:pt x="327" y="1173"/>
                  <a:pt x="326" y="1172"/>
                </a:cubicBezTo>
                <a:cubicBezTo>
                  <a:pt x="325" y="1172"/>
                  <a:pt x="324" y="1172"/>
                  <a:pt x="323" y="1172"/>
                </a:cubicBezTo>
                <a:cubicBezTo>
                  <a:pt x="322" y="1171"/>
                  <a:pt x="321" y="1171"/>
                  <a:pt x="320" y="1171"/>
                </a:cubicBezTo>
                <a:cubicBezTo>
                  <a:pt x="319" y="1170"/>
                  <a:pt x="318" y="1169"/>
                  <a:pt x="318" y="1169"/>
                </a:cubicBezTo>
                <a:cubicBezTo>
                  <a:pt x="318" y="1168"/>
                  <a:pt x="318" y="1167"/>
                  <a:pt x="318" y="1166"/>
                </a:cubicBezTo>
                <a:cubicBezTo>
                  <a:pt x="318" y="1165"/>
                  <a:pt x="318" y="1163"/>
                  <a:pt x="317" y="1163"/>
                </a:cubicBezTo>
                <a:cubicBezTo>
                  <a:pt x="317" y="1162"/>
                  <a:pt x="316" y="1160"/>
                  <a:pt x="315" y="1159"/>
                </a:cubicBezTo>
                <a:cubicBezTo>
                  <a:pt x="315" y="1158"/>
                  <a:pt x="314" y="1157"/>
                  <a:pt x="314" y="1156"/>
                </a:cubicBezTo>
                <a:cubicBezTo>
                  <a:pt x="314" y="1155"/>
                  <a:pt x="315" y="1153"/>
                  <a:pt x="316" y="1152"/>
                </a:cubicBezTo>
                <a:cubicBezTo>
                  <a:pt x="316" y="1151"/>
                  <a:pt x="317" y="1149"/>
                  <a:pt x="318" y="1148"/>
                </a:cubicBezTo>
                <a:cubicBezTo>
                  <a:pt x="318" y="1147"/>
                  <a:pt x="318" y="1146"/>
                  <a:pt x="317" y="1146"/>
                </a:cubicBezTo>
                <a:cubicBezTo>
                  <a:pt x="316" y="1146"/>
                  <a:pt x="315" y="1146"/>
                  <a:pt x="314" y="1146"/>
                </a:cubicBezTo>
                <a:cubicBezTo>
                  <a:pt x="313" y="1147"/>
                  <a:pt x="311" y="1147"/>
                  <a:pt x="311" y="1148"/>
                </a:cubicBezTo>
                <a:cubicBezTo>
                  <a:pt x="310" y="1149"/>
                  <a:pt x="310" y="1150"/>
                  <a:pt x="309" y="1151"/>
                </a:cubicBezTo>
                <a:cubicBezTo>
                  <a:pt x="309" y="1152"/>
                  <a:pt x="309" y="1154"/>
                  <a:pt x="309" y="1155"/>
                </a:cubicBezTo>
                <a:cubicBezTo>
                  <a:pt x="309" y="1156"/>
                  <a:pt x="309" y="1158"/>
                  <a:pt x="309" y="1159"/>
                </a:cubicBezTo>
                <a:cubicBezTo>
                  <a:pt x="309" y="1160"/>
                  <a:pt x="309" y="1163"/>
                  <a:pt x="308" y="1164"/>
                </a:cubicBezTo>
                <a:cubicBezTo>
                  <a:pt x="307" y="1166"/>
                  <a:pt x="306" y="1168"/>
                  <a:pt x="305" y="1168"/>
                </a:cubicBezTo>
                <a:cubicBezTo>
                  <a:pt x="304" y="1168"/>
                  <a:pt x="302" y="1169"/>
                  <a:pt x="300" y="1168"/>
                </a:cubicBezTo>
                <a:cubicBezTo>
                  <a:pt x="299" y="1168"/>
                  <a:pt x="297" y="1168"/>
                  <a:pt x="296" y="1167"/>
                </a:cubicBezTo>
                <a:cubicBezTo>
                  <a:pt x="295" y="1167"/>
                  <a:pt x="293" y="1165"/>
                  <a:pt x="293" y="1164"/>
                </a:cubicBezTo>
                <a:cubicBezTo>
                  <a:pt x="293" y="1162"/>
                  <a:pt x="293" y="1159"/>
                  <a:pt x="293" y="1158"/>
                </a:cubicBezTo>
                <a:cubicBezTo>
                  <a:pt x="294" y="1156"/>
                  <a:pt x="295" y="1154"/>
                  <a:pt x="295" y="1153"/>
                </a:cubicBezTo>
                <a:cubicBezTo>
                  <a:pt x="296" y="1152"/>
                  <a:pt x="297" y="1150"/>
                  <a:pt x="298" y="1148"/>
                </a:cubicBezTo>
                <a:cubicBezTo>
                  <a:pt x="298" y="1147"/>
                  <a:pt x="299" y="1145"/>
                  <a:pt x="300" y="1144"/>
                </a:cubicBezTo>
                <a:cubicBezTo>
                  <a:pt x="300" y="1143"/>
                  <a:pt x="300" y="1141"/>
                  <a:pt x="300" y="1140"/>
                </a:cubicBezTo>
                <a:cubicBezTo>
                  <a:pt x="299" y="1138"/>
                  <a:pt x="299" y="1135"/>
                  <a:pt x="299" y="1133"/>
                </a:cubicBezTo>
                <a:cubicBezTo>
                  <a:pt x="298" y="1131"/>
                  <a:pt x="298" y="1129"/>
                  <a:pt x="298" y="1128"/>
                </a:cubicBezTo>
                <a:cubicBezTo>
                  <a:pt x="297" y="1127"/>
                  <a:pt x="297" y="1126"/>
                  <a:pt x="297" y="1126"/>
                </a:cubicBezTo>
                <a:cubicBezTo>
                  <a:pt x="297" y="1125"/>
                  <a:pt x="297" y="1124"/>
                  <a:pt x="298" y="1123"/>
                </a:cubicBezTo>
                <a:cubicBezTo>
                  <a:pt x="299" y="1123"/>
                  <a:pt x="299" y="1122"/>
                  <a:pt x="300" y="1121"/>
                </a:cubicBezTo>
                <a:cubicBezTo>
                  <a:pt x="301" y="1121"/>
                  <a:pt x="302" y="1121"/>
                  <a:pt x="303" y="1121"/>
                </a:cubicBezTo>
                <a:cubicBezTo>
                  <a:pt x="305" y="1121"/>
                  <a:pt x="306" y="1120"/>
                  <a:pt x="307" y="1120"/>
                </a:cubicBezTo>
                <a:cubicBezTo>
                  <a:pt x="307" y="1120"/>
                  <a:pt x="308" y="1118"/>
                  <a:pt x="309" y="1116"/>
                </a:cubicBezTo>
                <a:cubicBezTo>
                  <a:pt x="310" y="1115"/>
                  <a:pt x="310" y="1112"/>
                  <a:pt x="310" y="1110"/>
                </a:cubicBezTo>
                <a:cubicBezTo>
                  <a:pt x="310" y="1109"/>
                  <a:pt x="310" y="1107"/>
                  <a:pt x="309" y="1106"/>
                </a:cubicBezTo>
                <a:cubicBezTo>
                  <a:pt x="309" y="1105"/>
                  <a:pt x="308" y="1104"/>
                  <a:pt x="307" y="1103"/>
                </a:cubicBezTo>
                <a:cubicBezTo>
                  <a:pt x="305" y="1102"/>
                  <a:pt x="303" y="1102"/>
                  <a:pt x="302" y="1102"/>
                </a:cubicBezTo>
                <a:cubicBezTo>
                  <a:pt x="301" y="1102"/>
                  <a:pt x="300" y="1103"/>
                  <a:pt x="300" y="1104"/>
                </a:cubicBezTo>
                <a:cubicBezTo>
                  <a:pt x="299" y="1105"/>
                  <a:pt x="299" y="1106"/>
                  <a:pt x="299" y="1107"/>
                </a:cubicBezTo>
                <a:cubicBezTo>
                  <a:pt x="298" y="1107"/>
                  <a:pt x="299" y="1108"/>
                  <a:pt x="299" y="1109"/>
                </a:cubicBezTo>
                <a:cubicBezTo>
                  <a:pt x="300" y="1110"/>
                  <a:pt x="300" y="1111"/>
                  <a:pt x="299" y="1112"/>
                </a:cubicBezTo>
                <a:cubicBezTo>
                  <a:pt x="298" y="1113"/>
                  <a:pt x="296" y="1114"/>
                  <a:pt x="295" y="1115"/>
                </a:cubicBezTo>
                <a:cubicBezTo>
                  <a:pt x="294" y="1115"/>
                  <a:pt x="293" y="1116"/>
                  <a:pt x="292" y="1116"/>
                </a:cubicBezTo>
                <a:cubicBezTo>
                  <a:pt x="291" y="1116"/>
                  <a:pt x="289" y="1117"/>
                  <a:pt x="288" y="1117"/>
                </a:cubicBezTo>
                <a:cubicBezTo>
                  <a:pt x="287" y="1117"/>
                  <a:pt x="285" y="1117"/>
                  <a:pt x="284" y="1116"/>
                </a:cubicBezTo>
                <a:cubicBezTo>
                  <a:pt x="283" y="1116"/>
                  <a:pt x="282" y="1114"/>
                  <a:pt x="282" y="1113"/>
                </a:cubicBezTo>
                <a:cubicBezTo>
                  <a:pt x="282" y="1112"/>
                  <a:pt x="283" y="1111"/>
                  <a:pt x="284" y="1111"/>
                </a:cubicBezTo>
                <a:cubicBezTo>
                  <a:pt x="285" y="1110"/>
                  <a:pt x="286" y="1110"/>
                  <a:pt x="287" y="1109"/>
                </a:cubicBezTo>
                <a:cubicBezTo>
                  <a:pt x="288" y="1109"/>
                  <a:pt x="289" y="1108"/>
                  <a:pt x="289" y="1107"/>
                </a:cubicBezTo>
                <a:cubicBezTo>
                  <a:pt x="289" y="1106"/>
                  <a:pt x="290" y="1105"/>
                  <a:pt x="290" y="1104"/>
                </a:cubicBezTo>
                <a:cubicBezTo>
                  <a:pt x="291" y="1103"/>
                  <a:pt x="291" y="1101"/>
                  <a:pt x="292" y="1100"/>
                </a:cubicBezTo>
                <a:cubicBezTo>
                  <a:pt x="293" y="1099"/>
                  <a:pt x="293" y="1096"/>
                  <a:pt x="293" y="1095"/>
                </a:cubicBezTo>
                <a:cubicBezTo>
                  <a:pt x="292" y="1094"/>
                  <a:pt x="292" y="1092"/>
                  <a:pt x="291" y="1092"/>
                </a:cubicBezTo>
                <a:cubicBezTo>
                  <a:pt x="290" y="1092"/>
                  <a:pt x="289" y="1091"/>
                  <a:pt x="287" y="1090"/>
                </a:cubicBezTo>
                <a:cubicBezTo>
                  <a:pt x="286" y="1090"/>
                  <a:pt x="284" y="1090"/>
                  <a:pt x="283" y="1092"/>
                </a:cubicBezTo>
                <a:cubicBezTo>
                  <a:pt x="282" y="1093"/>
                  <a:pt x="280" y="1095"/>
                  <a:pt x="279" y="1096"/>
                </a:cubicBezTo>
                <a:cubicBezTo>
                  <a:pt x="277" y="1097"/>
                  <a:pt x="274" y="1099"/>
                  <a:pt x="273" y="1100"/>
                </a:cubicBezTo>
                <a:cubicBezTo>
                  <a:pt x="272" y="1101"/>
                  <a:pt x="270" y="1102"/>
                  <a:pt x="269" y="1103"/>
                </a:cubicBezTo>
                <a:cubicBezTo>
                  <a:pt x="269" y="1104"/>
                  <a:pt x="268" y="1106"/>
                  <a:pt x="268" y="1107"/>
                </a:cubicBezTo>
                <a:cubicBezTo>
                  <a:pt x="268" y="1108"/>
                  <a:pt x="267" y="1110"/>
                  <a:pt x="267" y="1112"/>
                </a:cubicBezTo>
                <a:cubicBezTo>
                  <a:pt x="266" y="1113"/>
                  <a:pt x="265" y="1115"/>
                  <a:pt x="264" y="1116"/>
                </a:cubicBezTo>
                <a:cubicBezTo>
                  <a:pt x="263" y="1118"/>
                  <a:pt x="261" y="1120"/>
                  <a:pt x="261" y="1121"/>
                </a:cubicBezTo>
                <a:cubicBezTo>
                  <a:pt x="261" y="1123"/>
                  <a:pt x="260" y="1125"/>
                  <a:pt x="259" y="1126"/>
                </a:cubicBezTo>
                <a:cubicBezTo>
                  <a:pt x="259" y="1127"/>
                  <a:pt x="258" y="1128"/>
                  <a:pt x="257" y="1128"/>
                </a:cubicBezTo>
                <a:cubicBezTo>
                  <a:pt x="256" y="1128"/>
                  <a:pt x="254" y="1129"/>
                  <a:pt x="253" y="1130"/>
                </a:cubicBezTo>
                <a:cubicBezTo>
                  <a:pt x="252" y="1130"/>
                  <a:pt x="249" y="1131"/>
                  <a:pt x="247" y="1131"/>
                </a:cubicBezTo>
                <a:cubicBezTo>
                  <a:pt x="245" y="1132"/>
                  <a:pt x="242" y="1132"/>
                  <a:pt x="241" y="1132"/>
                </a:cubicBezTo>
                <a:cubicBezTo>
                  <a:pt x="240" y="1133"/>
                  <a:pt x="239" y="1132"/>
                  <a:pt x="238" y="1131"/>
                </a:cubicBezTo>
                <a:cubicBezTo>
                  <a:pt x="237" y="1131"/>
                  <a:pt x="236" y="1130"/>
                  <a:pt x="236" y="1129"/>
                </a:cubicBezTo>
                <a:cubicBezTo>
                  <a:pt x="236" y="1128"/>
                  <a:pt x="235" y="1128"/>
                  <a:pt x="234" y="1128"/>
                </a:cubicBezTo>
                <a:cubicBezTo>
                  <a:pt x="233" y="1127"/>
                  <a:pt x="231" y="1127"/>
                  <a:pt x="230" y="1126"/>
                </a:cubicBezTo>
                <a:cubicBezTo>
                  <a:pt x="229" y="1126"/>
                  <a:pt x="227" y="1125"/>
                  <a:pt x="226" y="1124"/>
                </a:cubicBezTo>
                <a:cubicBezTo>
                  <a:pt x="225" y="1123"/>
                  <a:pt x="224" y="1121"/>
                  <a:pt x="223" y="1121"/>
                </a:cubicBezTo>
                <a:cubicBezTo>
                  <a:pt x="223" y="1120"/>
                  <a:pt x="221" y="1119"/>
                  <a:pt x="220" y="1119"/>
                </a:cubicBezTo>
                <a:cubicBezTo>
                  <a:pt x="218" y="1118"/>
                  <a:pt x="216" y="1118"/>
                  <a:pt x="216" y="1119"/>
                </a:cubicBezTo>
                <a:cubicBezTo>
                  <a:pt x="215" y="1120"/>
                  <a:pt x="214" y="1121"/>
                  <a:pt x="213" y="1121"/>
                </a:cubicBezTo>
                <a:cubicBezTo>
                  <a:pt x="212" y="1122"/>
                  <a:pt x="210" y="1123"/>
                  <a:pt x="210" y="1123"/>
                </a:cubicBezTo>
                <a:cubicBezTo>
                  <a:pt x="209" y="1123"/>
                  <a:pt x="208" y="1122"/>
                  <a:pt x="207" y="1122"/>
                </a:cubicBezTo>
                <a:cubicBezTo>
                  <a:pt x="206" y="1122"/>
                  <a:pt x="204" y="1121"/>
                  <a:pt x="204" y="1120"/>
                </a:cubicBezTo>
                <a:cubicBezTo>
                  <a:pt x="203" y="1119"/>
                  <a:pt x="203" y="1118"/>
                  <a:pt x="203" y="1117"/>
                </a:cubicBezTo>
                <a:cubicBezTo>
                  <a:pt x="204" y="1116"/>
                  <a:pt x="205" y="1114"/>
                  <a:pt x="205" y="1113"/>
                </a:cubicBezTo>
                <a:cubicBezTo>
                  <a:pt x="206" y="1112"/>
                  <a:pt x="207" y="1110"/>
                  <a:pt x="207" y="1109"/>
                </a:cubicBezTo>
                <a:cubicBezTo>
                  <a:pt x="208" y="1107"/>
                  <a:pt x="209" y="1105"/>
                  <a:pt x="209" y="1104"/>
                </a:cubicBezTo>
                <a:cubicBezTo>
                  <a:pt x="209" y="1103"/>
                  <a:pt x="209" y="1103"/>
                  <a:pt x="208" y="1102"/>
                </a:cubicBezTo>
                <a:cubicBezTo>
                  <a:pt x="207" y="1102"/>
                  <a:pt x="206" y="1101"/>
                  <a:pt x="206" y="1100"/>
                </a:cubicBezTo>
                <a:cubicBezTo>
                  <a:pt x="206" y="1099"/>
                  <a:pt x="208" y="1098"/>
                  <a:pt x="209" y="1097"/>
                </a:cubicBezTo>
                <a:cubicBezTo>
                  <a:pt x="211" y="1096"/>
                  <a:pt x="213" y="1096"/>
                  <a:pt x="214" y="1096"/>
                </a:cubicBezTo>
                <a:cubicBezTo>
                  <a:pt x="215" y="1096"/>
                  <a:pt x="218" y="1095"/>
                  <a:pt x="219" y="1094"/>
                </a:cubicBezTo>
                <a:cubicBezTo>
                  <a:pt x="220" y="1093"/>
                  <a:pt x="223" y="1092"/>
                  <a:pt x="225" y="1092"/>
                </a:cubicBezTo>
                <a:cubicBezTo>
                  <a:pt x="226" y="1091"/>
                  <a:pt x="229" y="1090"/>
                  <a:pt x="230" y="1090"/>
                </a:cubicBezTo>
                <a:cubicBezTo>
                  <a:pt x="231" y="1089"/>
                  <a:pt x="234" y="1088"/>
                  <a:pt x="235" y="1087"/>
                </a:cubicBezTo>
                <a:cubicBezTo>
                  <a:pt x="237" y="1086"/>
                  <a:pt x="239" y="1085"/>
                  <a:pt x="240" y="1084"/>
                </a:cubicBezTo>
                <a:cubicBezTo>
                  <a:pt x="241" y="1083"/>
                  <a:pt x="242" y="1082"/>
                  <a:pt x="242" y="1080"/>
                </a:cubicBezTo>
                <a:cubicBezTo>
                  <a:pt x="243" y="1079"/>
                  <a:pt x="243" y="1078"/>
                  <a:pt x="242" y="1078"/>
                </a:cubicBezTo>
                <a:cubicBezTo>
                  <a:pt x="241" y="1077"/>
                  <a:pt x="240" y="1077"/>
                  <a:pt x="238" y="1078"/>
                </a:cubicBezTo>
                <a:cubicBezTo>
                  <a:pt x="236" y="1078"/>
                  <a:pt x="234" y="1078"/>
                  <a:pt x="233" y="1077"/>
                </a:cubicBezTo>
                <a:cubicBezTo>
                  <a:pt x="232" y="1077"/>
                  <a:pt x="232" y="1076"/>
                  <a:pt x="232" y="1075"/>
                </a:cubicBezTo>
                <a:cubicBezTo>
                  <a:pt x="232" y="1074"/>
                  <a:pt x="233" y="1072"/>
                  <a:pt x="234" y="1071"/>
                </a:cubicBezTo>
                <a:cubicBezTo>
                  <a:pt x="234" y="1071"/>
                  <a:pt x="235" y="1069"/>
                  <a:pt x="236" y="1068"/>
                </a:cubicBezTo>
                <a:cubicBezTo>
                  <a:pt x="236" y="1067"/>
                  <a:pt x="235" y="1067"/>
                  <a:pt x="233" y="1067"/>
                </a:cubicBezTo>
                <a:cubicBezTo>
                  <a:pt x="232" y="1067"/>
                  <a:pt x="230" y="1067"/>
                  <a:pt x="229" y="1068"/>
                </a:cubicBezTo>
                <a:cubicBezTo>
                  <a:pt x="228" y="1069"/>
                  <a:pt x="227" y="1070"/>
                  <a:pt x="226" y="1071"/>
                </a:cubicBezTo>
                <a:cubicBezTo>
                  <a:pt x="226" y="1071"/>
                  <a:pt x="224" y="1073"/>
                  <a:pt x="223" y="1074"/>
                </a:cubicBezTo>
                <a:cubicBezTo>
                  <a:pt x="222" y="1075"/>
                  <a:pt x="221" y="1076"/>
                  <a:pt x="219" y="1077"/>
                </a:cubicBezTo>
                <a:cubicBezTo>
                  <a:pt x="218" y="1077"/>
                  <a:pt x="216" y="1078"/>
                  <a:pt x="215" y="1077"/>
                </a:cubicBezTo>
                <a:cubicBezTo>
                  <a:pt x="213" y="1076"/>
                  <a:pt x="212" y="1075"/>
                  <a:pt x="212" y="1075"/>
                </a:cubicBezTo>
                <a:cubicBezTo>
                  <a:pt x="212" y="1074"/>
                  <a:pt x="212" y="1072"/>
                  <a:pt x="213" y="1071"/>
                </a:cubicBezTo>
                <a:cubicBezTo>
                  <a:pt x="214" y="1070"/>
                  <a:pt x="215" y="1068"/>
                  <a:pt x="216" y="1068"/>
                </a:cubicBezTo>
                <a:cubicBezTo>
                  <a:pt x="217" y="1068"/>
                  <a:pt x="218" y="1066"/>
                  <a:pt x="218" y="1065"/>
                </a:cubicBezTo>
                <a:cubicBezTo>
                  <a:pt x="218" y="1064"/>
                  <a:pt x="217" y="1063"/>
                  <a:pt x="216" y="1063"/>
                </a:cubicBezTo>
                <a:cubicBezTo>
                  <a:pt x="215" y="1063"/>
                  <a:pt x="213" y="1063"/>
                  <a:pt x="212" y="1064"/>
                </a:cubicBezTo>
                <a:cubicBezTo>
                  <a:pt x="211" y="1064"/>
                  <a:pt x="210" y="1064"/>
                  <a:pt x="209" y="1065"/>
                </a:cubicBezTo>
                <a:cubicBezTo>
                  <a:pt x="208" y="1065"/>
                  <a:pt x="206" y="1066"/>
                  <a:pt x="205" y="1066"/>
                </a:cubicBezTo>
                <a:cubicBezTo>
                  <a:pt x="204" y="1067"/>
                  <a:pt x="202" y="1068"/>
                  <a:pt x="202" y="1069"/>
                </a:cubicBezTo>
                <a:cubicBezTo>
                  <a:pt x="201" y="1069"/>
                  <a:pt x="200" y="1071"/>
                  <a:pt x="200" y="1071"/>
                </a:cubicBezTo>
                <a:cubicBezTo>
                  <a:pt x="199" y="1072"/>
                  <a:pt x="199" y="1073"/>
                  <a:pt x="199" y="1074"/>
                </a:cubicBezTo>
                <a:cubicBezTo>
                  <a:pt x="198" y="1075"/>
                  <a:pt x="198" y="1077"/>
                  <a:pt x="198" y="1078"/>
                </a:cubicBezTo>
                <a:cubicBezTo>
                  <a:pt x="197" y="1080"/>
                  <a:pt x="196" y="1082"/>
                  <a:pt x="196" y="1083"/>
                </a:cubicBezTo>
                <a:cubicBezTo>
                  <a:pt x="195" y="1084"/>
                  <a:pt x="194" y="1086"/>
                  <a:pt x="193" y="1086"/>
                </a:cubicBezTo>
                <a:cubicBezTo>
                  <a:pt x="193" y="1087"/>
                  <a:pt x="192" y="1087"/>
                  <a:pt x="191" y="1088"/>
                </a:cubicBezTo>
                <a:cubicBezTo>
                  <a:pt x="190" y="1088"/>
                  <a:pt x="189" y="1088"/>
                  <a:pt x="187" y="1089"/>
                </a:cubicBezTo>
                <a:cubicBezTo>
                  <a:pt x="186" y="1089"/>
                  <a:pt x="184" y="1090"/>
                  <a:pt x="184" y="1090"/>
                </a:cubicBezTo>
                <a:cubicBezTo>
                  <a:pt x="183" y="1090"/>
                  <a:pt x="182" y="1090"/>
                  <a:pt x="182" y="1089"/>
                </a:cubicBezTo>
                <a:cubicBezTo>
                  <a:pt x="181" y="1088"/>
                  <a:pt x="180" y="1087"/>
                  <a:pt x="179" y="1087"/>
                </a:cubicBezTo>
                <a:cubicBezTo>
                  <a:pt x="178" y="1087"/>
                  <a:pt x="176" y="1087"/>
                  <a:pt x="175" y="1087"/>
                </a:cubicBezTo>
                <a:cubicBezTo>
                  <a:pt x="174" y="1088"/>
                  <a:pt x="171" y="1088"/>
                  <a:pt x="169" y="1087"/>
                </a:cubicBezTo>
                <a:cubicBezTo>
                  <a:pt x="167" y="1086"/>
                  <a:pt x="165" y="1085"/>
                  <a:pt x="163" y="1084"/>
                </a:cubicBezTo>
                <a:cubicBezTo>
                  <a:pt x="162" y="1083"/>
                  <a:pt x="161" y="1081"/>
                  <a:pt x="160" y="1080"/>
                </a:cubicBezTo>
                <a:cubicBezTo>
                  <a:pt x="160" y="1079"/>
                  <a:pt x="159" y="1076"/>
                  <a:pt x="159" y="1074"/>
                </a:cubicBezTo>
                <a:cubicBezTo>
                  <a:pt x="159" y="1072"/>
                  <a:pt x="157" y="1069"/>
                  <a:pt x="156" y="1068"/>
                </a:cubicBezTo>
                <a:cubicBezTo>
                  <a:pt x="155" y="1067"/>
                  <a:pt x="153" y="1066"/>
                  <a:pt x="152" y="1066"/>
                </a:cubicBezTo>
                <a:cubicBezTo>
                  <a:pt x="151" y="1065"/>
                  <a:pt x="150" y="1064"/>
                  <a:pt x="149" y="1064"/>
                </a:cubicBezTo>
                <a:cubicBezTo>
                  <a:pt x="148" y="1064"/>
                  <a:pt x="147" y="1064"/>
                  <a:pt x="147" y="1065"/>
                </a:cubicBezTo>
                <a:cubicBezTo>
                  <a:pt x="147" y="1066"/>
                  <a:pt x="145" y="1067"/>
                  <a:pt x="143" y="1067"/>
                </a:cubicBezTo>
                <a:cubicBezTo>
                  <a:pt x="142" y="1067"/>
                  <a:pt x="140" y="1067"/>
                  <a:pt x="139" y="1067"/>
                </a:cubicBezTo>
                <a:cubicBezTo>
                  <a:pt x="138" y="1067"/>
                  <a:pt x="137" y="1068"/>
                  <a:pt x="137" y="1069"/>
                </a:cubicBezTo>
                <a:cubicBezTo>
                  <a:pt x="136" y="1070"/>
                  <a:pt x="135" y="1071"/>
                  <a:pt x="134" y="1071"/>
                </a:cubicBezTo>
                <a:cubicBezTo>
                  <a:pt x="133" y="1071"/>
                  <a:pt x="131" y="1071"/>
                  <a:pt x="131" y="1070"/>
                </a:cubicBezTo>
                <a:cubicBezTo>
                  <a:pt x="130" y="1069"/>
                  <a:pt x="129" y="1067"/>
                  <a:pt x="129" y="1066"/>
                </a:cubicBezTo>
                <a:cubicBezTo>
                  <a:pt x="129" y="1065"/>
                  <a:pt x="128" y="1064"/>
                  <a:pt x="127" y="1064"/>
                </a:cubicBezTo>
                <a:cubicBezTo>
                  <a:pt x="126" y="1064"/>
                  <a:pt x="124" y="1065"/>
                  <a:pt x="124" y="1065"/>
                </a:cubicBezTo>
                <a:cubicBezTo>
                  <a:pt x="123" y="1066"/>
                  <a:pt x="122" y="1067"/>
                  <a:pt x="121" y="1068"/>
                </a:cubicBezTo>
                <a:cubicBezTo>
                  <a:pt x="120" y="1069"/>
                  <a:pt x="119" y="1069"/>
                  <a:pt x="117" y="1069"/>
                </a:cubicBezTo>
                <a:cubicBezTo>
                  <a:pt x="116" y="1069"/>
                  <a:pt x="115" y="1068"/>
                  <a:pt x="115" y="1067"/>
                </a:cubicBezTo>
                <a:cubicBezTo>
                  <a:pt x="114" y="1067"/>
                  <a:pt x="115" y="1065"/>
                  <a:pt x="116" y="1065"/>
                </a:cubicBezTo>
                <a:cubicBezTo>
                  <a:pt x="116" y="1064"/>
                  <a:pt x="117" y="1062"/>
                  <a:pt x="118" y="1061"/>
                </a:cubicBezTo>
                <a:cubicBezTo>
                  <a:pt x="118" y="1059"/>
                  <a:pt x="119" y="1057"/>
                  <a:pt x="119" y="1056"/>
                </a:cubicBezTo>
                <a:cubicBezTo>
                  <a:pt x="119" y="1055"/>
                  <a:pt x="120" y="1054"/>
                  <a:pt x="121" y="1054"/>
                </a:cubicBezTo>
                <a:cubicBezTo>
                  <a:pt x="122" y="1054"/>
                  <a:pt x="124" y="1053"/>
                  <a:pt x="125" y="1052"/>
                </a:cubicBezTo>
                <a:cubicBezTo>
                  <a:pt x="126" y="1051"/>
                  <a:pt x="127" y="1049"/>
                  <a:pt x="128" y="1048"/>
                </a:cubicBezTo>
                <a:cubicBezTo>
                  <a:pt x="129" y="1047"/>
                  <a:pt x="131" y="1047"/>
                  <a:pt x="132" y="1046"/>
                </a:cubicBezTo>
                <a:cubicBezTo>
                  <a:pt x="133" y="1046"/>
                  <a:pt x="135" y="1046"/>
                  <a:pt x="136" y="1047"/>
                </a:cubicBezTo>
                <a:cubicBezTo>
                  <a:pt x="136" y="1047"/>
                  <a:pt x="138" y="1048"/>
                  <a:pt x="139" y="1049"/>
                </a:cubicBezTo>
                <a:cubicBezTo>
                  <a:pt x="140" y="1050"/>
                  <a:pt x="142" y="1051"/>
                  <a:pt x="143" y="1052"/>
                </a:cubicBezTo>
                <a:cubicBezTo>
                  <a:pt x="144" y="1052"/>
                  <a:pt x="146" y="1052"/>
                  <a:pt x="147" y="1053"/>
                </a:cubicBezTo>
                <a:cubicBezTo>
                  <a:pt x="148" y="1053"/>
                  <a:pt x="150" y="1052"/>
                  <a:pt x="150" y="1051"/>
                </a:cubicBezTo>
                <a:cubicBezTo>
                  <a:pt x="151" y="1050"/>
                  <a:pt x="152" y="1049"/>
                  <a:pt x="153" y="1048"/>
                </a:cubicBezTo>
                <a:cubicBezTo>
                  <a:pt x="154" y="1047"/>
                  <a:pt x="155" y="1045"/>
                  <a:pt x="156" y="1045"/>
                </a:cubicBezTo>
                <a:cubicBezTo>
                  <a:pt x="156" y="1044"/>
                  <a:pt x="156" y="1043"/>
                  <a:pt x="155" y="1042"/>
                </a:cubicBezTo>
                <a:cubicBezTo>
                  <a:pt x="154" y="1042"/>
                  <a:pt x="152" y="1041"/>
                  <a:pt x="151" y="1041"/>
                </a:cubicBezTo>
                <a:cubicBezTo>
                  <a:pt x="150" y="1041"/>
                  <a:pt x="149" y="1040"/>
                  <a:pt x="149" y="1039"/>
                </a:cubicBezTo>
                <a:cubicBezTo>
                  <a:pt x="148" y="1038"/>
                  <a:pt x="148" y="1036"/>
                  <a:pt x="147" y="1034"/>
                </a:cubicBezTo>
                <a:cubicBezTo>
                  <a:pt x="147" y="1033"/>
                  <a:pt x="146" y="1031"/>
                  <a:pt x="145" y="1030"/>
                </a:cubicBezTo>
                <a:cubicBezTo>
                  <a:pt x="144" y="1028"/>
                  <a:pt x="142" y="1027"/>
                  <a:pt x="141" y="1026"/>
                </a:cubicBezTo>
                <a:cubicBezTo>
                  <a:pt x="140" y="1025"/>
                  <a:pt x="139" y="1024"/>
                  <a:pt x="137" y="1024"/>
                </a:cubicBezTo>
                <a:cubicBezTo>
                  <a:pt x="136" y="1023"/>
                  <a:pt x="135" y="1022"/>
                  <a:pt x="135" y="1020"/>
                </a:cubicBezTo>
                <a:cubicBezTo>
                  <a:pt x="136" y="1019"/>
                  <a:pt x="135" y="1017"/>
                  <a:pt x="134" y="1017"/>
                </a:cubicBezTo>
                <a:cubicBezTo>
                  <a:pt x="134" y="1016"/>
                  <a:pt x="134" y="1014"/>
                  <a:pt x="134" y="1013"/>
                </a:cubicBezTo>
                <a:cubicBezTo>
                  <a:pt x="135" y="1012"/>
                  <a:pt x="135" y="1010"/>
                  <a:pt x="135" y="1009"/>
                </a:cubicBezTo>
                <a:cubicBezTo>
                  <a:pt x="135" y="1008"/>
                  <a:pt x="133" y="1007"/>
                  <a:pt x="132" y="1007"/>
                </a:cubicBezTo>
                <a:cubicBezTo>
                  <a:pt x="131" y="1006"/>
                  <a:pt x="130" y="1006"/>
                  <a:pt x="129" y="1005"/>
                </a:cubicBezTo>
                <a:cubicBezTo>
                  <a:pt x="128" y="1004"/>
                  <a:pt x="127" y="1002"/>
                  <a:pt x="126" y="1000"/>
                </a:cubicBezTo>
                <a:cubicBezTo>
                  <a:pt x="125" y="998"/>
                  <a:pt x="124" y="997"/>
                  <a:pt x="124" y="997"/>
                </a:cubicBezTo>
                <a:cubicBezTo>
                  <a:pt x="123" y="998"/>
                  <a:pt x="121" y="998"/>
                  <a:pt x="119" y="998"/>
                </a:cubicBezTo>
                <a:cubicBezTo>
                  <a:pt x="118" y="998"/>
                  <a:pt x="115" y="998"/>
                  <a:pt x="114" y="998"/>
                </a:cubicBezTo>
                <a:cubicBezTo>
                  <a:pt x="112" y="999"/>
                  <a:pt x="111" y="998"/>
                  <a:pt x="111" y="997"/>
                </a:cubicBezTo>
                <a:cubicBezTo>
                  <a:pt x="110" y="996"/>
                  <a:pt x="112" y="994"/>
                  <a:pt x="113" y="993"/>
                </a:cubicBezTo>
                <a:cubicBezTo>
                  <a:pt x="114" y="992"/>
                  <a:pt x="116" y="991"/>
                  <a:pt x="117" y="990"/>
                </a:cubicBezTo>
                <a:cubicBezTo>
                  <a:pt x="118" y="990"/>
                  <a:pt x="120" y="990"/>
                  <a:pt x="122" y="989"/>
                </a:cubicBezTo>
                <a:cubicBezTo>
                  <a:pt x="123" y="989"/>
                  <a:pt x="125" y="989"/>
                  <a:pt x="127" y="990"/>
                </a:cubicBezTo>
                <a:cubicBezTo>
                  <a:pt x="128" y="991"/>
                  <a:pt x="130" y="991"/>
                  <a:pt x="132" y="991"/>
                </a:cubicBezTo>
                <a:cubicBezTo>
                  <a:pt x="133" y="991"/>
                  <a:pt x="136" y="991"/>
                  <a:pt x="137" y="991"/>
                </a:cubicBezTo>
                <a:cubicBezTo>
                  <a:pt x="139" y="991"/>
                  <a:pt x="140" y="990"/>
                  <a:pt x="139" y="989"/>
                </a:cubicBezTo>
                <a:cubicBezTo>
                  <a:pt x="138" y="987"/>
                  <a:pt x="139" y="986"/>
                  <a:pt x="140" y="985"/>
                </a:cubicBezTo>
                <a:cubicBezTo>
                  <a:pt x="141" y="984"/>
                  <a:pt x="143" y="984"/>
                  <a:pt x="144" y="984"/>
                </a:cubicBezTo>
                <a:cubicBezTo>
                  <a:pt x="145" y="983"/>
                  <a:pt x="147" y="984"/>
                  <a:pt x="149" y="984"/>
                </a:cubicBezTo>
                <a:cubicBezTo>
                  <a:pt x="150" y="985"/>
                  <a:pt x="152" y="985"/>
                  <a:pt x="154" y="986"/>
                </a:cubicBezTo>
                <a:cubicBezTo>
                  <a:pt x="155" y="986"/>
                  <a:pt x="158" y="986"/>
                  <a:pt x="160" y="986"/>
                </a:cubicBezTo>
                <a:cubicBezTo>
                  <a:pt x="162" y="985"/>
                  <a:pt x="164" y="985"/>
                  <a:pt x="166" y="985"/>
                </a:cubicBezTo>
                <a:cubicBezTo>
                  <a:pt x="167" y="985"/>
                  <a:pt x="169" y="985"/>
                  <a:pt x="170" y="984"/>
                </a:cubicBezTo>
                <a:cubicBezTo>
                  <a:pt x="171" y="984"/>
                  <a:pt x="172" y="983"/>
                  <a:pt x="171" y="982"/>
                </a:cubicBezTo>
                <a:cubicBezTo>
                  <a:pt x="170" y="981"/>
                  <a:pt x="168" y="979"/>
                  <a:pt x="167" y="978"/>
                </a:cubicBezTo>
                <a:cubicBezTo>
                  <a:pt x="166" y="977"/>
                  <a:pt x="164" y="976"/>
                  <a:pt x="163" y="975"/>
                </a:cubicBezTo>
                <a:cubicBezTo>
                  <a:pt x="162" y="974"/>
                  <a:pt x="161" y="973"/>
                  <a:pt x="160" y="972"/>
                </a:cubicBezTo>
                <a:cubicBezTo>
                  <a:pt x="160" y="971"/>
                  <a:pt x="159" y="969"/>
                  <a:pt x="160" y="968"/>
                </a:cubicBezTo>
                <a:cubicBezTo>
                  <a:pt x="161" y="966"/>
                  <a:pt x="163" y="965"/>
                  <a:pt x="164" y="965"/>
                </a:cubicBezTo>
                <a:cubicBezTo>
                  <a:pt x="166" y="965"/>
                  <a:pt x="169" y="964"/>
                  <a:pt x="170" y="964"/>
                </a:cubicBezTo>
                <a:cubicBezTo>
                  <a:pt x="171" y="964"/>
                  <a:pt x="173" y="963"/>
                  <a:pt x="175" y="963"/>
                </a:cubicBezTo>
                <a:cubicBezTo>
                  <a:pt x="176" y="963"/>
                  <a:pt x="178" y="963"/>
                  <a:pt x="180" y="963"/>
                </a:cubicBezTo>
                <a:cubicBezTo>
                  <a:pt x="182" y="963"/>
                  <a:pt x="184" y="964"/>
                  <a:pt x="185" y="965"/>
                </a:cubicBezTo>
                <a:cubicBezTo>
                  <a:pt x="186" y="965"/>
                  <a:pt x="188" y="967"/>
                  <a:pt x="190" y="967"/>
                </a:cubicBezTo>
                <a:cubicBezTo>
                  <a:pt x="192" y="968"/>
                  <a:pt x="194" y="969"/>
                  <a:pt x="196" y="969"/>
                </a:cubicBezTo>
                <a:cubicBezTo>
                  <a:pt x="198" y="970"/>
                  <a:pt x="200" y="970"/>
                  <a:pt x="201" y="969"/>
                </a:cubicBezTo>
                <a:cubicBezTo>
                  <a:pt x="203" y="968"/>
                  <a:pt x="204" y="967"/>
                  <a:pt x="205" y="966"/>
                </a:cubicBezTo>
                <a:cubicBezTo>
                  <a:pt x="205" y="965"/>
                  <a:pt x="207" y="964"/>
                  <a:pt x="208" y="963"/>
                </a:cubicBezTo>
                <a:cubicBezTo>
                  <a:pt x="210" y="963"/>
                  <a:pt x="212" y="962"/>
                  <a:pt x="213" y="962"/>
                </a:cubicBezTo>
                <a:cubicBezTo>
                  <a:pt x="214" y="962"/>
                  <a:pt x="214" y="960"/>
                  <a:pt x="214" y="959"/>
                </a:cubicBezTo>
                <a:cubicBezTo>
                  <a:pt x="214" y="958"/>
                  <a:pt x="214" y="957"/>
                  <a:pt x="214" y="957"/>
                </a:cubicBezTo>
                <a:cubicBezTo>
                  <a:pt x="214" y="957"/>
                  <a:pt x="213" y="955"/>
                  <a:pt x="213" y="952"/>
                </a:cubicBezTo>
                <a:cubicBezTo>
                  <a:pt x="213" y="950"/>
                  <a:pt x="211" y="946"/>
                  <a:pt x="210" y="945"/>
                </a:cubicBezTo>
                <a:cubicBezTo>
                  <a:pt x="209" y="944"/>
                  <a:pt x="208" y="941"/>
                  <a:pt x="207" y="940"/>
                </a:cubicBezTo>
                <a:cubicBezTo>
                  <a:pt x="206" y="939"/>
                  <a:pt x="205" y="936"/>
                  <a:pt x="205" y="934"/>
                </a:cubicBezTo>
                <a:cubicBezTo>
                  <a:pt x="205" y="932"/>
                  <a:pt x="205" y="929"/>
                  <a:pt x="205" y="928"/>
                </a:cubicBezTo>
                <a:cubicBezTo>
                  <a:pt x="204" y="926"/>
                  <a:pt x="204" y="924"/>
                  <a:pt x="203" y="922"/>
                </a:cubicBezTo>
                <a:cubicBezTo>
                  <a:pt x="203" y="921"/>
                  <a:pt x="202" y="919"/>
                  <a:pt x="202" y="918"/>
                </a:cubicBezTo>
                <a:cubicBezTo>
                  <a:pt x="202" y="917"/>
                  <a:pt x="202" y="915"/>
                  <a:pt x="202" y="914"/>
                </a:cubicBezTo>
                <a:cubicBezTo>
                  <a:pt x="202" y="913"/>
                  <a:pt x="203" y="911"/>
                  <a:pt x="203" y="910"/>
                </a:cubicBezTo>
                <a:cubicBezTo>
                  <a:pt x="204" y="908"/>
                  <a:pt x="205" y="906"/>
                  <a:pt x="205" y="905"/>
                </a:cubicBezTo>
                <a:cubicBezTo>
                  <a:pt x="205" y="904"/>
                  <a:pt x="206" y="902"/>
                  <a:pt x="206" y="901"/>
                </a:cubicBezTo>
                <a:cubicBezTo>
                  <a:pt x="207" y="899"/>
                  <a:pt x="207" y="897"/>
                  <a:pt x="207" y="896"/>
                </a:cubicBezTo>
                <a:cubicBezTo>
                  <a:pt x="208" y="894"/>
                  <a:pt x="208" y="892"/>
                  <a:pt x="207" y="891"/>
                </a:cubicBezTo>
                <a:cubicBezTo>
                  <a:pt x="207" y="889"/>
                  <a:pt x="207" y="887"/>
                  <a:pt x="208" y="886"/>
                </a:cubicBezTo>
                <a:cubicBezTo>
                  <a:pt x="209" y="884"/>
                  <a:pt x="210" y="883"/>
                  <a:pt x="212" y="882"/>
                </a:cubicBezTo>
                <a:cubicBezTo>
                  <a:pt x="214" y="882"/>
                  <a:pt x="223" y="879"/>
                  <a:pt x="232" y="876"/>
                </a:cubicBezTo>
                <a:cubicBezTo>
                  <a:pt x="241" y="873"/>
                  <a:pt x="249" y="871"/>
                  <a:pt x="250" y="872"/>
                </a:cubicBezTo>
                <a:cubicBezTo>
                  <a:pt x="250" y="873"/>
                  <a:pt x="252" y="874"/>
                  <a:pt x="253" y="875"/>
                </a:cubicBezTo>
                <a:cubicBezTo>
                  <a:pt x="254" y="875"/>
                  <a:pt x="257" y="875"/>
                  <a:pt x="260" y="875"/>
                </a:cubicBezTo>
                <a:cubicBezTo>
                  <a:pt x="262" y="875"/>
                  <a:pt x="266" y="875"/>
                  <a:pt x="268" y="874"/>
                </a:cubicBezTo>
                <a:cubicBezTo>
                  <a:pt x="270" y="874"/>
                  <a:pt x="273" y="873"/>
                  <a:pt x="276" y="872"/>
                </a:cubicBezTo>
                <a:cubicBezTo>
                  <a:pt x="278" y="871"/>
                  <a:pt x="281" y="871"/>
                  <a:pt x="282" y="871"/>
                </a:cubicBezTo>
                <a:cubicBezTo>
                  <a:pt x="283" y="871"/>
                  <a:pt x="285" y="871"/>
                  <a:pt x="286" y="872"/>
                </a:cubicBezTo>
                <a:cubicBezTo>
                  <a:pt x="288" y="873"/>
                  <a:pt x="290" y="874"/>
                  <a:pt x="291" y="873"/>
                </a:cubicBezTo>
                <a:cubicBezTo>
                  <a:pt x="292" y="873"/>
                  <a:pt x="293" y="872"/>
                  <a:pt x="295" y="872"/>
                </a:cubicBezTo>
                <a:cubicBezTo>
                  <a:pt x="296" y="872"/>
                  <a:pt x="299" y="872"/>
                  <a:pt x="300" y="872"/>
                </a:cubicBezTo>
                <a:cubicBezTo>
                  <a:pt x="302" y="873"/>
                  <a:pt x="305" y="873"/>
                  <a:pt x="306" y="873"/>
                </a:cubicBezTo>
                <a:cubicBezTo>
                  <a:pt x="307" y="873"/>
                  <a:pt x="309" y="873"/>
                  <a:pt x="310" y="872"/>
                </a:cubicBezTo>
                <a:cubicBezTo>
                  <a:pt x="311" y="872"/>
                  <a:pt x="313" y="871"/>
                  <a:pt x="314" y="870"/>
                </a:cubicBezTo>
                <a:cubicBezTo>
                  <a:pt x="315" y="870"/>
                  <a:pt x="317" y="869"/>
                  <a:pt x="318" y="868"/>
                </a:cubicBezTo>
                <a:cubicBezTo>
                  <a:pt x="319" y="867"/>
                  <a:pt x="320" y="866"/>
                  <a:pt x="321" y="865"/>
                </a:cubicBezTo>
                <a:cubicBezTo>
                  <a:pt x="322" y="864"/>
                  <a:pt x="322" y="862"/>
                  <a:pt x="322" y="861"/>
                </a:cubicBezTo>
                <a:cubicBezTo>
                  <a:pt x="321" y="861"/>
                  <a:pt x="320" y="860"/>
                  <a:pt x="319" y="860"/>
                </a:cubicBezTo>
                <a:cubicBezTo>
                  <a:pt x="318" y="860"/>
                  <a:pt x="316" y="860"/>
                  <a:pt x="315" y="860"/>
                </a:cubicBezTo>
                <a:cubicBezTo>
                  <a:pt x="313" y="860"/>
                  <a:pt x="312" y="859"/>
                  <a:pt x="311" y="858"/>
                </a:cubicBezTo>
                <a:cubicBezTo>
                  <a:pt x="310" y="857"/>
                  <a:pt x="309" y="855"/>
                  <a:pt x="308" y="855"/>
                </a:cubicBezTo>
                <a:cubicBezTo>
                  <a:pt x="307" y="854"/>
                  <a:pt x="305" y="853"/>
                  <a:pt x="304" y="853"/>
                </a:cubicBezTo>
                <a:cubicBezTo>
                  <a:pt x="303" y="853"/>
                  <a:pt x="301" y="852"/>
                  <a:pt x="301" y="852"/>
                </a:cubicBezTo>
                <a:cubicBezTo>
                  <a:pt x="301" y="851"/>
                  <a:pt x="301" y="850"/>
                  <a:pt x="302" y="849"/>
                </a:cubicBezTo>
                <a:cubicBezTo>
                  <a:pt x="302" y="848"/>
                  <a:pt x="303" y="847"/>
                  <a:pt x="304" y="846"/>
                </a:cubicBezTo>
                <a:cubicBezTo>
                  <a:pt x="305" y="845"/>
                  <a:pt x="305" y="843"/>
                  <a:pt x="305" y="843"/>
                </a:cubicBezTo>
                <a:cubicBezTo>
                  <a:pt x="305" y="842"/>
                  <a:pt x="304" y="841"/>
                  <a:pt x="304" y="841"/>
                </a:cubicBezTo>
                <a:cubicBezTo>
                  <a:pt x="303" y="841"/>
                  <a:pt x="302" y="840"/>
                  <a:pt x="302" y="839"/>
                </a:cubicBezTo>
                <a:cubicBezTo>
                  <a:pt x="302" y="838"/>
                  <a:pt x="303" y="837"/>
                  <a:pt x="304" y="837"/>
                </a:cubicBezTo>
                <a:cubicBezTo>
                  <a:pt x="305" y="837"/>
                  <a:pt x="307" y="836"/>
                  <a:pt x="308" y="836"/>
                </a:cubicBezTo>
                <a:cubicBezTo>
                  <a:pt x="309" y="836"/>
                  <a:pt x="311" y="835"/>
                  <a:pt x="312" y="835"/>
                </a:cubicBezTo>
                <a:cubicBezTo>
                  <a:pt x="312" y="834"/>
                  <a:pt x="313" y="833"/>
                  <a:pt x="314" y="832"/>
                </a:cubicBezTo>
                <a:cubicBezTo>
                  <a:pt x="315" y="831"/>
                  <a:pt x="316" y="830"/>
                  <a:pt x="316" y="829"/>
                </a:cubicBezTo>
                <a:cubicBezTo>
                  <a:pt x="317" y="828"/>
                  <a:pt x="318" y="827"/>
                  <a:pt x="318" y="827"/>
                </a:cubicBezTo>
                <a:cubicBezTo>
                  <a:pt x="319" y="826"/>
                  <a:pt x="318" y="825"/>
                  <a:pt x="317" y="825"/>
                </a:cubicBezTo>
                <a:cubicBezTo>
                  <a:pt x="316" y="825"/>
                  <a:pt x="315" y="824"/>
                  <a:pt x="315" y="823"/>
                </a:cubicBezTo>
                <a:cubicBezTo>
                  <a:pt x="314" y="822"/>
                  <a:pt x="314" y="821"/>
                  <a:pt x="315" y="821"/>
                </a:cubicBezTo>
                <a:cubicBezTo>
                  <a:pt x="316" y="820"/>
                  <a:pt x="316" y="819"/>
                  <a:pt x="316" y="818"/>
                </a:cubicBezTo>
                <a:cubicBezTo>
                  <a:pt x="316" y="817"/>
                  <a:pt x="316" y="815"/>
                  <a:pt x="316" y="814"/>
                </a:cubicBezTo>
                <a:cubicBezTo>
                  <a:pt x="317" y="813"/>
                  <a:pt x="317" y="811"/>
                  <a:pt x="317" y="810"/>
                </a:cubicBezTo>
                <a:cubicBezTo>
                  <a:pt x="318" y="809"/>
                  <a:pt x="317" y="809"/>
                  <a:pt x="316" y="808"/>
                </a:cubicBezTo>
                <a:cubicBezTo>
                  <a:pt x="315" y="808"/>
                  <a:pt x="313" y="808"/>
                  <a:pt x="312" y="809"/>
                </a:cubicBezTo>
                <a:cubicBezTo>
                  <a:pt x="311" y="809"/>
                  <a:pt x="308" y="809"/>
                  <a:pt x="306" y="810"/>
                </a:cubicBezTo>
                <a:cubicBezTo>
                  <a:pt x="305" y="810"/>
                  <a:pt x="301" y="810"/>
                  <a:pt x="299" y="810"/>
                </a:cubicBezTo>
                <a:cubicBezTo>
                  <a:pt x="297" y="810"/>
                  <a:pt x="295" y="810"/>
                  <a:pt x="293" y="810"/>
                </a:cubicBezTo>
                <a:cubicBezTo>
                  <a:pt x="292" y="810"/>
                  <a:pt x="290" y="810"/>
                  <a:pt x="289" y="809"/>
                </a:cubicBezTo>
                <a:cubicBezTo>
                  <a:pt x="287" y="809"/>
                  <a:pt x="285" y="808"/>
                  <a:pt x="284" y="808"/>
                </a:cubicBezTo>
                <a:cubicBezTo>
                  <a:pt x="283" y="808"/>
                  <a:pt x="281" y="807"/>
                  <a:pt x="280" y="807"/>
                </a:cubicBezTo>
                <a:cubicBezTo>
                  <a:pt x="279" y="807"/>
                  <a:pt x="277" y="807"/>
                  <a:pt x="276" y="806"/>
                </a:cubicBezTo>
                <a:cubicBezTo>
                  <a:pt x="275" y="806"/>
                  <a:pt x="273" y="806"/>
                  <a:pt x="272" y="806"/>
                </a:cubicBezTo>
                <a:cubicBezTo>
                  <a:pt x="271" y="806"/>
                  <a:pt x="269" y="806"/>
                  <a:pt x="268" y="806"/>
                </a:cubicBezTo>
                <a:cubicBezTo>
                  <a:pt x="267" y="807"/>
                  <a:pt x="266" y="807"/>
                  <a:pt x="265" y="808"/>
                </a:cubicBezTo>
                <a:cubicBezTo>
                  <a:pt x="264" y="808"/>
                  <a:pt x="262" y="809"/>
                  <a:pt x="260" y="808"/>
                </a:cubicBezTo>
                <a:cubicBezTo>
                  <a:pt x="259" y="808"/>
                  <a:pt x="257" y="808"/>
                  <a:pt x="256" y="807"/>
                </a:cubicBezTo>
                <a:cubicBezTo>
                  <a:pt x="255" y="807"/>
                  <a:pt x="253" y="807"/>
                  <a:pt x="252" y="808"/>
                </a:cubicBezTo>
                <a:cubicBezTo>
                  <a:pt x="251" y="808"/>
                  <a:pt x="250" y="809"/>
                  <a:pt x="249" y="810"/>
                </a:cubicBezTo>
                <a:cubicBezTo>
                  <a:pt x="249" y="811"/>
                  <a:pt x="248" y="812"/>
                  <a:pt x="247" y="812"/>
                </a:cubicBezTo>
                <a:cubicBezTo>
                  <a:pt x="247" y="813"/>
                  <a:pt x="246" y="814"/>
                  <a:pt x="245" y="815"/>
                </a:cubicBezTo>
                <a:cubicBezTo>
                  <a:pt x="245" y="815"/>
                  <a:pt x="244" y="816"/>
                  <a:pt x="243" y="817"/>
                </a:cubicBezTo>
                <a:cubicBezTo>
                  <a:pt x="242" y="818"/>
                  <a:pt x="240" y="818"/>
                  <a:pt x="238" y="819"/>
                </a:cubicBezTo>
                <a:cubicBezTo>
                  <a:pt x="236" y="819"/>
                  <a:pt x="234" y="820"/>
                  <a:pt x="232" y="821"/>
                </a:cubicBezTo>
                <a:cubicBezTo>
                  <a:pt x="230" y="821"/>
                  <a:pt x="228" y="822"/>
                  <a:pt x="226" y="822"/>
                </a:cubicBezTo>
                <a:cubicBezTo>
                  <a:pt x="224" y="823"/>
                  <a:pt x="221" y="823"/>
                  <a:pt x="219" y="824"/>
                </a:cubicBezTo>
                <a:cubicBezTo>
                  <a:pt x="217" y="824"/>
                  <a:pt x="214" y="825"/>
                  <a:pt x="212" y="825"/>
                </a:cubicBezTo>
                <a:cubicBezTo>
                  <a:pt x="211" y="826"/>
                  <a:pt x="208" y="825"/>
                  <a:pt x="207" y="825"/>
                </a:cubicBezTo>
                <a:cubicBezTo>
                  <a:pt x="206" y="824"/>
                  <a:pt x="204" y="823"/>
                  <a:pt x="203" y="823"/>
                </a:cubicBezTo>
                <a:cubicBezTo>
                  <a:pt x="202" y="823"/>
                  <a:pt x="200" y="822"/>
                  <a:pt x="200" y="821"/>
                </a:cubicBezTo>
                <a:cubicBezTo>
                  <a:pt x="199" y="821"/>
                  <a:pt x="199" y="819"/>
                  <a:pt x="199" y="818"/>
                </a:cubicBezTo>
                <a:cubicBezTo>
                  <a:pt x="199" y="817"/>
                  <a:pt x="200" y="815"/>
                  <a:pt x="201" y="814"/>
                </a:cubicBezTo>
                <a:cubicBezTo>
                  <a:pt x="201" y="812"/>
                  <a:pt x="202" y="810"/>
                  <a:pt x="202" y="809"/>
                </a:cubicBezTo>
                <a:cubicBezTo>
                  <a:pt x="202" y="807"/>
                  <a:pt x="202" y="805"/>
                  <a:pt x="203" y="803"/>
                </a:cubicBezTo>
                <a:cubicBezTo>
                  <a:pt x="203" y="802"/>
                  <a:pt x="203" y="800"/>
                  <a:pt x="204" y="799"/>
                </a:cubicBezTo>
                <a:cubicBezTo>
                  <a:pt x="204" y="798"/>
                  <a:pt x="205" y="796"/>
                  <a:pt x="206" y="796"/>
                </a:cubicBezTo>
                <a:cubicBezTo>
                  <a:pt x="206" y="795"/>
                  <a:pt x="207" y="794"/>
                  <a:pt x="208" y="792"/>
                </a:cubicBezTo>
                <a:cubicBezTo>
                  <a:pt x="209" y="791"/>
                  <a:pt x="209" y="789"/>
                  <a:pt x="208" y="787"/>
                </a:cubicBezTo>
                <a:cubicBezTo>
                  <a:pt x="207" y="786"/>
                  <a:pt x="207" y="784"/>
                  <a:pt x="208" y="782"/>
                </a:cubicBezTo>
                <a:cubicBezTo>
                  <a:pt x="208" y="781"/>
                  <a:pt x="209" y="779"/>
                  <a:pt x="209" y="778"/>
                </a:cubicBezTo>
                <a:cubicBezTo>
                  <a:pt x="209" y="776"/>
                  <a:pt x="211" y="775"/>
                  <a:pt x="212" y="774"/>
                </a:cubicBezTo>
                <a:cubicBezTo>
                  <a:pt x="214" y="774"/>
                  <a:pt x="216" y="773"/>
                  <a:pt x="218" y="774"/>
                </a:cubicBezTo>
                <a:cubicBezTo>
                  <a:pt x="220" y="774"/>
                  <a:pt x="222" y="774"/>
                  <a:pt x="223" y="774"/>
                </a:cubicBezTo>
                <a:cubicBezTo>
                  <a:pt x="224" y="773"/>
                  <a:pt x="226" y="774"/>
                  <a:pt x="227" y="774"/>
                </a:cubicBezTo>
                <a:cubicBezTo>
                  <a:pt x="228" y="775"/>
                  <a:pt x="230" y="776"/>
                  <a:pt x="231" y="776"/>
                </a:cubicBezTo>
                <a:cubicBezTo>
                  <a:pt x="232" y="776"/>
                  <a:pt x="233" y="777"/>
                  <a:pt x="234" y="778"/>
                </a:cubicBezTo>
                <a:cubicBezTo>
                  <a:pt x="234" y="779"/>
                  <a:pt x="236" y="780"/>
                  <a:pt x="237" y="780"/>
                </a:cubicBezTo>
                <a:cubicBezTo>
                  <a:pt x="239" y="780"/>
                  <a:pt x="240" y="781"/>
                  <a:pt x="240" y="782"/>
                </a:cubicBezTo>
                <a:cubicBezTo>
                  <a:pt x="240" y="783"/>
                  <a:pt x="241" y="784"/>
                  <a:pt x="241" y="785"/>
                </a:cubicBezTo>
                <a:cubicBezTo>
                  <a:pt x="241" y="786"/>
                  <a:pt x="242" y="788"/>
                  <a:pt x="241" y="789"/>
                </a:cubicBezTo>
                <a:cubicBezTo>
                  <a:pt x="241" y="789"/>
                  <a:pt x="241" y="791"/>
                  <a:pt x="241" y="791"/>
                </a:cubicBezTo>
                <a:cubicBezTo>
                  <a:pt x="241" y="792"/>
                  <a:pt x="241" y="793"/>
                  <a:pt x="242" y="794"/>
                </a:cubicBezTo>
                <a:cubicBezTo>
                  <a:pt x="243" y="794"/>
                  <a:pt x="244" y="795"/>
                  <a:pt x="245" y="796"/>
                </a:cubicBezTo>
                <a:cubicBezTo>
                  <a:pt x="246" y="796"/>
                  <a:pt x="247" y="796"/>
                  <a:pt x="248" y="795"/>
                </a:cubicBezTo>
                <a:cubicBezTo>
                  <a:pt x="249" y="794"/>
                  <a:pt x="249" y="792"/>
                  <a:pt x="248" y="791"/>
                </a:cubicBezTo>
                <a:cubicBezTo>
                  <a:pt x="248" y="790"/>
                  <a:pt x="248" y="788"/>
                  <a:pt x="247" y="787"/>
                </a:cubicBezTo>
                <a:cubicBezTo>
                  <a:pt x="247" y="786"/>
                  <a:pt x="247" y="784"/>
                  <a:pt x="247" y="782"/>
                </a:cubicBezTo>
                <a:cubicBezTo>
                  <a:pt x="248" y="781"/>
                  <a:pt x="247" y="779"/>
                  <a:pt x="247" y="778"/>
                </a:cubicBezTo>
                <a:cubicBezTo>
                  <a:pt x="247" y="777"/>
                  <a:pt x="246" y="775"/>
                  <a:pt x="245" y="775"/>
                </a:cubicBezTo>
                <a:cubicBezTo>
                  <a:pt x="244" y="774"/>
                  <a:pt x="243" y="773"/>
                  <a:pt x="243" y="772"/>
                </a:cubicBezTo>
                <a:cubicBezTo>
                  <a:pt x="243" y="771"/>
                  <a:pt x="242" y="770"/>
                  <a:pt x="241" y="769"/>
                </a:cubicBezTo>
                <a:cubicBezTo>
                  <a:pt x="240" y="768"/>
                  <a:pt x="239" y="768"/>
                  <a:pt x="239" y="768"/>
                </a:cubicBezTo>
                <a:cubicBezTo>
                  <a:pt x="238" y="768"/>
                  <a:pt x="237" y="769"/>
                  <a:pt x="237" y="770"/>
                </a:cubicBezTo>
                <a:cubicBezTo>
                  <a:pt x="237" y="771"/>
                  <a:pt x="237" y="772"/>
                  <a:pt x="237" y="773"/>
                </a:cubicBezTo>
                <a:cubicBezTo>
                  <a:pt x="237" y="774"/>
                  <a:pt x="237" y="774"/>
                  <a:pt x="236" y="773"/>
                </a:cubicBezTo>
                <a:cubicBezTo>
                  <a:pt x="235" y="773"/>
                  <a:pt x="233" y="771"/>
                  <a:pt x="233" y="771"/>
                </a:cubicBezTo>
                <a:cubicBezTo>
                  <a:pt x="232" y="770"/>
                  <a:pt x="232" y="768"/>
                  <a:pt x="232" y="766"/>
                </a:cubicBezTo>
                <a:cubicBezTo>
                  <a:pt x="232" y="764"/>
                  <a:pt x="231" y="761"/>
                  <a:pt x="230" y="758"/>
                </a:cubicBezTo>
                <a:cubicBezTo>
                  <a:pt x="230" y="756"/>
                  <a:pt x="229" y="753"/>
                  <a:pt x="229" y="752"/>
                </a:cubicBezTo>
                <a:cubicBezTo>
                  <a:pt x="228" y="750"/>
                  <a:pt x="227" y="749"/>
                  <a:pt x="225" y="748"/>
                </a:cubicBezTo>
                <a:cubicBezTo>
                  <a:pt x="224" y="747"/>
                  <a:pt x="221" y="746"/>
                  <a:pt x="220" y="745"/>
                </a:cubicBezTo>
                <a:cubicBezTo>
                  <a:pt x="219" y="744"/>
                  <a:pt x="218" y="743"/>
                  <a:pt x="218" y="743"/>
                </a:cubicBezTo>
                <a:cubicBezTo>
                  <a:pt x="218" y="742"/>
                  <a:pt x="217" y="741"/>
                  <a:pt x="215" y="741"/>
                </a:cubicBezTo>
                <a:cubicBezTo>
                  <a:pt x="214" y="741"/>
                  <a:pt x="213" y="739"/>
                  <a:pt x="212" y="737"/>
                </a:cubicBezTo>
                <a:cubicBezTo>
                  <a:pt x="212" y="735"/>
                  <a:pt x="212" y="732"/>
                  <a:pt x="212" y="731"/>
                </a:cubicBezTo>
                <a:cubicBezTo>
                  <a:pt x="212" y="729"/>
                  <a:pt x="213" y="725"/>
                  <a:pt x="213" y="723"/>
                </a:cubicBezTo>
                <a:cubicBezTo>
                  <a:pt x="213" y="721"/>
                  <a:pt x="214" y="718"/>
                  <a:pt x="215" y="717"/>
                </a:cubicBezTo>
                <a:cubicBezTo>
                  <a:pt x="215" y="716"/>
                  <a:pt x="216" y="716"/>
                  <a:pt x="217" y="716"/>
                </a:cubicBezTo>
                <a:cubicBezTo>
                  <a:pt x="218" y="716"/>
                  <a:pt x="219" y="717"/>
                  <a:pt x="220" y="716"/>
                </a:cubicBezTo>
                <a:cubicBezTo>
                  <a:pt x="220" y="716"/>
                  <a:pt x="222" y="715"/>
                  <a:pt x="222" y="715"/>
                </a:cubicBezTo>
                <a:cubicBezTo>
                  <a:pt x="223" y="714"/>
                  <a:pt x="224" y="713"/>
                  <a:pt x="224" y="712"/>
                </a:cubicBezTo>
                <a:cubicBezTo>
                  <a:pt x="224" y="711"/>
                  <a:pt x="224" y="710"/>
                  <a:pt x="223" y="709"/>
                </a:cubicBezTo>
                <a:cubicBezTo>
                  <a:pt x="222" y="709"/>
                  <a:pt x="222" y="708"/>
                  <a:pt x="221" y="707"/>
                </a:cubicBezTo>
                <a:cubicBezTo>
                  <a:pt x="221" y="707"/>
                  <a:pt x="222" y="705"/>
                  <a:pt x="222" y="705"/>
                </a:cubicBezTo>
                <a:cubicBezTo>
                  <a:pt x="223" y="704"/>
                  <a:pt x="224" y="703"/>
                  <a:pt x="225" y="702"/>
                </a:cubicBezTo>
                <a:cubicBezTo>
                  <a:pt x="225" y="702"/>
                  <a:pt x="226" y="701"/>
                  <a:pt x="227" y="700"/>
                </a:cubicBezTo>
                <a:cubicBezTo>
                  <a:pt x="227" y="700"/>
                  <a:pt x="228" y="699"/>
                  <a:pt x="228" y="698"/>
                </a:cubicBezTo>
                <a:cubicBezTo>
                  <a:pt x="228" y="698"/>
                  <a:pt x="228" y="697"/>
                  <a:pt x="228" y="696"/>
                </a:cubicBezTo>
                <a:cubicBezTo>
                  <a:pt x="228" y="695"/>
                  <a:pt x="229" y="693"/>
                  <a:pt x="230" y="693"/>
                </a:cubicBezTo>
                <a:cubicBezTo>
                  <a:pt x="230" y="692"/>
                  <a:pt x="232" y="691"/>
                  <a:pt x="233" y="690"/>
                </a:cubicBezTo>
                <a:cubicBezTo>
                  <a:pt x="234" y="690"/>
                  <a:pt x="235" y="689"/>
                  <a:pt x="236" y="688"/>
                </a:cubicBezTo>
                <a:cubicBezTo>
                  <a:pt x="236" y="687"/>
                  <a:pt x="235" y="686"/>
                  <a:pt x="233" y="686"/>
                </a:cubicBezTo>
                <a:cubicBezTo>
                  <a:pt x="232" y="685"/>
                  <a:pt x="229" y="685"/>
                  <a:pt x="228" y="685"/>
                </a:cubicBezTo>
                <a:cubicBezTo>
                  <a:pt x="227" y="685"/>
                  <a:pt x="225" y="686"/>
                  <a:pt x="224" y="686"/>
                </a:cubicBezTo>
                <a:cubicBezTo>
                  <a:pt x="224" y="687"/>
                  <a:pt x="222" y="689"/>
                  <a:pt x="221" y="690"/>
                </a:cubicBezTo>
                <a:cubicBezTo>
                  <a:pt x="220" y="692"/>
                  <a:pt x="219" y="693"/>
                  <a:pt x="218" y="694"/>
                </a:cubicBezTo>
                <a:cubicBezTo>
                  <a:pt x="218" y="694"/>
                  <a:pt x="217" y="695"/>
                  <a:pt x="216" y="697"/>
                </a:cubicBezTo>
                <a:cubicBezTo>
                  <a:pt x="216" y="699"/>
                  <a:pt x="215" y="702"/>
                  <a:pt x="215" y="703"/>
                </a:cubicBezTo>
                <a:cubicBezTo>
                  <a:pt x="214" y="704"/>
                  <a:pt x="213" y="705"/>
                  <a:pt x="212" y="706"/>
                </a:cubicBezTo>
                <a:cubicBezTo>
                  <a:pt x="211" y="707"/>
                  <a:pt x="209" y="709"/>
                  <a:pt x="208" y="710"/>
                </a:cubicBezTo>
                <a:cubicBezTo>
                  <a:pt x="207" y="711"/>
                  <a:pt x="205" y="712"/>
                  <a:pt x="202" y="713"/>
                </a:cubicBezTo>
                <a:cubicBezTo>
                  <a:pt x="200" y="713"/>
                  <a:pt x="197" y="713"/>
                  <a:pt x="196" y="713"/>
                </a:cubicBezTo>
                <a:cubicBezTo>
                  <a:pt x="195" y="712"/>
                  <a:pt x="193" y="710"/>
                  <a:pt x="193" y="708"/>
                </a:cubicBezTo>
                <a:cubicBezTo>
                  <a:pt x="193" y="706"/>
                  <a:pt x="191" y="703"/>
                  <a:pt x="190" y="702"/>
                </a:cubicBezTo>
                <a:cubicBezTo>
                  <a:pt x="189" y="700"/>
                  <a:pt x="188" y="698"/>
                  <a:pt x="187" y="696"/>
                </a:cubicBezTo>
                <a:cubicBezTo>
                  <a:pt x="187" y="694"/>
                  <a:pt x="187" y="692"/>
                  <a:pt x="188" y="692"/>
                </a:cubicBezTo>
                <a:cubicBezTo>
                  <a:pt x="189" y="691"/>
                  <a:pt x="192" y="690"/>
                  <a:pt x="193" y="690"/>
                </a:cubicBezTo>
                <a:cubicBezTo>
                  <a:pt x="194" y="689"/>
                  <a:pt x="197" y="688"/>
                  <a:pt x="198" y="688"/>
                </a:cubicBezTo>
                <a:cubicBezTo>
                  <a:pt x="199" y="687"/>
                  <a:pt x="201" y="686"/>
                  <a:pt x="203" y="686"/>
                </a:cubicBezTo>
                <a:cubicBezTo>
                  <a:pt x="204" y="686"/>
                  <a:pt x="206" y="685"/>
                  <a:pt x="207" y="685"/>
                </a:cubicBezTo>
                <a:cubicBezTo>
                  <a:pt x="208" y="684"/>
                  <a:pt x="209" y="684"/>
                  <a:pt x="210" y="683"/>
                </a:cubicBezTo>
                <a:cubicBezTo>
                  <a:pt x="210" y="682"/>
                  <a:pt x="210" y="681"/>
                  <a:pt x="209" y="681"/>
                </a:cubicBezTo>
                <a:cubicBezTo>
                  <a:pt x="209" y="680"/>
                  <a:pt x="208" y="679"/>
                  <a:pt x="207" y="679"/>
                </a:cubicBezTo>
                <a:cubicBezTo>
                  <a:pt x="206" y="678"/>
                  <a:pt x="204" y="677"/>
                  <a:pt x="203" y="676"/>
                </a:cubicBezTo>
                <a:cubicBezTo>
                  <a:pt x="202" y="675"/>
                  <a:pt x="200" y="674"/>
                  <a:pt x="199" y="673"/>
                </a:cubicBezTo>
                <a:cubicBezTo>
                  <a:pt x="198" y="672"/>
                  <a:pt x="197" y="670"/>
                  <a:pt x="196" y="669"/>
                </a:cubicBezTo>
                <a:cubicBezTo>
                  <a:pt x="196" y="668"/>
                  <a:pt x="196" y="667"/>
                  <a:pt x="197" y="668"/>
                </a:cubicBezTo>
                <a:cubicBezTo>
                  <a:pt x="198" y="668"/>
                  <a:pt x="200" y="668"/>
                  <a:pt x="201" y="668"/>
                </a:cubicBezTo>
                <a:cubicBezTo>
                  <a:pt x="203" y="667"/>
                  <a:pt x="204" y="667"/>
                  <a:pt x="204" y="666"/>
                </a:cubicBezTo>
                <a:cubicBezTo>
                  <a:pt x="204" y="665"/>
                  <a:pt x="203" y="663"/>
                  <a:pt x="202" y="662"/>
                </a:cubicBezTo>
                <a:cubicBezTo>
                  <a:pt x="201" y="660"/>
                  <a:pt x="199" y="659"/>
                  <a:pt x="199" y="658"/>
                </a:cubicBezTo>
                <a:cubicBezTo>
                  <a:pt x="198" y="657"/>
                  <a:pt x="197" y="655"/>
                  <a:pt x="197" y="654"/>
                </a:cubicBezTo>
                <a:cubicBezTo>
                  <a:pt x="196" y="653"/>
                  <a:pt x="197" y="652"/>
                  <a:pt x="198" y="652"/>
                </a:cubicBezTo>
                <a:cubicBezTo>
                  <a:pt x="199" y="651"/>
                  <a:pt x="201" y="651"/>
                  <a:pt x="201" y="650"/>
                </a:cubicBezTo>
                <a:cubicBezTo>
                  <a:pt x="202" y="649"/>
                  <a:pt x="202" y="647"/>
                  <a:pt x="202" y="646"/>
                </a:cubicBezTo>
                <a:cubicBezTo>
                  <a:pt x="202" y="644"/>
                  <a:pt x="201" y="642"/>
                  <a:pt x="200" y="642"/>
                </a:cubicBezTo>
                <a:cubicBezTo>
                  <a:pt x="199" y="642"/>
                  <a:pt x="198" y="641"/>
                  <a:pt x="197" y="641"/>
                </a:cubicBezTo>
                <a:cubicBezTo>
                  <a:pt x="196" y="641"/>
                  <a:pt x="194" y="640"/>
                  <a:pt x="193" y="639"/>
                </a:cubicBezTo>
                <a:cubicBezTo>
                  <a:pt x="192" y="639"/>
                  <a:pt x="191" y="637"/>
                  <a:pt x="190" y="637"/>
                </a:cubicBezTo>
                <a:cubicBezTo>
                  <a:pt x="189" y="636"/>
                  <a:pt x="188" y="635"/>
                  <a:pt x="188" y="634"/>
                </a:cubicBezTo>
                <a:cubicBezTo>
                  <a:pt x="187" y="633"/>
                  <a:pt x="186" y="631"/>
                  <a:pt x="185" y="630"/>
                </a:cubicBezTo>
                <a:cubicBezTo>
                  <a:pt x="184" y="629"/>
                  <a:pt x="182" y="628"/>
                  <a:pt x="181" y="627"/>
                </a:cubicBezTo>
                <a:cubicBezTo>
                  <a:pt x="180" y="627"/>
                  <a:pt x="179" y="627"/>
                  <a:pt x="179" y="627"/>
                </a:cubicBezTo>
                <a:cubicBezTo>
                  <a:pt x="178" y="628"/>
                  <a:pt x="178" y="630"/>
                  <a:pt x="178" y="631"/>
                </a:cubicBezTo>
                <a:cubicBezTo>
                  <a:pt x="178" y="632"/>
                  <a:pt x="178" y="633"/>
                  <a:pt x="177" y="634"/>
                </a:cubicBezTo>
                <a:cubicBezTo>
                  <a:pt x="177" y="635"/>
                  <a:pt x="177" y="636"/>
                  <a:pt x="177" y="637"/>
                </a:cubicBezTo>
                <a:cubicBezTo>
                  <a:pt x="178" y="638"/>
                  <a:pt x="178" y="639"/>
                  <a:pt x="179" y="640"/>
                </a:cubicBezTo>
                <a:cubicBezTo>
                  <a:pt x="179" y="641"/>
                  <a:pt x="180" y="643"/>
                  <a:pt x="180" y="644"/>
                </a:cubicBezTo>
                <a:cubicBezTo>
                  <a:pt x="180" y="645"/>
                  <a:pt x="179" y="647"/>
                  <a:pt x="178" y="648"/>
                </a:cubicBezTo>
                <a:cubicBezTo>
                  <a:pt x="177" y="649"/>
                  <a:pt x="176" y="649"/>
                  <a:pt x="175" y="648"/>
                </a:cubicBezTo>
                <a:cubicBezTo>
                  <a:pt x="174" y="647"/>
                  <a:pt x="173" y="646"/>
                  <a:pt x="171" y="646"/>
                </a:cubicBezTo>
                <a:cubicBezTo>
                  <a:pt x="170" y="645"/>
                  <a:pt x="169" y="645"/>
                  <a:pt x="168" y="646"/>
                </a:cubicBezTo>
                <a:cubicBezTo>
                  <a:pt x="168" y="647"/>
                  <a:pt x="168" y="648"/>
                  <a:pt x="168" y="649"/>
                </a:cubicBezTo>
                <a:cubicBezTo>
                  <a:pt x="169" y="650"/>
                  <a:pt x="169" y="652"/>
                  <a:pt x="170" y="654"/>
                </a:cubicBezTo>
                <a:cubicBezTo>
                  <a:pt x="170" y="655"/>
                  <a:pt x="169" y="656"/>
                  <a:pt x="168" y="656"/>
                </a:cubicBezTo>
                <a:cubicBezTo>
                  <a:pt x="167" y="657"/>
                  <a:pt x="165" y="657"/>
                  <a:pt x="164" y="657"/>
                </a:cubicBezTo>
                <a:cubicBezTo>
                  <a:pt x="163" y="657"/>
                  <a:pt x="161" y="657"/>
                  <a:pt x="160" y="658"/>
                </a:cubicBezTo>
                <a:cubicBezTo>
                  <a:pt x="159" y="658"/>
                  <a:pt x="158" y="659"/>
                  <a:pt x="157" y="660"/>
                </a:cubicBezTo>
                <a:cubicBezTo>
                  <a:pt x="157" y="661"/>
                  <a:pt x="157" y="663"/>
                  <a:pt x="158" y="664"/>
                </a:cubicBezTo>
                <a:cubicBezTo>
                  <a:pt x="159" y="665"/>
                  <a:pt x="160" y="666"/>
                  <a:pt x="161" y="667"/>
                </a:cubicBezTo>
                <a:cubicBezTo>
                  <a:pt x="163" y="667"/>
                  <a:pt x="163" y="669"/>
                  <a:pt x="162" y="670"/>
                </a:cubicBezTo>
                <a:cubicBezTo>
                  <a:pt x="162" y="671"/>
                  <a:pt x="161" y="673"/>
                  <a:pt x="160" y="674"/>
                </a:cubicBezTo>
                <a:cubicBezTo>
                  <a:pt x="160" y="675"/>
                  <a:pt x="160" y="676"/>
                  <a:pt x="160" y="677"/>
                </a:cubicBezTo>
                <a:cubicBezTo>
                  <a:pt x="161" y="678"/>
                  <a:pt x="160" y="679"/>
                  <a:pt x="158" y="679"/>
                </a:cubicBezTo>
                <a:cubicBezTo>
                  <a:pt x="156" y="679"/>
                  <a:pt x="154" y="680"/>
                  <a:pt x="154" y="681"/>
                </a:cubicBezTo>
                <a:cubicBezTo>
                  <a:pt x="154" y="682"/>
                  <a:pt x="155" y="683"/>
                  <a:pt x="156" y="684"/>
                </a:cubicBezTo>
                <a:cubicBezTo>
                  <a:pt x="157" y="685"/>
                  <a:pt x="158" y="686"/>
                  <a:pt x="159" y="688"/>
                </a:cubicBezTo>
                <a:cubicBezTo>
                  <a:pt x="160" y="689"/>
                  <a:pt x="161" y="691"/>
                  <a:pt x="161" y="693"/>
                </a:cubicBezTo>
                <a:cubicBezTo>
                  <a:pt x="161" y="694"/>
                  <a:pt x="160" y="696"/>
                  <a:pt x="159" y="697"/>
                </a:cubicBezTo>
                <a:cubicBezTo>
                  <a:pt x="158" y="697"/>
                  <a:pt x="156" y="698"/>
                  <a:pt x="155" y="697"/>
                </a:cubicBezTo>
                <a:cubicBezTo>
                  <a:pt x="154" y="697"/>
                  <a:pt x="151" y="696"/>
                  <a:pt x="149" y="696"/>
                </a:cubicBezTo>
                <a:cubicBezTo>
                  <a:pt x="148" y="696"/>
                  <a:pt x="146" y="694"/>
                  <a:pt x="145" y="693"/>
                </a:cubicBezTo>
                <a:cubicBezTo>
                  <a:pt x="144" y="692"/>
                  <a:pt x="143" y="689"/>
                  <a:pt x="143" y="687"/>
                </a:cubicBezTo>
                <a:cubicBezTo>
                  <a:pt x="142" y="685"/>
                  <a:pt x="142" y="682"/>
                  <a:pt x="143" y="680"/>
                </a:cubicBezTo>
                <a:cubicBezTo>
                  <a:pt x="143" y="678"/>
                  <a:pt x="144" y="675"/>
                  <a:pt x="144" y="674"/>
                </a:cubicBezTo>
                <a:cubicBezTo>
                  <a:pt x="145" y="673"/>
                  <a:pt x="146" y="670"/>
                  <a:pt x="147" y="668"/>
                </a:cubicBezTo>
                <a:cubicBezTo>
                  <a:pt x="147" y="667"/>
                  <a:pt x="148" y="664"/>
                  <a:pt x="149" y="662"/>
                </a:cubicBezTo>
                <a:cubicBezTo>
                  <a:pt x="149" y="660"/>
                  <a:pt x="150" y="657"/>
                  <a:pt x="151" y="655"/>
                </a:cubicBezTo>
                <a:cubicBezTo>
                  <a:pt x="152" y="653"/>
                  <a:pt x="153" y="651"/>
                  <a:pt x="154" y="649"/>
                </a:cubicBezTo>
                <a:cubicBezTo>
                  <a:pt x="154" y="648"/>
                  <a:pt x="154" y="646"/>
                  <a:pt x="154" y="644"/>
                </a:cubicBezTo>
                <a:cubicBezTo>
                  <a:pt x="154" y="643"/>
                  <a:pt x="154" y="641"/>
                  <a:pt x="154" y="640"/>
                </a:cubicBezTo>
                <a:cubicBezTo>
                  <a:pt x="154" y="639"/>
                  <a:pt x="154" y="638"/>
                  <a:pt x="155" y="637"/>
                </a:cubicBezTo>
                <a:cubicBezTo>
                  <a:pt x="156" y="636"/>
                  <a:pt x="158" y="636"/>
                  <a:pt x="159" y="635"/>
                </a:cubicBezTo>
                <a:cubicBezTo>
                  <a:pt x="160" y="635"/>
                  <a:pt x="162" y="634"/>
                  <a:pt x="162" y="634"/>
                </a:cubicBezTo>
                <a:cubicBezTo>
                  <a:pt x="163" y="633"/>
                  <a:pt x="164" y="632"/>
                  <a:pt x="164" y="630"/>
                </a:cubicBezTo>
                <a:cubicBezTo>
                  <a:pt x="164" y="629"/>
                  <a:pt x="164" y="627"/>
                  <a:pt x="163" y="627"/>
                </a:cubicBezTo>
                <a:cubicBezTo>
                  <a:pt x="163" y="626"/>
                  <a:pt x="162" y="625"/>
                  <a:pt x="161" y="625"/>
                </a:cubicBezTo>
                <a:cubicBezTo>
                  <a:pt x="160" y="625"/>
                  <a:pt x="158" y="625"/>
                  <a:pt x="156" y="625"/>
                </a:cubicBezTo>
                <a:cubicBezTo>
                  <a:pt x="154" y="625"/>
                  <a:pt x="152" y="624"/>
                  <a:pt x="152" y="623"/>
                </a:cubicBezTo>
                <a:cubicBezTo>
                  <a:pt x="151" y="622"/>
                  <a:pt x="150" y="620"/>
                  <a:pt x="150" y="619"/>
                </a:cubicBezTo>
                <a:cubicBezTo>
                  <a:pt x="149" y="619"/>
                  <a:pt x="150" y="618"/>
                  <a:pt x="152" y="618"/>
                </a:cubicBezTo>
                <a:cubicBezTo>
                  <a:pt x="153" y="617"/>
                  <a:pt x="155" y="617"/>
                  <a:pt x="155" y="616"/>
                </a:cubicBezTo>
                <a:cubicBezTo>
                  <a:pt x="155" y="615"/>
                  <a:pt x="156" y="614"/>
                  <a:pt x="156" y="613"/>
                </a:cubicBezTo>
                <a:cubicBezTo>
                  <a:pt x="157" y="612"/>
                  <a:pt x="157" y="609"/>
                  <a:pt x="158" y="608"/>
                </a:cubicBezTo>
                <a:cubicBezTo>
                  <a:pt x="158" y="607"/>
                  <a:pt x="159" y="604"/>
                  <a:pt x="160" y="603"/>
                </a:cubicBezTo>
                <a:cubicBezTo>
                  <a:pt x="160" y="602"/>
                  <a:pt x="162" y="600"/>
                  <a:pt x="163" y="599"/>
                </a:cubicBezTo>
                <a:cubicBezTo>
                  <a:pt x="165" y="598"/>
                  <a:pt x="167" y="597"/>
                  <a:pt x="168" y="596"/>
                </a:cubicBezTo>
                <a:cubicBezTo>
                  <a:pt x="170" y="596"/>
                  <a:pt x="172" y="595"/>
                  <a:pt x="173" y="595"/>
                </a:cubicBezTo>
                <a:cubicBezTo>
                  <a:pt x="175" y="594"/>
                  <a:pt x="176" y="593"/>
                  <a:pt x="177" y="592"/>
                </a:cubicBezTo>
                <a:cubicBezTo>
                  <a:pt x="177" y="591"/>
                  <a:pt x="178" y="589"/>
                  <a:pt x="179" y="588"/>
                </a:cubicBezTo>
                <a:cubicBezTo>
                  <a:pt x="180" y="586"/>
                  <a:pt x="181" y="585"/>
                  <a:pt x="182" y="584"/>
                </a:cubicBezTo>
                <a:cubicBezTo>
                  <a:pt x="183" y="584"/>
                  <a:pt x="184" y="583"/>
                  <a:pt x="185" y="583"/>
                </a:cubicBezTo>
                <a:cubicBezTo>
                  <a:pt x="186" y="583"/>
                  <a:pt x="187" y="583"/>
                  <a:pt x="188" y="584"/>
                </a:cubicBezTo>
                <a:cubicBezTo>
                  <a:pt x="188" y="584"/>
                  <a:pt x="189" y="585"/>
                  <a:pt x="189" y="586"/>
                </a:cubicBezTo>
                <a:cubicBezTo>
                  <a:pt x="190" y="587"/>
                  <a:pt x="190" y="590"/>
                  <a:pt x="191" y="592"/>
                </a:cubicBezTo>
                <a:cubicBezTo>
                  <a:pt x="191" y="594"/>
                  <a:pt x="192" y="597"/>
                  <a:pt x="193" y="598"/>
                </a:cubicBezTo>
                <a:cubicBezTo>
                  <a:pt x="194" y="599"/>
                  <a:pt x="195" y="602"/>
                  <a:pt x="197" y="603"/>
                </a:cubicBezTo>
                <a:cubicBezTo>
                  <a:pt x="198" y="604"/>
                  <a:pt x="200" y="605"/>
                  <a:pt x="202" y="604"/>
                </a:cubicBezTo>
                <a:cubicBezTo>
                  <a:pt x="203" y="604"/>
                  <a:pt x="205" y="604"/>
                  <a:pt x="207" y="603"/>
                </a:cubicBezTo>
                <a:cubicBezTo>
                  <a:pt x="208" y="603"/>
                  <a:pt x="210" y="604"/>
                  <a:pt x="211" y="605"/>
                </a:cubicBezTo>
                <a:cubicBezTo>
                  <a:pt x="212" y="606"/>
                  <a:pt x="214" y="607"/>
                  <a:pt x="214" y="608"/>
                </a:cubicBezTo>
                <a:cubicBezTo>
                  <a:pt x="215" y="609"/>
                  <a:pt x="216" y="611"/>
                  <a:pt x="216" y="613"/>
                </a:cubicBezTo>
                <a:cubicBezTo>
                  <a:pt x="216" y="615"/>
                  <a:pt x="215" y="617"/>
                  <a:pt x="214" y="618"/>
                </a:cubicBezTo>
                <a:cubicBezTo>
                  <a:pt x="213" y="620"/>
                  <a:pt x="211" y="621"/>
                  <a:pt x="210" y="622"/>
                </a:cubicBezTo>
                <a:cubicBezTo>
                  <a:pt x="209" y="623"/>
                  <a:pt x="207" y="624"/>
                  <a:pt x="205" y="625"/>
                </a:cubicBezTo>
                <a:cubicBezTo>
                  <a:pt x="204" y="625"/>
                  <a:pt x="201" y="625"/>
                  <a:pt x="200" y="625"/>
                </a:cubicBezTo>
                <a:cubicBezTo>
                  <a:pt x="199" y="625"/>
                  <a:pt x="198" y="625"/>
                  <a:pt x="197" y="624"/>
                </a:cubicBezTo>
                <a:cubicBezTo>
                  <a:pt x="196" y="623"/>
                  <a:pt x="195" y="622"/>
                  <a:pt x="195" y="621"/>
                </a:cubicBezTo>
                <a:cubicBezTo>
                  <a:pt x="194" y="620"/>
                  <a:pt x="194" y="618"/>
                  <a:pt x="193" y="618"/>
                </a:cubicBezTo>
                <a:cubicBezTo>
                  <a:pt x="192" y="617"/>
                  <a:pt x="191" y="617"/>
                  <a:pt x="191" y="618"/>
                </a:cubicBezTo>
                <a:cubicBezTo>
                  <a:pt x="190" y="618"/>
                  <a:pt x="190" y="619"/>
                  <a:pt x="190" y="620"/>
                </a:cubicBezTo>
                <a:cubicBezTo>
                  <a:pt x="190" y="621"/>
                  <a:pt x="190" y="623"/>
                  <a:pt x="190" y="624"/>
                </a:cubicBezTo>
                <a:cubicBezTo>
                  <a:pt x="190" y="626"/>
                  <a:pt x="191" y="627"/>
                  <a:pt x="191" y="628"/>
                </a:cubicBezTo>
                <a:cubicBezTo>
                  <a:pt x="191" y="629"/>
                  <a:pt x="193" y="630"/>
                  <a:pt x="194" y="630"/>
                </a:cubicBezTo>
                <a:cubicBezTo>
                  <a:pt x="195" y="630"/>
                  <a:pt x="198" y="631"/>
                  <a:pt x="201" y="632"/>
                </a:cubicBezTo>
                <a:cubicBezTo>
                  <a:pt x="204" y="632"/>
                  <a:pt x="209" y="633"/>
                  <a:pt x="212" y="633"/>
                </a:cubicBezTo>
                <a:cubicBezTo>
                  <a:pt x="215" y="633"/>
                  <a:pt x="217" y="631"/>
                  <a:pt x="218" y="629"/>
                </a:cubicBezTo>
                <a:cubicBezTo>
                  <a:pt x="219" y="626"/>
                  <a:pt x="220" y="625"/>
                  <a:pt x="221" y="624"/>
                </a:cubicBezTo>
                <a:cubicBezTo>
                  <a:pt x="223" y="624"/>
                  <a:pt x="223" y="623"/>
                  <a:pt x="223" y="622"/>
                </a:cubicBezTo>
                <a:cubicBezTo>
                  <a:pt x="223" y="621"/>
                  <a:pt x="222" y="618"/>
                  <a:pt x="222" y="616"/>
                </a:cubicBezTo>
                <a:cubicBezTo>
                  <a:pt x="222" y="614"/>
                  <a:pt x="222" y="611"/>
                  <a:pt x="223" y="609"/>
                </a:cubicBezTo>
                <a:cubicBezTo>
                  <a:pt x="223" y="607"/>
                  <a:pt x="224" y="605"/>
                  <a:pt x="225" y="604"/>
                </a:cubicBezTo>
                <a:cubicBezTo>
                  <a:pt x="227" y="603"/>
                  <a:pt x="229" y="601"/>
                  <a:pt x="230" y="600"/>
                </a:cubicBezTo>
                <a:cubicBezTo>
                  <a:pt x="231" y="599"/>
                  <a:pt x="233" y="599"/>
                  <a:pt x="235" y="598"/>
                </a:cubicBezTo>
                <a:cubicBezTo>
                  <a:pt x="236" y="598"/>
                  <a:pt x="238" y="598"/>
                  <a:pt x="240" y="598"/>
                </a:cubicBezTo>
                <a:cubicBezTo>
                  <a:pt x="241" y="597"/>
                  <a:pt x="243" y="598"/>
                  <a:pt x="243" y="598"/>
                </a:cubicBezTo>
                <a:cubicBezTo>
                  <a:pt x="244" y="599"/>
                  <a:pt x="245" y="600"/>
                  <a:pt x="246" y="602"/>
                </a:cubicBezTo>
                <a:cubicBezTo>
                  <a:pt x="247" y="603"/>
                  <a:pt x="249" y="605"/>
                  <a:pt x="250" y="606"/>
                </a:cubicBezTo>
                <a:cubicBezTo>
                  <a:pt x="251" y="607"/>
                  <a:pt x="254" y="607"/>
                  <a:pt x="255" y="608"/>
                </a:cubicBezTo>
                <a:cubicBezTo>
                  <a:pt x="257" y="608"/>
                  <a:pt x="258" y="607"/>
                  <a:pt x="259" y="606"/>
                </a:cubicBezTo>
                <a:cubicBezTo>
                  <a:pt x="259" y="605"/>
                  <a:pt x="258" y="604"/>
                  <a:pt x="257" y="603"/>
                </a:cubicBezTo>
                <a:cubicBezTo>
                  <a:pt x="256" y="603"/>
                  <a:pt x="254" y="601"/>
                  <a:pt x="253" y="600"/>
                </a:cubicBezTo>
                <a:cubicBezTo>
                  <a:pt x="251" y="599"/>
                  <a:pt x="250" y="598"/>
                  <a:pt x="249" y="597"/>
                </a:cubicBezTo>
                <a:cubicBezTo>
                  <a:pt x="249" y="596"/>
                  <a:pt x="249" y="594"/>
                  <a:pt x="249" y="594"/>
                </a:cubicBezTo>
                <a:cubicBezTo>
                  <a:pt x="250" y="593"/>
                  <a:pt x="250" y="592"/>
                  <a:pt x="250" y="591"/>
                </a:cubicBezTo>
                <a:cubicBezTo>
                  <a:pt x="250" y="590"/>
                  <a:pt x="249" y="589"/>
                  <a:pt x="247" y="589"/>
                </a:cubicBezTo>
                <a:cubicBezTo>
                  <a:pt x="245" y="588"/>
                  <a:pt x="242" y="588"/>
                  <a:pt x="241" y="588"/>
                </a:cubicBezTo>
                <a:cubicBezTo>
                  <a:pt x="240" y="588"/>
                  <a:pt x="238" y="588"/>
                  <a:pt x="236" y="587"/>
                </a:cubicBezTo>
                <a:cubicBezTo>
                  <a:pt x="235" y="587"/>
                  <a:pt x="233" y="586"/>
                  <a:pt x="231" y="586"/>
                </a:cubicBezTo>
                <a:cubicBezTo>
                  <a:pt x="230" y="585"/>
                  <a:pt x="229" y="584"/>
                  <a:pt x="228" y="583"/>
                </a:cubicBezTo>
                <a:cubicBezTo>
                  <a:pt x="227" y="582"/>
                  <a:pt x="227" y="580"/>
                  <a:pt x="227" y="579"/>
                </a:cubicBezTo>
                <a:cubicBezTo>
                  <a:pt x="227" y="578"/>
                  <a:pt x="227" y="576"/>
                  <a:pt x="228" y="575"/>
                </a:cubicBezTo>
                <a:cubicBezTo>
                  <a:pt x="229" y="574"/>
                  <a:pt x="230" y="573"/>
                  <a:pt x="231" y="572"/>
                </a:cubicBezTo>
                <a:cubicBezTo>
                  <a:pt x="232" y="572"/>
                  <a:pt x="234" y="570"/>
                  <a:pt x="235" y="569"/>
                </a:cubicBezTo>
                <a:cubicBezTo>
                  <a:pt x="236" y="568"/>
                  <a:pt x="238" y="567"/>
                  <a:pt x="240" y="566"/>
                </a:cubicBezTo>
                <a:cubicBezTo>
                  <a:pt x="241" y="565"/>
                  <a:pt x="243" y="565"/>
                  <a:pt x="244" y="564"/>
                </a:cubicBezTo>
                <a:cubicBezTo>
                  <a:pt x="245" y="564"/>
                  <a:pt x="247" y="564"/>
                  <a:pt x="249" y="564"/>
                </a:cubicBezTo>
                <a:cubicBezTo>
                  <a:pt x="251" y="564"/>
                  <a:pt x="253" y="564"/>
                  <a:pt x="255" y="564"/>
                </a:cubicBezTo>
                <a:cubicBezTo>
                  <a:pt x="256" y="565"/>
                  <a:pt x="258" y="565"/>
                  <a:pt x="260" y="565"/>
                </a:cubicBezTo>
                <a:cubicBezTo>
                  <a:pt x="261" y="565"/>
                  <a:pt x="263" y="566"/>
                  <a:pt x="264" y="566"/>
                </a:cubicBezTo>
                <a:cubicBezTo>
                  <a:pt x="265" y="566"/>
                  <a:pt x="267" y="567"/>
                  <a:pt x="269" y="568"/>
                </a:cubicBezTo>
                <a:cubicBezTo>
                  <a:pt x="270" y="569"/>
                  <a:pt x="273" y="571"/>
                  <a:pt x="274" y="572"/>
                </a:cubicBezTo>
                <a:cubicBezTo>
                  <a:pt x="275" y="573"/>
                  <a:pt x="277" y="575"/>
                  <a:pt x="279" y="575"/>
                </a:cubicBezTo>
                <a:cubicBezTo>
                  <a:pt x="281" y="576"/>
                  <a:pt x="284" y="577"/>
                  <a:pt x="286" y="578"/>
                </a:cubicBezTo>
                <a:cubicBezTo>
                  <a:pt x="289" y="578"/>
                  <a:pt x="291" y="578"/>
                  <a:pt x="292" y="577"/>
                </a:cubicBezTo>
                <a:cubicBezTo>
                  <a:pt x="293" y="577"/>
                  <a:pt x="295" y="576"/>
                  <a:pt x="296" y="575"/>
                </a:cubicBezTo>
                <a:cubicBezTo>
                  <a:pt x="297" y="575"/>
                  <a:pt x="299" y="575"/>
                  <a:pt x="300" y="575"/>
                </a:cubicBezTo>
                <a:cubicBezTo>
                  <a:pt x="301" y="575"/>
                  <a:pt x="303" y="575"/>
                  <a:pt x="304" y="575"/>
                </a:cubicBezTo>
                <a:cubicBezTo>
                  <a:pt x="305" y="575"/>
                  <a:pt x="307" y="575"/>
                  <a:pt x="309" y="576"/>
                </a:cubicBezTo>
                <a:cubicBezTo>
                  <a:pt x="310" y="576"/>
                  <a:pt x="312" y="576"/>
                  <a:pt x="313" y="577"/>
                </a:cubicBezTo>
                <a:cubicBezTo>
                  <a:pt x="314" y="577"/>
                  <a:pt x="316" y="577"/>
                  <a:pt x="317" y="577"/>
                </a:cubicBezTo>
                <a:cubicBezTo>
                  <a:pt x="318" y="577"/>
                  <a:pt x="319" y="578"/>
                  <a:pt x="321" y="579"/>
                </a:cubicBezTo>
                <a:cubicBezTo>
                  <a:pt x="322" y="580"/>
                  <a:pt x="324" y="580"/>
                  <a:pt x="326" y="580"/>
                </a:cubicBezTo>
                <a:cubicBezTo>
                  <a:pt x="328" y="580"/>
                  <a:pt x="330" y="579"/>
                  <a:pt x="330" y="579"/>
                </a:cubicBezTo>
                <a:cubicBezTo>
                  <a:pt x="331" y="578"/>
                  <a:pt x="332" y="578"/>
                  <a:pt x="333" y="579"/>
                </a:cubicBezTo>
                <a:cubicBezTo>
                  <a:pt x="333" y="580"/>
                  <a:pt x="335" y="580"/>
                  <a:pt x="336" y="580"/>
                </a:cubicBezTo>
                <a:cubicBezTo>
                  <a:pt x="337" y="581"/>
                  <a:pt x="338" y="580"/>
                  <a:pt x="339" y="579"/>
                </a:cubicBezTo>
                <a:cubicBezTo>
                  <a:pt x="340" y="578"/>
                  <a:pt x="342" y="577"/>
                  <a:pt x="343" y="577"/>
                </a:cubicBezTo>
                <a:cubicBezTo>
                  <a:pt x="344" y="577"/>
                  <a:pt x="345" y="577"/>
                  <a:pt x="347" y="578"/>
                </a:cubicBezTo>
                <a:cubicBezTo>
                  <a:pt x="348" y="578"/>
                  <a:pt x="350" y="579"/>
                  <a:pt x="352" y="580"/>
                </a:cubicBezTo>
                <a:cubicBezTo>
                  <a:pt x="353" y="581"/>
                  <a:pt x="355" y="582"/>
                  <a:pt x="356" y="583"/>
                </a:cubicBezTo>
                <a:cubicBezTo>
                  <a:pt x="357" y="583"/>
                  <a:pt x="360" y="583"/>
                  <a:pt x="361" y="583"/>
                </a:cubicBezTo>
                <a:cubicBezTo>
                  <a:pt x="363" y="583"/>
                  <a:pt x="366" y="583"/>
                  <a:pt x="368" y="583"/>
                </a:cubicBezTo>
                <a:cubicBezTo>
                  <a:pt x="370" y="583"/>
                  <a:pt x="372" y="583"/>
                  <a:pt x="374" y="584"/>
                </a:cubicBezTo>
                <a:cubicBezTo>
                  <a:pt x="375" y="585"/>
                  <a:pt x="377" y="586"/>
                  <a:pt x="378" y="586"/>
                </a:cubicBezTo>
                <a:cubicBezTo>
                  <a:pt x="379" y="587"/>
                  <a:pt x="380" y="588"/>
                  <a:pt x="381" y="589"/>
                </a:cubicBezTo>
                <a:cubicBezTo>
                  <a:pt x="382" y="589"/>
                  <a:pt x="383" y="589"/>
                  <a:pt x="383" y="589"/>
                </a:cubicBezTo>
                <a:cubicBezTo>
                  <a:pt x="383" y="588"/>
                  <a:pt x="384" y="586"/>
                  <a:pt x="385" y="585"/>
                </a:cubicBezTo>
                <a:cubicBezTo>
                  <a:pt x="386" y="584"/>
                  <a:pt x="387" y="583"/>
                  <a:pt x="388" y="583"/>
                </a:cubicBezTo>
                <a:cubicBezTo>
                  <a:pt x="389" y="583"/>
                  <a:pt x="390" y="582"/>
                  <a:pt x="391" y="581"/>
                </a:cubicBezTo>
                <a:cubicBezTo>
                  <a:pt x="392" y="581"/>
                  <a:pt x="392" y="579"/>
                  <a:pt x="393" y="578"/>
                </a:cubicBezTo>
                <a:cubicBezTo>
                  <a:pt x="393" y="577"/>
                  <a:pt x="394" y="576"/>
                  <a:pt x="395" y="576"/>
                </a:cubicBezTo>
                <a:cubicBezTo>
                  <a:pt x="396" y="575"/>
                  <a:pt x="397" y="576"/>
                  <a:pt x="398" y="577"/>
                </a:cubicBezTo>
                <a:cubicBezTo>
                  <a:pt x="398" y="577"/>
                  <a:pt x="400" y="578"/>
                  <a:pt x="400" y="579"/>
                </a:cubicBezTo>
                <a:cubicBezTo>
                  <a:pt x="401" y="579"/>
                  <a:pt x="403" y="580"/>
                  <a:pt x="404" y="580"/>
                </a:cubicBezTo>
                <a:cubicBezTo>
                  <a:pt x="406" y="581"/>
                  <a:pt x="408" y="582"/>
                  <a:pt x="410" y="582"/>
                </a:cubicBezTo>
                <a:cubicBezTo>
                  <a:pt x="411" y="582"/>
                  <a:pt x="414" y="583"/>
                  <a:pt x="416" y="584"/>
                </a:cubicBezTo>
                <a:cubicBezTo>
                  <a:pt x="418" y="585"/>
                  <a:pt x="420" y="587"/>
                  <a:pt x="421" y="588"/>
                </a:cubicBezTo>
                <a:cubicBezTo>
                  <a:pt x="422" y="589"/>
                  <a:pt x="423" y="592"/>
                  <a:pt x="423" y="593"/>
                </a:cubicBezTo>
                <a:cubicBezTo>
                  <a:pt x="423" y="595"/>
                  <a:pt x="423" y="597"/>
                  <a:pt x="423" y="599"/>
                </a:cubicBezTo>
                <a:cubicBezTo>
                  <a:pt x="422" y="601"/>
                  <a:pt x="424" y="603"/>
                  <a:pt x="425" y="603"/>
                </a:cubicBezTo>
                <a:cubicBezTo>
                  <a:pt x="426" y="603"/>
                  <a:pt x="429" y="603"/>
                  <a:pt x="430" y="602"/>
                </a:cubicBezTo>
                <a:cubicBezTo>
                  <a:pt x="431" y="601"/>
                  <a:pt x="432" y="601"/>
                  <a:pt x="433" y="601"/>
                </a:cubicBezTo>
                <a:cubicBezTo>
                  <a:pt x="434" y="601"/>
                  <a:pt x="435" y="601"/>
                  <a:pt x="435" y="602"/>
                </a:cubicBezTo>
                <a:cubicBezTo>
                  <a:pt x="436" y="603"/>
                  <a:pt x="436" y="604"/>
                  <a:pt x="436" y="605"/>
                </a:cubicBezTo>
                <a:cubicBezTo>
                  <a:pt x="436" y="606"/>
                  <a:pt x="436" y="608"/>
                  <a:pt x="436" y="610"/>
                </a:cubicBezTo>
                <a:cubicBezTo>
                  <a:pt x="436" y="611"/>
                  <a:pt x="435" y="614"/>
                  <a:pt x="435" y="615"/>
                </a:cubicBezTo>
                <a:cubicBezTo>
                  <a:pt x="435" y="616"/>
                  <a:pt x="435" y="618"/>
                  <a:pt x="437" y="619"/>
                </a:cubicBezTo>
                <a:cubicBezTo>
                  <a:pt x="438" y="620"/>
                  <a:pt x="439" y="622"/>
                  <a:pt x="439" y="624"/>
                </a:cubicBezTo>
                <a:cubicBezTo>
                  <a:pt x="438" y="625"/>
                  <a:pt x="438" y="627"/>
                  <a:pt x="437" y="628"/>
                </a:cubicBezTo>
                <a:cubicBezTo>
                  <a:pt x="436" y="629"/>
                  <a:pt x="434" y="630"/>
                  <a:pt x="434" y="631"/>
                </a:cubicBezTo>
                <a:cubicBezTo>
                  <a:pt x="433" y="631"/>
                  <a:pt x="432" y="633"/>
                  <a:pt x="433" y="635"/>
                </a:cubicBezTo>
                <a:cubicBezTo>
                  <a:pt x="433" y="636"/>
                  <a:pt x="434" y="638"/>
                  <a:pt x="435" y="639"/>
                </a:cubicBezTo>
                <a:cubicBezTo>
                  <a:pt x="437" y="640"/>
                  <a:pt x="439" y="641"/>
                  <a:pt x="440" y="642"/>
                </a:cubicBezTo>
                <a:cubicBezTo>
                  <a:pt x="441" y="642"/>
                  <a:pt x="444" y="642"/>
                  <a:pt x="445" y="643"/>
                </a:cubicBezTo>
                <a:cubicBezTo>
                  <a:pt x="446" y="644"/>
                  <a:pt x="448" y="645"/>
                  <a:pt x="449" y="646"/>
                </a:cubicBezTo>
                <a:cubicBezTo>
                  <a:pt x="450" y="648"/>
                  <a:pt x="451" y="650"/>
                  <a:pt x="452" y="651"/>
                </a:cubicBezTo>
                <a:cubicBezTo>
                  <a:pt x="452" y="652"/>
                  <a:pt x="453" y="654"/>
                  <a:pt x="454" y="656"/>
                </a:cubicBezTo>
                <a:cubicBezTo>
                  <a:pt x="455" y="657"/>
                  <a:pt x="455" y="660"/>
                  <a:pt x="455" y="661"/>
                </a:cubicBezTo>
                <a:cubicBezTo>
                  <a:pt x="454" y="662"/>
                  <a:pt x="454" y="664"/>
                  <a:pt x="455" y="666"/>
                </a:cubicBezTo>
                <a:cubicBezTo>
                  <a:pt x="455" y="667"/>
                  <a:pt x="455" y="669"/>
                  <a:pt x="455" y="671"/>
                </a:cubicBezTo>
                <a:cubicBezTo>
                  <a:pt x="455" y="672"/>
                  <a:pt x="455" y="673"/>
                  <a:pt x="455" y="673"/>
                </a:cubicBezTo>
                <a:cubicBezTo>
                  <a:pt x="455" y="673"/>
                  <a:pt x="456" y="670"/>
                  <a:pt x="458" y="667"/>
                </a:cubicBezTo>
                <a:cubicBezTo>
                  <a:pt x="459" y="664"/>
                  <a:pt x="461" y="660"/>
                  <a:pt x="462" y="658"/>
                </a:cubicBezTo>
                <a:cubicBezTo>
                  <a:pt x="462" y="657"/>
                  <a:pt x="464" y="654"/>
                  <a:pt x="464" y="653"/>
                </a:cubicBezTo>
                <a:cubicBezTo>
                  <a:pt x="465" y="651"/>
                  <a:pt x="466" y="648"/>
                  <a:pt x="465" y="647"/>
                </a:cubicBezTo>
                <a:cubicBezTo>
                  <a:pt x="465" y="646"/>
                  <a:pt x="465" y="644"/>
                  <a:pt x="465" y="643"/>
                </a:cubicBezTo>
                <a:cubicBezTo>
                  <a:pt x="466" y="643"/>
                  <a:pt x="466" y="641"/>
                  <a:pt x="467" y="640"/>
                </a:cubicBezTo>
                <a:cubicBezTo>
                  <a:pt x="468" y="639"/>
                  <a:pt x="469" y="638"/>
                  <a:pt x="469" y="637"/>
                </a:cubicBezTo>
                <a:cubicBezTo>
                  <a:pt x="469" y="636"/>
                  <a:pt x="470" y="633"/>
                  <a:pt x="471" y="632"/>
                </a:cubicBezTo>
                <a:cubicBezTo>
                  <a:pt x="471" y="631"/>
                  <a:pt x="473" y="627"/>
                  <a:pt x="474" y="624"/>
                </a:cubicBezTo>
                <a:cubicBezTo>
                  <a:pt x="476" y="622"/>
                  <a:pt x="478" y="618"/>
                  <a:pt x="479" y="616"/>
                </a:cubicBezTo>
                <a:cubicBezTo>
                  <a:pt x="480" y="614"/>
                  <a:pt x="481" y="611"/>
                  <a:pt x="481" y="610"/>
                </a:cubicBezTo>
                <a:cubicBezTo>
                  <a:pt x="481" y="608"/>
                  <a:pt x="482" y="605"/>
                  <a:pt x="483" y="602"/>
                </a:cubicBezTo>
                <a:cubicBezTo>
                  <a:pt x="484" y="599"/>
                  <a:pt x="486" y="597"/>
                  <a:pt x="487" y="596"/>
                </a:cubicBezTo>
                <a:cubicBezTo>
                  <a:pt x="488" y="596"/>
                  <a:pt x="490" y="595"/>
                  <a:pt x="491" y="595"/>
                </a:cubicBezTo>
                <a:cubicBezTo>
                  <a:pt x="492" y="595"/>
                  <a:pt x="494" y="595"/>
                  <a:pt x="495" y="595"/>
                </a:cubicBezTo>
                <a:cubicBezTo>
                  <a:pt x="497" y="595"/>
                  <a:pt x="499" y="595"/>
                  <a:pt x="502" y="595"/>
                </a:cubicBezTo>
                <a:cubicBezTo>
                  <a:pt x="504" y="595"/>
                  <a:pt x="508" y="596"/>
                  <a:pt x="511" y="596"/>
                </a:cubicBezTo>
                <a:cubicBezTo>
                  <a:pt x="513" y="597"/>
                  <a:pt x="517" y="597"/>
                  <a:pt x="518" y="597"/>
                </a:cubicBezTo>
                <a:cubicBezTo>
                  <a:pt x="519" y="596"/>
                  <a:pt x="521" y="596"/>
                  <a:pt x="522" y="596"/>
                </a:cubicBezTo>
                <a:cubicBezTo>
                  <a:pt x="523" y="596"/>
                  <a:pt x="525" y="596"/>
                  <a:pt x="527" y="597"/>
                </a:cubicBezTo>
                <a:cubicBezTo>
                  <a:pt x="528" y="597"/>
                  <a:pt x="530" y="599"/>
                  <a:pt x="531" y="600"/>
                </a:cubicBezTo>
                <a:cubicBezTo>
                  <a:pt x="532" y="601"/>
                  <a:pt x="535" y="604"/>
                  <a:pt x="537" y="605"/>
                </a:cubicBezTo>
                <a:cubicBezTo>
                  <a:pt x="539" y="606"/>
                  <a:pt x="541" y="608"/>
                  <a:pt x="543" y="608"/>
                </a:cubicBezTo>
                <a:cubicBezTo>
                  <a:pt x="544" y="609"/>
                  <a:pt x="546" y="610"/>
                  <a:pt x="547" y="610"/>
                </a:cubicBezTo>
                <a:cubicBezTo>
                  <a:pt x="548" y="611"/>
                  <a:pt x="550" y="612"/>
                  <a:pt x="552" y="613"/>
                </a:cubicBezTo>
                <a:cubicBezTo>
                  <a:pt x="553" y="613"/>
                  <a:pt x="556" y="614"/>
                  <a:pt x="557" y="614"/>
                </a:cubicBezTo>
                <a:cubicBezTo>
                  <a:pt x="558" y="613"/>
                  <a:pt x="561" y="613"/>
                  <a:pt x="562" y="613"/>
                </a:cubicBezTo>
                <a:cubicBezTo>
                  <a:pt x="564" y="613"/>
                  <a:pt x="565" y="612"/>
                  <a:pt x="565" y="611"/>
                </a:cubicBezTo>
                <a:cubicBezTo>
                  <a:pt x="565" y="610"/>
                  <a:pt x="566" y="609"/>
                  <a:pt x="567" y="609"/>
                </a:cubicBezTo>
                <a:cubicBezTo>
                  <a:pt x="568" y="609"/>
                  <a:pt x="570" y="608"/>
                  <a:pt x="571" y="607"/>
                </a:cubicBezTo>
                <a:cubicBezTo>
                  <a:pt x="572" y="607"/>
                  <a:pt x="574" y="605"/>
                  <a:pt x="575" y="605"/>
                </a:cubicBezTo>
                <a:cubicBezTo>
                  <a:pt x="576" y="604"/>
                  <a:pt x="577" y="604"/>
                  <a:pt x="578" y="605"/>
                </a:cubicBezTo>
                <a:cubicBezTo>
                  <a:pt x="579" y="605"/>
                  <a:pt x="581" y="607"/>
                  <a:pt x="582" y="608"/>
                </a:cubicBezTo>
                <a:cubicBezTo>
                  <a:pt x="583" y="609"/>
                  <a:pt x="586" y="610"/>
                  <a:pt x="587" y="610"/>
                </a:cubicBezTo>
                <a:cubicBezTo>
                  <a:pt x="588" y="610"/>
                  <a:pt x="591" y="610"/>
                  <a:pt x="592" y="610"/>
                </a:cubicBezTo>
                <a:cubicBezTo>
                  <a:pt x="594" y="609"/>
                  <a:pt x="596" y="608"/>
                  <a:pt x="597" y="608"/>
                </a:cubicBezTo>
                <a:cubicBezTo>
                  <a:pt x="599" y="608"/>
                  <a:pt x="601" y="607"/>
                  <a:pt x="603" y="607"/>
                </a:cubicBezTo>
                <a:cubicBezTo>
                  <a:pt x="605" y="607"/>
                  <a:pt x="607" y="608"/>
                  <a:pt x="608" y="608"/>
                </a:cubicBezTo>
                <a:cubicBezTo>
                  <a:pt x="609" y="609"/>
                  <a:pt x="611" y="611"/>
                  <a:pt x="612" y="612"/>
                </a:cubicBezTo>
                <a:cubicBezTo>
                  <a:pt x="613" y="614"/>
                  <a:pt x="615" y="617"/>
                  <a:pt x="615" y="619"/>
                </a:cubicBezTo>
                <a:cubicBezTo>
                  <a:pt x="616" y="621"/>
                  <a:pt x="617" y="624"/>
                  <a:pt x="618" y="625"/>
                </a:cubicBezTo>
                <a:cubicBezTo>
                  <a:pt x="619" y="627"/>
                  <a:pt x="621" y="628"/>
                  <a:pt x="623" y="629"/>
                </a:cubicBezTo>
                <a:cubicBezTo>
                  <a:pt x="624" y="630"/>
                  <a:pt x="626" y="631"/>
                  <a:pt x="627" y="632"/>
                </a:cubicBezTo>
                <a:cubicBezTo>
                  <a:pt x="628" y="633"/>
                  <a:pt x="629" y="635"/>
                  <a:pt x="631" y="636"/>
                </a:cubicBezTo>
                <a:cubicBezTo>
                  <a:pt x="632" y="637"/>
                  <a:pt x="633" y="639"/>
                  <a:pt x="634" y="640"/>
                </a:cubicBezTo>
                <a:cubicBezTo>
                  <a:pt x="635" y="641"/>
                  <a:pt x="636" y="642"/>
                  <a:pt x="637" y="642"/>
                </a:cubicBezTo>
                <a:cubicBezTo>
                  <a:pt x="638" y="642"/>
                  <a:pt x="639" y="642"/>
                  <a:pt x="640" y="641"/>
                </a:cubicBezTo>
                <a:cubicBezTo>
                  <a:pt x="640" y="641"/>
                  <a:pt x="642" y="640"/>
                  <a:pt x="643" y="640"/>
                </a:cubicBezTo>
                <a:cubicBezTo>
                  <a:pt x="644" y="640"/>
                  <a:pt x="646" y="640"/>
                  <a:pt x="647" y="640"/>
                </a:cubicBezTo>
                <a:cubicBezTo>
                  <a:pt x="648" y="640"/>
                  <a:pt x="650" y="640"/>
                  <a:pt x="651" y="640"/>
                </a:cubicBezTo>
                <a:cubicBezTo>
                  <a:pt x="653" y="641"/>
                  <a:pt x="654" y="640"/>
                  <a:pt x="655" y="639"/>
                </a:cubicBezTo>
                <a:cubicBezTo>
                  <a:pt x="655" y="638"/>
                  <a:pt x="655" y="636"/>
                  <a:pt x="654" y="636"/>
                </a:cubicBezTo>
                <a:cubicBezTo>
                  <a:pt x="654" y="635"/>
                  <a:pt x="652" y="634"/>
                  <a:pt x="651" y="633"/>
                </a:cubicBezTo>
                <a:cubicBezTo>
                  <a:pt x="650" y="633"/>
                  <a:pt x="648" y="632"/>
                  <a:pt x="646" y="631"/>
                </a:cubicBezTo>
                <a:cubicBezTo>
                  <a:pt x="645" y="630"/>
                  <a:pt x="643" y="629"/>
                  <a:pt x="642" y="628"/>
                </a:cubicBezTo>
                <a:cubicBezTo>
                  <a:pt x="641" y="627"/>
                  <a:pt x="640" y="625"/>
                  <a:pt x="639" y="624"/>
                </a:cubicBezTo>
                <a:cubicBezTo>
                  <a:pt x="638" y="622"/>
                  <a:pt x="637" y="620"/>
                  <a:pt x="636" y="619"/>
                </a:cubicBezTo>
                <a:cubicBezTo>
                  <a:pt x="636" y="618"/>
                  <a:pt x="634" y="617"/>
                  <a:pt x="633" y="616"/>
                </a:cubicBezTo>
                <a:cubicBezTo>
                  <a:pt x="632" y="616"/>
                  <a:pt x="630" y="615"/>
                  <a:pt x="629" y="615"/>
                </a:cubicBezTo>
                <a:cubicBezTo>
                  <a:pt x="628" y="615"/>
                  <a:pt x="627" y="615"/>
                  <a:pt x="626" y="614"/>
                </a:cubicBezTo>
                <a:cubicBezTo>
                  <a:pt x="625" y="614"/>
                  <a:pt x="625" y="613"/>
                  <a:pt x="626" y="612"/>
                </a:cubicBezTo>
                <a:cubicBezTo>
                  <a:pt x="627" y="611"/>
                  <a:pt x="627" y="609"/>
                  <a:pt x="628" y="608"/>
                </a:cubicBezTo>
                <a:cubicBezTo>
                  <a:pt x="629" y="607"/>
                  <a:pt x="630" y="605"/>
                  <a:pt x="631" y="604"/>
                </a:cubicBezTo>
                <a:cubicBezTo>
                  <a:pt x="632" y="603"/>
                  <a:pt x="633" y="602"/>
                  <a:pt x="634" y="602"/>
                </a:cubicBezTo>
                <a:cubicBezTo>
                  <a:pt x="635" y="601"/>
                  <a:pt x="636" y="601"/>
                  <a:pt x="637" y="601"/>
                </a:cubicBezTo>
                <a:cubicBezTo>
                  <a:pt x="637" y="601"/>
                  <a:pt x="639" y="602"/>
                  <a:pt x="640" y="603"/>
                </a:cubicBezTo>
                <a:cubicBezTo>
                  <a:pt x="642" y="604"/>
                  <a:pt x="644" y="605"/>
                  <a:pt x="644" y="605"/>
                </a:cubicBezTo>
                <a:cubicBezTo>
                  <a:pt x="645" y="605"/>
                  <a:pt x="647" y="605"/>
                  <a:pt x="648" y="605"/>
                </a:cubicBezTo>
                <a:cubicBezTo>
                  <a:pt x="649" y="604"/>
                  <a:pt x="651" y="604"/>
                  <a:pt x="653" y="604"/>
                </a:cubicBezTo>
                <a:cubicBezTo>
                  <a:pt x="655" y="604"/>
                  <a:pt x="658" y="604"/>
                  <a:pt x="660" y="603"/>
                </a:cubicBezTo>
                <a:cubicBezTo>
                  <a:pt x="662" y="603"/>
                  <a:pt x="664" y="603"/>
                  <a:pt x="666" y="603"/>
                </a:cubicBezTo>
                <a:cubicBezTo>
                  <a:pt x="667" y="603"/>
                  <a:pt x="668" y="602"/>
                  <a:pt x="669" y="602"/>
                </a:cubicBezTo>
                <a:cubicBezTo>
                  <a:pt x="669" y="601"/>
                  <a:pt x="668" y="600"/>
                  <a:pt x="667" y="599"/>
                </a:cubicBezTo>
                <a:cubicBezTo>
                  <a:pt x="665" y="598"/>
                  <a:pt x="664" y="596"/>
                  <a:pt x="663" y="595"/>
                </a:cubicBezTo>
                <a:cubicBezTo>
                  <a:pt x="662" y="594"/>
                  <a:pt x="661" y="593"/>
                  <a:pt x="660" y="593"/>
                </a:cubicBezTo>
                <a:cubicBezTo>
                  <a:pt x="660" y="593"/>
                  <a:pt x="658" y="593"/>
                  <a:pt x="657" y="592"/>
                </a:cubicBezTo>
                <a:cubicBezTo>
                  <a:pt x="656" y="592"/>
                  <a:pt x="655" y="592"/>
                  <a:pt x="653" y="591"/>
                </a:cubicBezTo>
                <a:cubicBezTo>
                  <a:pt x="652" y="590"/>
                  <a:pt x="650" y="590"/>
                  <a:pt x="648" y="589"/>
                </a:cubicBezTo>
                <a:cubicBezTo>
                  <a:pt x="646" y="588"/>
                  <a:pt x="644" y="587"/>
                  <a:pt x="644" y="586"/>
                </a:cubicBezTo>
                <a:cubicBezTo>
                  <a:pt x="643" y="585"/>
                  <a:pt x="642" y="584"/>
                  <a:pt x="641" y="583"/>
                </a:cubicBezTo>
                <a:cubicBezTo>
                  <a:pt x="641" y="582"/>
                  <a:pt x="641" y="580"/>
                  <a:pt x="641" y="579"/>
                </a:cubicBezTo>
                <a:cubicBezTo>
                  <a:pt x="641" y="578"/>
                  <a:pt x="642" y="577"/>
                  <a:pt x="643" y="578"/>
                </a:cubicBezTo>
                <a:cubicBezTo>
                  <a:pt x="644" y="578"/>
                  <a:pt x="644" y="579"/>
                  <a:pt x="645" y="580"/>
                </a:cubicBezTo>
                <a:cubicBezTo>
                  <a:pt x="645" y="581"/>
                  <a:pt x="646" y="582"/>
                  <a:pt x="647" y="582"/>
                </a:cubicBezTo>
                <a:cubicBezTo>
                  <a:pt x="649" y="582"/>
                  <a:pt x="651" y="583"/>
                  <a:pt x="652" y="583"/>
                </a:cubicBezTo>
                <a:cubicBezTo>
                  <a:pt x="653" y="583"/>
                  <a:pt x="654" y="583"/>
                  <a:pt x="655" y="584"/>
                </a:cubicBezTo>
                <a:cubicBezTo>
                  <a:pt x="656" y="585"/>
                  <a:pt x="657" y="585"/>
                  <a:pt x="658" y="585"/>
                </a:cubicBezTo>
                <a:cubicBezTo>
                  <a:pt x="659" y="584"/>
                  <a:pt x="661" y="583"/>
                  <a:pt x="661" y="583"/>
                </a:cubicBezTo>
                <a:cubicBezTo>
                  <a:pt x="662" y="582"/>
                  <a:pt x="662" y="580"/>
                  <a:pt x="661" y="579"/>
                </a:cubicBezTo>
                <a:cubicBezTo>
                  <a:pt x="660" y="578"/>
                  <a:pt x="658" y="576"/>
                  <a:pt x="656" y="576"/>
                </a:cubicBezTo>
                <a:cubicBezTo>
                  <a:pt x="655" y="576"/>
                  <a:pt x="653" y="575"/>
                  <a:pt x="652" y="574"/>
                </a:cubicBezTo>
                <a:cubicBezTo>
                  <a:pt x="651" y="573"/>
                  <a:pt x="649" y="572"/>
                  <a:pt x="647" y="572"/>
                </a:cubicBezTo>
                <a:cubicBezTo>
                  <a:pt x="646" y="571"/>
                  <a:pt x="644" y="571"/>
                  <a:pt x="643" y="570"/>
                </a:cubicBezTo>
                <a:cubicBezTo>
                  <a:pt x="642" y="570"/>
                  <a:pt x="640" y="569"/>
                  <a:pt x="638" y="570"/>
                </a:cubicBezTo>
                <a:cubicBezTo>
                  <a:pt x="637" y="570"/>
                  <a:pt x="634" y="570"/>
                  <a:pt x="632" y="571"/>
                </a:cubicBezTo>
                <a:cubicBezTo>
                  <a:pt x="630" y="572"/>
                  <a:pt x="627" y="572"/>
                  <a:pt x="625" y="573"/>
                </a:cubicBezTo>
                <a:cubicBezTo>
                  <a:pt x="624" y="574"/>
                  <a:pt x="622" y="575"/>
                  <a:pt x="621" y="576"/>
                </a:cubicBezTo>
                <a:cubicBezTo>
                  <a:pt x="620" y="577"/>
                  <a:pt x="618" y="578"/>
                  <a:pt x="618" y="579"/>
                </a:cubicBezTo>
                <a:cubicBezTo>
                  <a:pt x="617" y="580"/>
                  <a:pt x="616" y="579"/>
                  <a:pt x="615" y="579"/>
                </a:cubicBezTo>
                <a:cubicBezTo>
                  <a:pt x="614" y="578"/>
                  <a:pt x="613" y="576"/>
                  <a:pt x="613" y="575"/>
                </a:cubicBezTo>
                <a:cubicBezTo>
                  <a:pt x="613" y="574"/>
                  <a:pt x="613" y="572"/>
                  <a:pt x="613" y="571"/>
                </a:cubicBezTo>
                <a:cubicBezTo>
                  <a:pt x="613" y="570"/>
                  <a:pt x="612" y="569"/>
                  <a:pt x="611" y="569"/>
                </a:cubicBezTo>
                <a:cubicBezTo>
                  <a:pt x="610" y="569"/>
                  <a:pt x="609" y="568"/>
                  <a:pt x="608" y="567"/>
                </a:cubicBezTo>
                <a:cubicBezTo>
                  <a:pt x="607" y="567"/>
                  <a:pt x="607" y="565"/>
                  <a:pt x="606" y="564"/>
                </a:cubicBezTo>
                <a:cubicBezTo>
                  <a:pt x="606" y="563"/>
                  <a:pt x="607" y="561"/>
                  <a:pt x="608" y="559"/>
                </a:cubicBezTo>
                <a:cubicBezTo>
                  <a:pt x="609" y="558"/>
                  <a:pt x="610" y="556"/>
                  <a:pt x="611" y="555"/>
                </a:cubicBezTo>
                <a:cubicBezTo>
                  <a:pt x="612" y="555"/>
                  <a:pt x="614" y="554"/>
                  <a:pt x="615" y="554"/>
                </a:cubicBezTo>
                <a:cubicBezTo>
                  <a:pt x="616" y="553"/>
                  <a:pt x="617" y="553"/>
                  <a:pt x="618" y="553"/>
                </a:cubicBezTo>
                <a:cubicBezTo>
                  <a:pt x="619" y="553"/>
                  <a:pt x="620" y="553"/>
                  <a:pt x="621" y="554"/>
                </a:cubicBezTo>
                <a:cubicBezTo>
                  <a:pt x="621" y="554"/>
                  <a:pt x="622" y="554"/>
                  <a:pt x="623" y="553"/>
                </a:cubicBezTo>
                <a:cubicBezTo>
                  <a:pt x="623" y="552"/>
                  <a:pt x="624" y="551"/>
                  <a:pt x="624" y="551"/>
                </a:cubicBezTo>
                <a:cubicBezTo>
                  <a:pt x="625" y="550"/>
                  <a:pt x="626" y="549"/>
                  <a:pt x="627" y="549"/>
                </a:cubicBezTo>
                <a:cubicBezTo>
                  <a:pt x="628" y="548"/>
                  <a:pt x="630" y="548"/>
                  <a:pt x="631" y="547"/>
                </a:cubicBezTo>
                <a:cubicBezTo>
                  <a:pt x="633" y="547"/>
                  <a:pt x="635" y="546"/>
                  <a:pt x="636" y="546"/>
                </a:cubicBezTo>
                <a:cubicBezTo>
                  <a:pt x="637" y="545"/>
                  <a:pt x="639" y="543"/>
                  <a:pt x="639" y="542"/>
                </a:cubicBezTo>
                <a:cubicBezTo>
                  <a:pt x="640" y="540"/>
                  <a:pt x="641" y="538"/>
                  <a:pt x="641" y="538"/>
                </a:cubicBezTo>
                <a:cubicBezTo>
                  <a:pt x="642" y="538"/>
                  <a:pt x="643" y="537"/>
                  <a:pt x="643" y="536"/>
                </a:cubicBezTo>
                <a:cubicBezTo>
                  <a:pt x="644" y="535"/>
                  <a:pt x="645" y="535"/>
                  <a:pt x="645" y="536"/>
                </a:cubicBezTo>
                <a:cubicBezTo>
                  <a:pt x="646" y="537"/>
                  <a:pt x="647" y="538"/>
                  <a:pt x="648" y="538"/>
                </a:cubicBezTo>
                <a:cubicBezTo>
                  <a:pt x="648" y="538"/>
                  <a:pt x="650" y="539"/>
                  <a:pt x="650" y="538"/>
                </a:cubicBezTo>
                <a:cubicBezTo>
                  <a:pt x="651" y="538"/>
                  <a:pt x="652" y="537"/>
                  <a:pt x="653" y="536"/>
                </a:cubicBezTo>
                <a:cubicBezTo>
                  <a:pt x="654" y="535"/>
                  <a:pt x="656" y="533"/>
                  <a:pt x="657" y="532"/>
                </a:cubicBezTo>
                <a:cubicBezTo>
                  <a:pt x="658" y="531"/>
                  <a:pt x="660" y="530"/>
                  <a:pt x="661" y="529"/>
                </a:cubicBezTo>
                <a:cubicBezTo>
                  <a:pt x="662" y="528"/>
                  <a:pt x="663" y="526"/>
                  <a:pt x="665" y="525"/>
                </a:cubicBezTo>
                <a:cubicBezTo>
                  <a:pt x="666" y="524"/>
                  <a:pt x="667" y="522"/>
                  <a:pt x="668" y="521"/>
                </a:cubicBezTo>
                <a:cubicBezTo>
                  <a:pt x="668" y="520"/>
                  <a:pt x="669" y="518"/>
                  <a:pt x="670" y="517"/>
                </a:cubicBezTo>
                <a:cubicBezTo>
                  <a:pt x="670" y="517"/>
                  <a:pt x="671" y="515"/>
                  <a:pt x="670" y="514"/>
                </a:cubicBezTo>
                <a:cubicBezTo>
                  <a:pt x="670" y="513"/>
                  <a:pt x="669" y="511"/>
                  <a:pt x="669" y="510"/>
                </a:cubicBezTo>
                <a:cubicBezTo>
                  <a:pt x="668" y="509"/>
                  <a:pt x="668" y="507"/>
                  <a:pt x="668" y="507"/>
                </a:cubicBezTo>
                <a:cubicBezTo>
                  <a:pt x="669" y="506"/>
                  <a:pt x="670" y="505"/>
                  <a:pt x="670" y="504"/>
                </a:cubicBezTo>
                <a:cubicBezTo>
                  <a:pt x="671" y="503"/>
                  <a:pt x="672" y="502"/>
                  <a:pt x="673" y="501"/>
                </a:cubicBezTo>
                <a:cubicBezTo>
                  <a:pt x="674" y="500"/>
                  <a:pt x="676" y="500"/>
                  <a:pt x="677" y="501"/>
                </a:cubicBezTo>
                <a:cubicBezTo>
                  <a:pt x="678" y="502"/>
                  <a:pt x="679" y="503"/>
                  <a:pt x="679" y="503"/>
                </a:cubicBezTo>
                <a:cubicBezTo>
                  <a:pt x="680" y="504"/>
                  <a:pt x="681" y="505"/>
                  <a:pt x="681" y="506"/>
                </a:cubicBezTo>
                <a:cubicBezTo>
                  <a:pt x="681" y="507"/>
                  <a:pt x="682" y="507"/>
                  <a:pt x="683" y="507"/>
                </a:cubicBezTo>
                <a:cubicBezTo>
                  <a:pt x="684" y="507"/>
                  <a:pt x="685" y="507"/>
                  <a:pt x="686" y="506"/>
                </a:cubicBezTo>
                <a:cubicBezTo>
                  <a:pt x="686" y="506"/>
                  <a:pt x="688" y="505"/>
                  <a:pt x="689" y="504"/>
                </a:cubicBezTo>
                <a:cubicBezTo>
                  <a:pt x="691" y="504"/>
                  <a:pt x="692" y="503"/>
                  <a:pt x="692" y="503"/>
                </a:cubicBezTo>
                <a:cubicBezTo>
                  <a:pt x="692" y="503"/>
                  <a:pt x="693" y="503"/>
                  <a:pt x="696" y="502"/>
                </a:cubicBezTo>
                <a:cubicBezTo>
                  <a:pt x="698" y="502"/>
                  <a:pt x="701" y="501"/>
                  <a:pt x="702" y="501"/>
                </a:cubicBezTo>
                <a:cubicBezTo>
                  <a:pt x="703" y="501"/>
                  <a:pt x="705" y="501"/>
                  <a:pt x="707" y="500"/>
                </a:cubicBezTo>
                <a:cubicBezTo>
                  <a:pt x="708" y="500"/>
                  <a:pt x="710" y="499"/>
                  <a:pt x="710" y="498"/>
                </a:cubicBezTo>
                <a:cubicBezTo>
                  <a:pt x="711" y="497"/>
                  <a:pt x="713" y="496"/>
                  <a:pt x="714" y="496"/>
                </a:cubicBezTo>
                <a:cubicBezTo>
                  <a:pt x="716" y="496"/>
                  <a:pt x="718" y="495"/>
                  <a:pt x="719" y="495"/>
                </a:cubicBezTo>
                <a:cubicBezTo>
                  <a:pt x="720" y="495"/>
                  <a:pt x="721" y="495"/>
                  <a:pt x="723" y="495"/>
                </a:cubicBezTo>
                <a:cubicBezTo>
                  <a:pt x="724" y="495"/>
                  <a:pt x="725" y="495"/>
                  <a:pt x="725" y="495"/>
                </a:cubicBezTo>
                <a:cubicBezTo>
                  <a:pt x="725" y="495"/>
                  <a:pt x="726" y="495"/>
                  <a:pt x="727" y="494"/>
                </a:cubicBezTo>
                <a:cubicBezTo>
                  <a:pt x="728" y="494"/>
                  <a:pt x="730" y="494"/>
                  <a:pt x="731" y="493"/>
                </a:cubicBezTo>
                <a:cubicBezTo>
                  <a:pt x="732" y="492"/>
                  <a:pt x="733" y="492"/>
                  <a:pt x="733" y="492"/>
                </a:cubicBezTo>
                <a:cubicBezTo>
                  <a:pt x="734" y="491"/>
                  <a:pt x="735" y="490"/>
                  <a:pt x="735" y="489"/>
                </a:cubicBezTo>
                <a:cubicBezTo>
                  <a:pt x="735" y="488"/>
                  <a:pt x="736" y="487"/>
                  <a:pt x="736" y="486"/>
                </a:cubicBezTo>
                <a:cubicBezTo>
                  <a:pt x="736" y="485"/>
                  <a:pt x="737" y="483"/>
                  <a:pt x="737" y="482"/>
                </a:cubicBezTo>
                <a:cubicBezTo>
                  <a:pt x="738" y="481"/>
                  <a:pt x="738" y="480"/>
                  <a:pt x="739" y="479"/>
                </a:cubicBezTo>
                <a:cubicBezTo>
                  <a:pt x="739" y="479"/>
                  <a:pt x="739" y="477"/>
                  <a:pt x="739" y="476"/>
                </a:cubicBezTo>
                <a:cubicBezTo>
                  <a:pt x="738" y="475"/>
                  <a:pt x="738" y="474"/>
                  <a:pt x="738" y="474"/>
                </a:cubicBezTo>
                <a:cubicBezTo>
                  <a:pt x="738" y="474"/>
                  <a:pt x="738" y="473"/>
                  <a:pt x="739" y="472"/>
                </a:cubicBezTo>
                <a:cubicBezTo>
                  <a:pt x="739" y="470"/>
                  <a:pt x="739" y="468"/>
                  <a:pt x="740" y="467"/>
                </a:cubicBezTo>
                <a:cubicBezTo>
                  <a:pt x="740" y="466"/>
                  <a:pt x="741" y="465"/>
                  <a:pt x="742" y="464"/>
                </a:cubicBezTo>
                <a:cubicBezTo>
                  <a:pt x="742" y="464"/>
                  <a:pt x="744" y="463"/>
                  <a:pt x="744" y="462"/>
                </a:cubicBezTo>
                <a:cubicBezTo>
                  <a:pt x="745" y="461"/>
                  <a:pt x="747" y="460"/>
                  <a:pt x="748" y="460"/>
                </a:cubicBezTo>
                <a:cubicBezTo>
                  <a:pt x="749" y="459"/>
                  <a:pt x="751" y="458"/>
                  <a:pt x="752" y="457"/>
                </a:cubicBezTo>
                <a:cubicBezTo>
                  <a:pt x="752" y="457"/>
                  <a:pt x="753" y="455"/>
                  <a:pt x="753" y="453"/>
                </a:cubicBezTo>
                <a:cubicBezTo>
                  <a:pt x="754" y="451"/>
                  <a:pt x="754" y="449"/>
                  <a:pt x="754" y="448"/>
                </a:cubicBezTo>
                <a:cubicBezTo>
                  <a:pt x="754" y="446"/>
                  <a:pt x="754" y="445"/>
                  <a:pt x="755" y="445"/>
                </a:cubicBezTo>
                <a:cubicBezTo>
                  <a:pt x="756" y="444"/>
                  <a:pt x="757" y="443"/>
                  <a:pt x="758" y="442"/>
                </a:cubicBezTo>
                <a:cubicBezTo>
                  <a:pt x="759" y="440"/>
                  <a:pt x="761" y="439"/>
                  <a:pt x="762" y="438"/>
                </a:cubicBezTo>
                <a:cubicBezTo>
                  <a:pt x="763" y="438"/>
                  <a:pt x="764" y="437"/>
                  <a:pt x="764" y="436"/>
                </a:cubicBezTo>
                <a:cubicBezTo>
                  <a:pt x="764" y="436"/>
                  <a:pt x="764" y="435"/>
                  <a:pt x="765" y="434"/>
                </a:cubicBezTo>
                <a:cubicBezTo>
                  <a:pt x="765" y="433"/>
                  <a:pt x="766" y="432"/>
                  <a:pt x="766" y="431"/>
                </a:cubicBezTo>
                <a:cubicBezTo>
                  <a:pt x="767" y="430"/>
                  <a:pt x="768" y="429"/>
                  <a:pt x="769" y="428"/>
                </a:cubicBezTo>
                <a:cubicBezTo>
                  <a:pt x="770" y="428"/>
                  <a:pt x="770" y="426"/>
                  <a:pt x="770" y="424"/>
                </a:cubicBezTo>
                <a:cubicBezTo>
                  <a:pt x="770" y="422"/>
                  <a:pt x="770" y="420"/>
                  <a:pt x="770" y="420"/>
                </a:cubicBezTo>
                <a:cubicBezTo>
                  <a:pt x="770" y="419"/>
                  <a:pt x="771" y="419"/>
                  <a:pt x="772" y="419"/>
                </a:cubicBezTo>
                <a:cubicBezTo>
                  <a:pt x="772" y="419"/>
                  <a:pt x="773" y="420"/>
                  <a:pt x="774" y="422"/>
                </a:cubicBezTo>
                <a:cubicBezTo>
                  <a:pt x="774" y="423"/>
                  <a:pt x="775" y="425"/>
                  <a:pt x="776" y="426"/>
                </a:cubicBezTo>
                <a:cubicBezTo>
                  <a:pt x="777" y="427"/>
                  <a:pt x="778" y="427"/>
                  <a:pt x="779" y="427"/>
                </a:cubicBezTo>
                <a:cubicBezTo>
                  <a:pt x="780" y="427"/>
                  <a:pt x="782" y="426"/>
                  <a:pt x="782" y="425"/>
                </a:cubicBezTo>
                <a:cubicBezTo>
                  <a:pt x="783" y="424"/>
                  <a:pt x="784" y="422"/>
                  <a:pt x="785" y="421"/>
                </a:cubicBezTo>
                <a:cubicBezTo>
                  <a:pt x="785" y="420"/>
                  <a:pt x="785" y="419"/>
                  <a:pt x="785" y="418"/>
                </a:cubicBezTo>
                <a:cubicBezTo>
                  <a:pt x="785" y="417"/>
                  <a:pt x="784" y="416"/>
                  <a:pt x="783" y="414"/>
                </a:cubicBezTo>
                <a:cubicBezTo>
                  <a:pt x="782" y="413"/>
                  <a:pt x="781" y="411"/>
                  <a:pt x="780" y="411"/>
                </a:cubicBezTo>
                <a:cubicBezTo>
                  <a:pt x="779" y="410"/>
                  <a:pt x="779" y="408"/>
                  <a:pt x="779" y="407"/>
                </a:cubicBezTo>
                <a:cubicBezTo>
                  <a:pt x="778" y="406"/>
                  <a:pt x="778" y="405"/>
                  <a:pt x="777" y="405"/>
                </a:cubicBezTo>
                <a:cubicBezTo>
                  <a:pt x="776" y="405"/>
                  <a:pt x="775" y="406"/>
                  <a:pt x="775" y="406"/>
                </a:cubicBezTo>
                <a:cubicBezTo>
                  <a:pt x="774" y="407"/>
                  <a:pt x="773" y="408"/>
                  <a:pt x="772" y="408"/>
                </a:cubicBezTo>
                <a:cubicBezTo>
                  <a:pt x="771" y="408"/>
                  <a:pt x="769" y="409"/>
                  <a:pt x="768" y="408"/>
                </a:cubicBezTo>
                <a:cubicBezTo>
                  <a:pt x="767" y="408"/>
                  <a:pt x="765" y="408"/>
                  <a:pt x="764" y="409"/>
                </a:cubicBezTo>
                <a:cubicBezTo>
                  <a:pt x="764" y="409"/>
                  <a:pt x="762" y="410"/>
                  <a:pt x="762" y="410"/>
                </a:cubicBezTo>
                <a:cubicBezTo>
                  <a:pt x="761" y="411"/>
                  <a:pt x="759" y="412"/>
                  <a:pt x="758" y="412"/>
                </a:cubicBezTo>
                <a:cubicBezTo>
                  <a:pt x="757" y="413"/>
                  <a:pt x="755" y="414"/>
                  <a:pt x="754" y="414"/>
                </a:cubicBezTo>
                <a:cubicBezTo>
                  <a:pt x="753" y="414"/>
                  <a:pt x="751" y="415"/>
                  <a:pt x="750" y="416"/>
                </a:cubicBezTo>
                <a:cubicBezTo>
                  <a:pt x="749" y="417"/>
                  <a:pt x="747" y="418"/>
                  <a:pt x="745" y="419"/>
                </a:cubicBezTo>
                <a:cubicBezTo>
                  <a:pt x="744" y="419"/>
                  <a:pt x="742" y="421"/>
                  <a:pt x="740" y="422"/>
                </a:cubicBezTo>
                <a:cubicBezTo>
                  <a:pt x="739" y="423"/>
                  <a:pt x="737" y="424"/>
                  <a:pt x="736" y="424"/>
                </a:cubicBezTo>
                <a:cubicBezTo>
                  <a:pt x="735" y="425"/>
                  <a:pt x="733" y="425"/>
                  <a:pt x="732" y="425"/>
                </a:cubicBezTo>
                <a:cubicBezTo>
                  <a:pt x="731" y="425"/>
                  <a:pt x="730" y="425"/>
                  <a:pt x="729" y="425"/>
                </a:cubicBezTo>
                <a:cubicBezTo>
                  <a:pt x="728" y="425"/>
                  <a:pt x="727" y="424"/>
                  <a:pt x="727" y="423"/>
                </a:cubicBezTo>
                <a:cubicBezTo>
                  <a:pt x="727" y="423"/>
                  <a:pt x="727" y="421"/>
                  <a:pt x="727" y="421"/>
                </a:cubicBezTo>
                <a:cubicBezTo>
                  <a:pt x="728" y="420"/>
                  <a:pt x="729" y="418"/>
                  <a:pt x="730" y="417"/>
                </a:cubicBezTo>
                <a:cubicBezTo>
                  <a:pt x="730" y="416"/>
                  <a:pt x="731" y="414"/>
                  <a:pt x="731" y="413"/>
                </a:cubicBezTo>
                <a:cubicBezTo>
                  <a:pt x="732" y="412"/>
                  <a:pt x="732" y="410"/>
                  <a:pt x="731" y="409"/>
                </a:cubicBezTo>
                <a:cubicBezTo>
                  <a:pt x="731" y="408"/>
                  <a:pt x="730" y="406"/>
                  <a:pt x="730" y="406"/>
                </a:cubicBezTo>
                <a:cubicBezTo>
                  <a:pt x="729" y="406"/>
                  <a:pt x="728" y="405"/>
                  <a:pt x="727" y="405"/>
                </a:cubicBezTo>
                <a:cubicBezTo>
                  <a:pt x="726" y="405"/>
                  <a:pt x="724" y="406"/>
                  <a:pt x="723" y="407"/>
                </a:cubicBezTo>
                <a:cubicBezTo>
                  <a:pt x="722" y="408"/>
                  <a:pt x="720" y="410"/>
                  <a:pt x="719" y="411"/>
                </a:cubicBezTo>
                <a:cubicBezTo>
                  <a:pt x="717" y="412"/>
                  <a:pt x="715" y="414"/>
                  <a:pt x="714" y="415"/>
                </a:cubicBezTo>
                <a:cubicBezTo>
                  <a:pt x="713" y="416"/>
                  <a:pt x="711" y="417"/>
                  <a:pt x="710" y="418"/>
                </a:cubicBezTo>
                <a:cubicBezTo>
                  <a:pt x="710" y="419"/>
                  <a:pt x="708" y="420"/>
                  <a:pt x="708" y="420"/>
                </a:cubicBezTo>
                <a:cubicBezTo>
                  <a:pt x="707" y="421"/>
                  <a:pt x="705" y="422"/>
                  <a:pt x="704" y="423"/>
                </a:cubicBezTo>
                <a:cubicBezTo>
                  <a:pt x="703" y="424"/>
                  <a:pt x="702" y="426"/>
                  <a:pt x="701" y="427"/>
                </a:cubicBezTo>
                <a:cubicBezTo>
                  <a:pt x="701" y="428"/>
                  <a:pt x="700" y="430"/>
                  <a:pt x="699" y="431"/>
                </a:cubicBezTo>
                <a:cubicBezTo>
                  <a:pt x="698" y="432"/>
                  <a:pt x="697" y="434"/>
                  <a:pt x="696" y="435"/>
                </a:cubicBezTo>
                <a:cubicBezTo>
                  <a:pt x="695" y="435"/>
                  <a:pt x="693" y="436"/>
                  <a:pt x="692" y="436"/>
                </a:cubicBezTo>
                <a:cubicBezTo>
                  <a:pt x="691" y="436"/>
                  <a:pt x="689" y="436"/>
                  <a:pt x="688" y="437"/>
                </a:cubicBezTo>
                <a:cubicBezTo>
                  <a:pt x="687" y="437"/>
                  <a:pt x="685" y="438"/>
                  <a:pt x="685" y="439"/>
                </a:cubicBezTo>
                <a:cubicBezTo>
                  <a:pt x="685" y="440"/>
                  <a:pt x="684" y="442"/>
                  <a:pt x="683" y="443"/>
                </a:cubicBezTo>
                <a:cubicBezTo>
                  <a:pt x="682" y="444"/>
                  <a:pt x="681" y="446"/>
                  <a:pt x="680" y="447"/>
                </a:cubicBezTo>
                <a:cubicBezTo>
                  <a:pt x="679" y="447"/>
                  <a:pt x="678" y="448"/>
                  <a:pt x="677" y="447"/>
                </a:cubicBezTo>
                <a:cubicBezTo>
                  <a:pt x="676" y="446"/>
                  <a:pt x="675" y="446"/>
                  <a:pt x="675" y="445"/>
                </a:cubicBezTo>
                <a:cubicBezTo>
                  <a:pt x="676" y="444"/>
                  <a:pt x="676" y="443"/>
                  <a:pt x="677" y="443"/>
                </a:cubicBezTo>
                <a:cubicBezTo>
                  <a:pt x="677" y="442"/>
                  <a:pt x="678" y="440"/>
                  <a:pt x="678" y="439"/>
                </a:cubicBezTo>
                <a:cubicBezTo>
                  <a:pt x="678" y="438"/>
                  <a:pt x="678" y="436"/>
                  <a:pt x="679" y="436"/>
                </a:cubicBezTo>
                <a:cubicBezTo>
                  <a:pt x="679" y="435"/>
                  <a:pt x="681" y="434"/>
                  <a:pt x="682" y="434"/>
                </a:cubicBezTo>
                <a:cubicBezTo>
                  <a:pt x="683" y="434"/>
                  <a:pt x="684" y="433"/>
                  <a:pt x="685" y="432"/>
                </a:cubicBezTo>
                <a:cubicBezTo>
                  <a:pt x="686" y="431"/>
                  <a:pt x="688" y="430"/>
                  <a:pt x="689" y="430"/>
                </a:cubicBezTo>
                <a:cubicBezTo>
                  <a:pt x="690" y="429"/>
                  <a:pt x="692" y="428"/>
                  <a:pt x="692" y="427"/>
                </a:cubicBezTo>
                <a:cubicBezTo>
                  <a:pt x="693" y="427"/>
                  <a:pt x="694" y="425"/>
                  <a:pt x="695" y="425"/>
                </a:cubicBezTo>
                <a:cubicBezTo>
                  <a:pt x="696" y="424"/>
                  <a:pt x="697" y="422"/>
                  <a:pt x="698" y="420"/>
                </a:cubicBezTo>
                <a:cubicBezTo>
                  <a:pt x="699" y="419"/>
                  <a:pt x="698" y="417"/>
                  <a:pt x="698" y="416"/>
                </a:cubicBezTo>
                <a:cubicBezTo>
                  <a:pt x="697" y="416"/>
                  <a:pt x="695" y="415"/>
                  <a:pt x="694" y="416"/>
                </a:cubicBezTo>
                <a:cubicBezTo>
                  <a:pt x="693" y="416"/>
                  <a:pt x="691" y="416"/>
                  <a:pt x="690" y="416"/>
                </a:cubicBezTo>
                <a:cubicBezTo>
                  <a:pt x="689" y="417"/>
                  <a:pt x="688" y="417"/>
                  <a:pt x="687" y="417"/>
                </a:cubicBezTo>
                <a:cubicBezTo>
                  <a:pt x="686" y="417"/>
                  <a:pt x="684" y="417"/>
                  <a:pt x="683" y="417"/>
                </a:cubicBezTo>
                <a:cubicBezTo>
                  <a:pt x="681" y="417"/>
                  <a:pt x="679" y="418"/>
                  <a:pt x="678" y="419"/>
                </a:cubicBezTo>
                <a:cubicBezTo>
                  <a:pt x="677" y="419"/>
                  <a:pt x="676" y="421"/>
                  <a:pt x="675" y="422"/>
                </a:cubicBezTo>
                <a:cubicBezTo>
                  <a:pt x="674" y="423"/>
                  <a:pt x="673" y="424"/>
                  <a:pt x="672" y="425"/>
                </a:cubicBezTo>
                <a:cubicBezTo>
                  <a:pt x="671" y="425"/>
                  <a:pt x="670" y="426"/>
                  <a:pt x="669" y="425"/>
                </a:cubicBezTo>
                <a:cubicBezTo>
                  <a:pt x="668" y="425"/>
                  <a:pt x="668" y="424"/>
                  <a:pt x="668" y="423"/>
                </a:cubicBezTo>
                <a:cubicBezTo>
                  <a:pt x="668" y="423"/>
                  <a:pt x="668" y="421"/>
                  <a:pt x="667" y="420"/>
                </a:cubicBezTo>
                <a:cubicBezTo>
                  <a:pt x="667" y="419"/>
                  <a:pt x="667" y="418"/>
                  <a:pt x="667" y="417"/>
                </a:cubicBezTo>
                <a:cubicBezTo>
                  <a:pt x="667" y="416"/>
                  <a:pt x="667" y="415"/>
                  <a:pt x="666" y="415"/>
                </a:cubicBezTo>
                <a:cubicBezTo>
                  <a:pt x="665" y="415"/>
                  <a:pt x="664" y="415"/>
                  <a:pt x="662" y="416"/>
                </a:cubicBezTo>
                <a:cubicBezTo>
                  <a:pt x="661" y="416"/>
                  <a:pt x="658" y="416"/>
                  <a:pt x="656" y="417"/>
                </a:cubicBezTo>
                <a:cubicBezTo>
                  <a:pt x="655" y="417"/>
                  <a:pt x="652" y="418"/>
                  <a:pt x="651" y="418"/>
                </a:cubicBezTo>
                <a:cubicBezTo>
                  <a:pt x="649" y="418"/>
                  <a:pt x="647" y="419"/>
                  <a:pt x="646" y="419"/>
                </a:cubicBezTo>
                <a:cubicBezTo>
                  <a:pt x="645" y="420"/>
                  <a:pt x="643" y="420"/>
                  <a:pt x="642" y="421"/>
                </a:cubicBezTo>
                <a:cubicBezTo>
                  <a:pt x="641" y="421"/>
                  <a:pt x="639" y="421"/>
                  <a:pt x="637" y="422"/>
                </a:cubicBezTo>
                <a:cubicBezTo>
                  <a:pt x="636" y="422"/>
                  <a:pt x="634" y="422"/>
                  <a:pt x="632" y="421"/>
                </a:cubicBezTo>
                <a:cubicBezTo>
                  <a:pt x="630" y="420"/>
                  <a:pt x="628" y="420"/>
                  <a:pt x="627" y="419"/>
                </a:cubicBezTo>
                <a:cubicBezTo>
                  <a:pt x="625" y="418"/>
                  <a:pt x="623" y="418"/>
                  <a:pt x="622" y="417"/>
                </a:cubicBezTo>
                <a:cubicBezTo>
                  <a:pt x="621" y="417"/>
                  <a:pt x="619" y="417"/>
                  <a:pt x="618" y="417"/>
                </a:cubicBezTo>
                <a:cubicBezTo>
                  <a:pt x="617" y="417"/>
                  <a:pt x="615" y="417"/>
                  <a:pt x="614" y="417"/>
                </a:cubicBezTo>
                <a:cubicBezTo>
                  <a:pt x="613" y="417"/>
                  <a:pt x="612" y="418"/>
                  <a:pt x="611" y="418"/>
                </a:cubicBezTo>
                <a:cubicBezTo>
                  <a:pt x="610" y="418"/>
                  <a:pt x="608" y="419"/>
                  <a:pt x="607" y="418"/>
                </a:cubicBezTo>
                <a:cubicBezTo>
                  <a:pt x="606" y="418"/>
                  <a:pt x="604" y="417"/>
                  <a:pt x="604" y="416"/>
                </a:cubicBezTo>
                <a:cubicBezTo>
                  <a:pt x="603" y="414"/>
                  <a:pt x="602" y="413"/>
                  <a:pt x="602" y="412"/>
                </a:cubicBezTo>
                <a:cubicBezTo>
                  <a:pt x="602" y="411"/>
                  <a:pt x="601" y="410"/>
                  <a:pt x="600" y="410"/>
                </a:cubicBezTo>
                <a:cubicBezTo>
                  <a:pt x="599" y="409"/>
                  <a:pt x="598" y="409"/>
                  <a:pt x="597" y="409"/>
                </a:cubicBezTo>
                <a:cubicBezTo>
                  <a:pt x="596" y="408"/>
                  <a:pt x="595" y="408"/>
                  <a:pt x="594" y="407"/>
                </a:cubicBezTo>
                <a:cubicBezTo>
                  <a:pt x="594" y="406"/>
                  <a:pt x="592" y="405"/>
                  <a:pt x="592" y="405"/>
                </a:cubicBezTo>
                <a:cubicBezTo>
                  <a:pt x="591" y="404"/>
                  <a:pt x="590" y="403"/>
                  <a:pt x="589" y="403"/>
                </a:cubicBezTo>
                <a:cubicBezTo>
                  <a:pt x="589" y="403"/>
                  <a:pt x="587" y="403"/>
                  <a:pt x="586" y="403"/>
                </a:cubicBezTo>
                <a:cubicBezTo>
                  <a:pt x="585" y="403"/>
                  <a:pt x="583" y="403"/>
                  <a:pt x="582" y="402"/>
                </a:cubicBezTo>
                <a:cubicBezTo>
                  <a:pt x="581" y="402"/>
                  <a:pt x="580" y="402"/>
                  <a:pt x="579" y="401"/>
                </a:cubicBezTo>
                <a:cubicBezTo>
                  <a:pt x="579" y="400"/>
                  <a:pt x="578" y="399"/>
                  <a:pt x="577" y="399"/>
                </a:cubicBezTo>
                <a:cubicBezTo>
                  <a:pt x="576" y="398"/>
                  <a:pt x="574" y="397"/>
                  <a:pt x="573" y="396"/>
                </a:cubicBezTo>
                <a:cubicBezTo>
                  <a:pt x="572" y="396"/>
                  <a:pt x="571" y="395"/>
                  <a:pt x="571" y="394"/>
                </a:cubicBezTo>
                <a:cubicBezTo>
                  <a:pt x="570" y="393"/>
                  <a:pt x="570" y="391"/>
                  <a:pt x="570" y="390"/>
                </a:cubicBezTo>
                <a:cubicBezTo>
                  <a:pt x="571" y="389"/>
                  <a:pt x="571" y="388"/>
                  <a:pt x="572" y="387"/>
                </a:cubicBezTo>
                <a:cubicBezTo>
                  <a:pt x="573" y="386"/>
                  <a:pt x="573" y="384"/>
                  <a:pt x="572" y="382"/>
                </a:cubicBezTo>
                <a:cubicBezTo>
                  <a:pt x="572" y="381"/>
                  <a:pt x="571" y="380"/>
                  <a:pt x="570" y="379"/>
                </a:cubicBezTo>
                <a:cubicBezTo>
                  <a:pt x="569" y="378"/>
                  <a:pt x="568" y="377"/>
                  <a:pt x="567" y="375"/>
                </a:cubicBezTo>
                <a:cubicBezTo>
                  <a:pt x="567" y="374"/>
                  <a:pt x="567" y="372"/>
                  <a:pt x="568" y="371"/>
                </a:cubicBezTo>
                <a:cubicBezTo>
                  <a:pt x="569" y="371"/>
                  <a:pt x="570" y="370"/>
                  <a:pt x="572" y="370"/>
                </a:cubicBezTo>
                <a:cubicBezTo>
                  <a:pt x="573" y="371"/>
                  <a:pt x="575" y="371"/>
                  <a:pt x="576" y="370"/>
                </a:cubicBezTo>
                <a:cubicBezTo>
                  <a:pt x="577" y="370"/>
                  <a:pt x="579" y="370"/>
                  <a:pt x="580" y="370"/>
                </a:cubicBezTo>
                <a:cubicBezTo>
                  <a:pt x="581" y="369"/>
                  <a:pt x="583" y="369"/>
                  <a:pt x="583" y="368"/>
                </a:cubicBezTo>
                <a:cubicBezTo>
                  <a:pt x="583" y="368"/>
                  <a:pt x="584" y="366"/>
                  <a:pt x="585" y="363"/>
                </a:cubicBezTo>
                <a:cubicBezTo>
                  <a:pt x="585" y="361"/>
                  <a:pt x="586" y="358"/>
                  <a:pt x="586" y="356"/>
                </a:cubicBezTo>
                <a:cubicBezTo>
                  <a:pt x="586" y="355"/>
                  <a:pt x="587" y="353"/>
                  <a:pt x="588" y="353"/>
                </a:cubicBezTo>
                <a:cubicBezTo>
                  <a:pt x="589" y="353"/>
                  <a:pt x="590" y="353"/>
                  <a:pt x="591" y="353"/>
                </a:cubicBezTo>
                <a:cubicBezTo>
                  <a:pt x="592" y="353"/>
                  <a:pt x="594" y="352"/>
                  <a:pt x="594" y="352"/>
                </a:cubicBezTo>
                <a:cubicBezTo>
                  <a:pt x="595" y="352"/>
                  <a:pt x="596" y="350"/>
                  <a:pt x="596" y="349"/>
                </a:cubicBezTo>
                <a:cubicBezTo>
                  <a:pt x="597" y="348"/>
                  <a:pt x="599" y="345"/>
                  <a:pt x="602" y="343"/>
                </a:cubicBezTo>
                <a:cubicBezTo>
                  <a:pt x="604" y="341"/>
                  <a:pt x="608" y="338"/>
                  <a:pt x="610" y="336"/>
                </a:cubicBezTo>
                <a:cubicBezTo>
                  <a:pt x="613" y="335"/>
                  <a:pt x="616" y="334"/>
                  <a:pt x="617" y="334"/>
                </a:cubicBezTo>
                <a:cubicBezTo>
                  <a:pt x="619" y="334"/>
                  <a:pt x="622" y="334"/>
                  <a:pt x="625" y="334"/>
                </a:cubicBezTo>
                <a:cubicBezTo>
                  <a:pt x="627" y="334"/>
                  <a:pt x="630" y="334"/>
                  <a:pt x="632" y="335"/>
                </a:cubicBezTo>
                <a:cubicBezTo>
                  <a:pt x="634" y="335"/>
                  <a:pt x="637" y="335"/>
                  <a:pt x="638" y="335"/>
                </a:cubicBezTo>
                <a:cubicBezTo>
                  <a:pt x="640" y="335"/>
                  <a:pt x="642" y="335"/>
                  <a:pt x="643" y="335"/>
                </a:cubicBezTo>
                <a:cubicBezTo>
                  <a:pt x="644" y="336"/>
                  <a:pt x="646" y="336"/>
                  <a:pt x="646" y="337"/>
                </a:cubicBezTo>
                <a:cubicBezTo>
                  <a:pt x="647" y="337"/>
                  <a:pt x="649" y="337"/>
                  <a:pt x="652" y="338"/>
                </a:cubicBezTo>
                <a:cubicBezTo>
                  <a:pt x="654" y="338"/>
                  <a:pt x="657" y="339"/>
                  <a:pt x="658" y="340"/>
                </a:cubicBezTo>
                <a:cubicBezTo>
                  <a:pt x="659" y="342"/>
                  <a:pt x="661" y="343"/>
                  <a:pt x="662" y="343"/>
                </a:cubicBezTo>
                <a:cubicBezTo>
                  <a:pt x="663" y="343"/>
                  <a:pt x="666" y="343"/>
                  <a:pt x="668" y="344"/>
                </a:cubicBezTo>
                <a:cubicBezTo>
                  <a:pt x="670" y="344"/>
                  <a:pt x="672" y="345"/>
                  <a:pt x="673" y="345"/>
                </a:cubicBezTo>
                <a:cubicBezTo>
                  <a:pt x="674" y="345"/>
                  <a:pt x="675" y="344"/>
                  <a:pt x="676" y="344"/>
                </a:cubicBezTo>
                <a:cubicBezTo>
                  <a:pt x="676" y="344"/>
                  <a:pt x="677" y="342"/>
                  <a:pt x="676" y="341"/>
                </a:cubicBezTo>
                <a:cubicBezTo>
                  <a:pt x="675" y="340"/>
                  <a:pt x="674" y="339"/>
                  <a:pt x="673" y="338"/>
                </a:cubicBezTo>
                <a:cubicBezTo>
                  <a:pt x="671" y="337"/>
                  <a:pt x="669" y="336"/>
                  <a:pt x="668" y="335"/>
                </a:cubicBezTo>
                <a:cubicBezTo>
                  <a:pt x="667" y="334"/>
                  <a:pt x="665" y="334"/>
                  <a:pt x="663" y="334"/>
                </a:cubicBezTo>
                <a:cubicBezTo>
                  <a:pt x="662" y="333"/>
                  <a:pt x="660" y="333"/>
                  <a:pt x="658" y="333"/>
                </a:cubicBezTo>
                <a:cubicBezTo>
                  <a:pt x="657" y="333"/>
                  <a:pt x="654" y="333"/>
                  <a:pt x="653" y="332"/>
                </a:cubicBezTo>
                <a:cubicBezTo>
                  <a:pt x="652" y="332"/>
                  <a:pt x="650" y="331"/>
                  <a:pt x="651" y="331"/>
                </a:cubicBezTo>
                <a:cubicBezTo>
                  <a:pt x="651" y="330"/>
                  <a:pt x="653" y="329"/>
                  <a:pt x="655" y="329"/>
                </a:cubicBezTo>
                <a:cubicBezTo>
                  <a:pt x="657" y="329"/>
                  <a:pt x="661" y="329"/>
                  <a:pt x="662" y="329"/>
                </a:cubicBezTo>
                <a:cubicBezTo>
                  <a:pt x="664" y="329"/>
                  <a:pt x="667" y="329"/>
                  <a:pt x="668" y="329"/>
                </a:cubicBezTo>
                <a:cubicBezTo>
                  <a:pt x="670" y="329"/>
                  <a:pt x="672" y="330"/>
                  <a:pt x="673" y="331"/>
                </a:cubicBezTo>
                <a:cubicBezTo>
                  <a:pt x="674" y="333"/>
                  <a:pt x="676" y="335"/>
                  <a:pt x="678" y="336"/>
                </a:cubicBezTo>
                <a:cubicBezTo>
                  <a:pt x="680" y="338"/>
                  <a:pt x="682" y="339"/>
                  <a:pt x="683" y="340"/>
                </a:cubicBezTo>
                <a:cubicBezTo>
                  <a:pt x="685" y="341"/>
                  <a:pt x="687" y="341"/>
                  <a:pt x="688" y="341"/>
                </a:cubicBezTo>
                <a:cubicBezTo>
                  <a:pt x="689" y="340"/>
                  <a:pt x="690" y="340"/>
                  <a:pt x="691" y="339"/>
                </a:cubicBezTo>
                <a:cubicBezTo>
                  <a:pt x="692" y="338"/>
                  <a:pt x="692" y="337"/>
                  <a:pt x="691" y="337"/>
                </a:cubicBezTo>
                <a:cubicBezTo>
                  <a:pt x="690" y="336"/>
                  <a:pt x="688" y="335"/>
                  <a:pt x="687" y="334"/>
                </a:cubicBezTo>
                <a:cubicBezTo>
                  <a:pt x="686" y="334"/>
                  <a:pt x="684" y="333"/>
                  <a:pt x="683" y="332"/>
                </a:cubicBezTo>
                <a:cubicBezTo>
                  <a:pt x="682" y="331"/>
                  <a:pt x="681" y="330"/>
                  <a:pt x="680" y="329"/>
                </a:cubicBezTo>
                <a:cubicBezTo>
                  <a:pt x="679" y="328"/>
                  <a:pt x="678" y="326"/>
                  <a:pt x="677" y="325"/>
                </a:cubicBezTo>
                <a:cubicBezTo>
                  <a:pt x="676" y="324"/>
                  <a:pt x="675" y="323"/>
                  <a:pt x="674" y="323"/>
                </a:cubicBezTo>
                <a:cubicBezTo>
                  <a:pt x="673" y="323"/>
                  <a:pt x="672" y="323"/>
                  <a:pt x="670" y="322"/>
                </a:cubicBezTo>
                <a:cubicBezTo>
                  <a:pt x="669" y="322"/>
                  <a:pt x="667" y="321"/>
                  <a:pt x="667" y="321"/>
                </a:cubicBezTo>
                <a:cubicBezTo>
                  <a:pt x="666" y="320"/>
                  <a:pt x="664" y="318"/>
                  <a:pt x="663" y="317"/>
                </a:cubicBezTo>
                <a:cubicBezTo>
                  <a:pt x="662" y="315"/>
                  <a:pt x="659" y="313"/>
                  <a:pt x="658" y="311"/>
                </a:cubicBezTo>
                <a:cubicBezTo>
                  <a:pt x="656" y="310"/>
                  <a:pt x="654" y="309"/>
                  <a:pt x="653" y="308"/>
                </a:cubicBezTo>
                <a:cubicBezTo>
                  <a:pt x="651" y="308"/>
                  <a:pt x="649" y="308"/>
                  <a:pt x="648" y="307"/>
                </a:cubicBezTo>
                <a:cubicBezTo>
                  <a:pt x="647" y="306"/>
                  <a:pt x="646" y="305"/>
                  <a:pt x="646" y="304"/>
                </a:cubicBezTo>
                <a:cubicBezTo>
                  <a:pt x="646" y="303"/>
                  <a:pt x="647" y="302"/>
                  <a:pt x="647" y="302"/>
                </a:cubicBezTo>
                <a:cubicBezTo>
                  <a:pt x="648" y="301"/>
                  <a:pt x="649" y="301"/>
                  <a:pt x="650" y="300"/>
                </a:cubicBezTo>
                <a:cubicBezTo>
                  <a:pt x="651" y="300"/>
                  <a:pt x="653" y="300"/>
                  <a:pt x="654" y="301"/>
                </a:cubicBezTo>
                <a:cubicBezTo>
                  <a:pt x="655" y="301"/>
                  <a:pt x="657" y="301"/>
                  <a:pt x="658" y="302"/>
                </a:cubicBezTo>
                <a:cubicBezTo>
                  <a:pt x="659" y="302"/>
                  <a:pt x="660" y="301"/>
                  <a:pt x="660" y="301"/>
                </a:cubicBezTo>
                <a:cubicBezTo>
                  <a:pt x="661" y="300"/>
                  <a:pt x="662" y="299"/>
                  <a:pt x="663" y="298"/>
                </a:cubicBezTo>
                <a:cubicBezTo>
                  <a:pt x="664" y="297"/>
                  <a:pt x="666" y="296"/>
                  <a:pt x="667" y="295"/>
                </a:cubicBezTo>
                <a:cubicBezTo>
                  <a:pt x="668" y="294"/>
                  <a:pt x="670" y="294"/>
                  <a:pt x="671" y="295"/>
                </a:cubicBezTo>
                <a:cubicBezTo>
                  <a:pt x="673" y="295"/>
                  <a:pt x="674" y="296"/>
                  <a:pt x="675" y="297"/>
                </a:cubicBezTo>
                <a:cubicBezTo>
                  <a:pt x="676" y="298"/>
                  <a:pt x="678" y="298"/>
                  <a:pt x="680" y="298"/>
                </a:cubicBezTo>
                <a:cubicBezTo>
                  <a:pt x="682" y="298"/>
                  <a:pt x="684" y="297"/>
                  <a:pt x="685" y="296"/>
                </a:cubicBezTo>
                <a:cubicBezTo>
                  <a:pt x="686" y="295"/>
                  <a:pt x="687" y="295"/>
                  <a:pt x="688" y="295"/>
                </a:cubicBezTo>
                <a:cubicBezTo>
                  <a:pt x="689" y="295"/>
                  <a:pt x="692" y="295"/>
                  <a:pt x="694" y="295"/>
                </a:cubicBezTo>
                <a:cubicBezTo>
                  <a:pt x="696" y="295"/>
                  <a:pt x="698" y="295"/>
                  <a:pt x="699" y="296"/>
                </a:cubicBezTo>
                <a:cubicBezTo>
                  <a:pt x="700" y="296"/>
                  <a:pt x="702" y="296"/>
                  <a:pt x="703" y="297"/>
                </a:cubicBezTo>
                <a:cubicBezTo>
                  <a:pt x="705" y="297"/>
                  <a:pt x="707" y="298"/>
                  <a:pt x="709" y="298"/>
                </a:cubicBezTo>
                <a:cubicBezTo>
                  <a:pt x="711" y="298"/>
                  <a:pt x="713" y="299"/>
                  <a:pt x="714" y="299"/>
                </a:cubicBezTo>
                <a:cubicBezTo>
                  <a:pt x="715" y="299"/>
                  <a:pt x="716" y="298"/>
                  <a:pt x="716" y="297"/>
                </a:cubicBezTo>
                <a:cubicBezTo>
                  <a:pt x="717" y="297"/>
                  <a:pt x="716" y="296"/>
                  <a:pt x="715" y="295"/>
                </a:cubicBezTo>
                <a:cubicBezTo>
                  <a:pt x="714" y="294"/>
                  <a:pt x="713" y="294"/>
                  <a:pt x="711" y="293"/>
                </a:cubicBezTo>
                <a:cubicBezTo>
                  <a:pt x="710" y="293"/>
                  <a:pt x="708" y="292"/>
                  <a:pt x="707" y="292"/>
                </a:cubicBezTo>
                <a:cubicBezTo>
                  <a:pt x="706" y="292"/>
                  <a:pt x="704" y="291"/>
                  <a:pt x="702" y="291"/>
                </a:cubicBezTo>
                <a:cubicBezTo>
                  <a:pt x="701" y="290"/>
                  <a:pt x="700" y="289"/>
                  <a:pt x="700" y="288"/>
                </a:cubicBezTo>
                <a:cubicBezTo>
                  <a:pt x="700" y="287"/>
                  <a:pt x="700" y="285"/>
                  <a:pt x="700" y="284"/>
                </a:cubicBezTo>
                <a:cubicBezTo>
                  <a:pt x="700" y="283"/>
                  <a:pt x="700" y="281"/>
                  <a:pt x="701" y="280"/>
                </a:cubicBezTo>
                <a:cubicBezTo>
                  <a:pt x="701" y="279"/>
                  <a:pt x="703" y="278"/>
                  <a:pt x="704" y="277"/>
                </a:cubicBezTo>
                <a:cubicBezTo>
                  <a:pt x="705" y="277"/>
                  <a:pt x="708" y="277"/>
                  <a:pt x="710" y="278"/>
                </a:cubicBezTo>
                <a:cubicBezTo>
                  <a:pt x="712" y="278"/>
                  <a:pt x="714" y="279"/>
                  <a:pt x="716" y="279"/>
                </a:cubicBezTo>
                <a:cubicBezTo>
                  <a:pt x="717" y="279"/>
                  <a:pt x="719" y="279"/>
                  <a:pt x="720" y="278"/>
                </a:cubicBezTo>
                <a:cubicBezTo>
                  <a:pt x="720" y="277"/>
                  <a:pt x="721" y="276"/>
                  <a:pt x="722" y="275"/>
                </a:cubicBezTo>
                <a:cubicBezTo>
                  <a:pt x="723" y="274"/>
                  <a:pt x="722" y="273"/>
                  <a:pt x="722" y="273"/>
                </a:cubicBezTo>
                <a:cubicBezTo>
                  <a:pt x="721" y="272"/>
                  <a:pt x="719" y="271"/>
                  <a:pt x="718" y="271"/>
                </a:cubicBezTo>
                <a:cubicBezTo>
                  <a:pt x="717" y="271"/>
                  <a:pt x="716" y="270"/>
                  <a:pt x="715" y="269"/>
                </a:cubicBezTo>
                <a:cubicBezTo>
                  <a:pt x="714" y="268"/>
                  <a:pt x="713" y="266"/>
                  <a:pt x="713" y="265"/>
                </a:cubicBezTo>
                <a:cubicBezTo>
                  <a:pt x="712" y="264"/>
                  <a:pt x="711" y="264"/>
                  <a:pt x="711" y="264"/>
                </a:cubicBezTo>
                <a:cubicBezTo>
                  <a:pt x="710" y="265"/>
                  <a:pt x="709" y="265"/>
                  <a:pt x="708" y="265"/>
                </a:cubicBezTo>
                <a:cubicBezTo>
                  <a:pt x="707" y="265"/>
                  <a:pt x="705" y="265"/>
                  <a:pt x="704" y="265"/>
                </a:cubicBezTo>
                <a:cubicBezTo>
                  <a:pt x="703" y="265"/>
                  <a:pt x="702" y="267"/>
                  <a:pt x="701" y="268"/>
                </a:cubicBezTo>
                <a:cubicBezTo>
                  <a:pt x="701" y="270"/>
                  <a:pt x="701" y="272"/>
                  <a:pt x="700" y="272"/>
                </a:cubicBezTo>
                <a:cubicBezTo>
                  <a:pt x="699" y="273"/>
                  <a:pt x="698" y="273"/>
                  <a:pt x="697" y="272"/>
                </a:cubicBezTo>
                <a:cubicBezTo>
                  <a:pt x="695" y="272"/>
                  <a:pt x="693" y="270"/>
                  <a:pt x="692" y="269"/>
                </a:cubicBezTo>
                <a:cubicBezTo>
                  <a:pt x="691" y="268"/>
                  <a:pt x="689" y="266"/>
                  <a:pt x="688" y="266"/>
                </a:cubicBezTo>
                <a:cubicBezTo>
                  <a:pt x="687" y="266"/>
                  <a:pt x="685" y="265"/>
                  <a:pt x="684" y="264"/>
                </a:cubicBezTo>
                <a:cubicBezTo>
                  <a:pt x="683" y="264"/>
                  <a:pt x="681" y="262"/>
                  <a:pt x="680" y="261"/>
                </a:cubicBezTo>
                <a:cubicBezTo>
                  <a:pt x="679" y="260"/>
                  <a:pt x="678" y="258"/>
                  <a:pt x="678" y="257"/>
                </a:cubicBezTo>
                <a:cubicBezTo>
                  <a:pt x="678" y="256"/>
                  <a:pt x="678" y="254"/>
                  <a:pt x="679" y="252"/>
                </a:cubicBezTo>
                <a:cubicBezTo>
                  <a:pt x="679" y="251"/>
                  <a:pt x="679" y="249"/>
                  <a:pt x="679" y="248"/>
                </a:cubicBezTo>
                <a:cubicBezTo>
                  <a:pt x="678" y="247"/>
                  <a:pt x="679" y="245"/>
                  <a:pt x="679" y="244"/>
                </a:cubicBezTo>
                <a:cubicBezTo>
                  <a:pt x="680" y="243"/>
                  <a:pt x="681" y="243"/>
                  <a:pt x="682" y="244"/>
                </a:cubicBezTo>
                <a:cubicBezTo>
                  <a:pt x="682" y="244"/>
                  <a:pt x="684" y="245"/>
                  <a:pt x="686" y="245"/>
                </a:cubicBezTo>
                <a:cubicBezTo>
                  <a:pt x="687" y="245"/>
                  <a:pt x="689" y="245"/>
                  <a:pt x="691" y="244"/>
                </a:cubicBezTo>
                <a:cubicBezTo>
                  <a:pt x="692" y="244"/>
                  <a:pt x="694" y="243"/>
                  <a:pt x="695" y="243"/>
                </a:cubicBezTo>
                <a:cubicBezTo>
                  <a:pt x="696" y="242"/>
                  <a:pt x="697" y="241"/>
                  <a:pt x="698" y="241"/>
                </a:cubicBezTo>
                <a:cubicBezTo>
                  <a:pt x="699" y="240"/>
                  <a:pt x="701" y="240"/>
                  <a:pt x="701" y="239"/>
                </a:cubicBezTo>
                <a:cubicBezTo>
                  <a:pt x="702" y="238"/>
                  <a:pt x="702" y="237"/>
                  <a:pt x="701" y="237"/>
                </a:cubicBezTo>
                <a:cubicBezTo>
                  <a:pt x="700" y="236"/>
                  <a:pt x="698" y="235"/>
                  <a:pt x="697" y="235"/>
                </a:cubicBezTo>
                <a:cubicBezTo>
                  <a:pt x="696" y="235"/>
                  <a:pt x="695" y="235"/>
                  <a:pt x="694" y="234"/>
                </a:cubicBezTo>
                <a:cubicBezTo>
                  <a:pt x="693" y="234"/>
                  <a:pt x="692" y="233"/>
                  <a:pt x="691" y="232"/>
                </a:cubicBezTo>
                <a:cubicBezTo>
                  <a:pt x="691" y="231"/>
                  <a:pt x="690" y="229"/>
                  <a:pt x="689" y="229"/>
                </a:cubicBezTo>
                <a:cubicBezTo>
                  <a:pt x="688" y="228"/>
                  <a:pt x="687" y="226"/>
                  <a:pt x="687" y="225"/>
                </a:cubicBezTo>
                <a:cubicBezTo>
                  <a:pt x="686" y="223"/>
                  <a:pt x="685" y="221"/>
                  <a:pt x="684" y="219"/>
                </a:cubicBezTo>
                <a:cubicBezTo>
                  <a:pt x="684" y="218"/>
                  <a:pt x="682" y="216"/>
                  <a:pt x="682" y="215"/>
                </a:cubicBezTo>
                <a:cubicBezTo>
                  <a:pt x="681" y="215"/>
                  <a:pt x="680" y="213"/>
                  <a:pt x="680" y="212"/>
                </a:cubicBezTo>
                <a:cubicBezTo>
                  <a:pt x="679" y="211"/>
                  <a:pt x="680" y="210"/>
                  <a:pt x="680" y="210"/>
                </a:cubicBezTo>
                <a:cubicBezTo>
                  <a:pt x="681" y="209"/>
                  <a:pt x="682" y="208"/>
                  <a:pt x="683" y="208"/>
                </a:cubicBezTo>
                <a:cubicBezTo>
                  <a:pt x="684" y="208"/>
                  <a:pt x="685" y="208"/>
                  <a:pt x="686" y="209"/>
                </a:cubicBezTo>
                <a:cubicBezTo>
                  <a:pt x="687" y="209"/>
                  <a:pt x="689" y="210"/>
                  <a:pt x="690" y="209"/>
                </a:cubicBezTo>
                <a:cubicBezTo>
                  <a:pt x="691" y="209"/>
                  <a:pt x="692" y="208"/>
                  <a:pt x="693" y="207"/>
                </a:cubicBezTo>
                <a:cubicBezTo>
                  <a:pt x="693" y="206"/>
                  <a:pt x="693" y="204"/>
                  <a:pt x="693" y="203"/>
                </a:cubicBezTo>
                <a:cubicBezTo>
                  <a:pt x="693" y="202"/>
                  <a:pt x="692" y="200"/>
                  <a:pt x="693" y="198"/>
                </a:cubicBezTo>
                <a:cubicBezTo>
                  <a:pt x="693" y="197"/>
                  <a:pt x="693" y="195"/>
                  <a:pt x="693" y="194"/>
                </a:cubicBezTo>
                <a:cubicBezTo>
                  <a:pt x="694" y="193"/>
                  <a:pt x="694" y="191"/>
                  <a:pt x="694" y="190"/>
                </a:cubicBezTo>
                <a:cubicBezTo>
                  <a:pt x="695" y="189"/>
                  <a:pt x="696" y="189"/>
                  <a:pt x="697" y="189"/>
                </a:cubicBezTo>
                <a:cubicBezTo>
                  <a:pt x="698" y="190"/>
                  <a:pt x="699" y="190"/>
                  <a:pt x="700" y="190"/>
                </a:cubicBezTo>
                <a:cubicBezTo>
                  <a:pt x="701" y="191"/>
                  <a:pt x="703" y="190"/>
                  <a:pt x="704" y="190"/>
                </a:cubicBezTo>
                <a:cubicBezTo>
                  <a:pt x="705" y="189"/>
                  <a:pt x="707" y="188"/>
                  <a:pt x="708" y="187"/>
                </a:cubicBezTo>
                <a:cubicBezTo>
                  <a:pt x="708" y="187"/>
                  <a:pt x="709" y="185"/>
                  <a:pt x="709" y="184"/>
                </a:cubicBezTo>
                <a:cubicBezTo>
                  <a:pt x="710" y="183"/>
                  <a:pt x="710" y="181"/>
                  <a:pt x="710" y="179"/>
                </a:cubicBezTo>
                <a:cubicBezTo>
                  <a:pt x="711" y="178"/>
                  <a:pt x="712" y="176"/>
                  <a:pt x="713" y="176"/>
                </a:cubicBezTo>
                <a:cubicBezTo>
                  <a:pt x="715" y="175"/>
                  <a:pt x="716" y="176"/>
                  <a:pt x="717" y="177"/>
                </a:cubicBezTo>
                <a:cubicBezTo>
                  <a:pt x="718" y="178"/>
                  <a:pt x="720" y="178"/>
                  <a:pt x="720" y="178"/>
                </a:cubicBezTo>
                <a:cubicBezTo>
                  <a:pt x="721" y="178"/>
                  <a:pt x="722" y="177"/>
                  <a:pt x="722" y="176"/>
                </a:cubicBezTo>
                <a:cubicBezTo>
                  <a:pt x="723" y="176"/>
                  <a:pt x="723" y="175"/>
                  <a:pt x="722" y="174"/>
                </a:cubicBezTo>
                <a:cubicBezTo>
                  <a:pt x="722" y="173"/>
                  <a:pt x="721" y="171"/>
                  <a:pt x="720" y="171"/>
                </a:cubicBezTo>
                <a:cubicBezTo>
                  <a:pt x="720" y="170"/>
                  <a:pt x="719" y="169"/>
                  <a:pt x="718" y="168"/>
                </a:cubicBezTo>
                <a:cubicBezTo>
                  <a:pt x="717" y="167"/>
                  <a:pt x="718" y="166"/>
                  <a:pt x="719" y="166"/>
                </a:cubicBezTo>
                <a:cubicBezTo>
                  <a:pt x="720" y="165"/>
                  <a:pt x="722" y="165"/>
                  <a:pt x="723" y="165"/>
                </a:cubicBezTo>
                <a:cubicBezTo>
                  <a:pt x="724" y="165"/>
                  <a:pt x="724" y="165"/>
                  <a:pt x="724" y="164"/>
                </a:cubicBezTo>
                <a:cubicBezTo>
                  <a:pt x="724" y="163"/>
                  <a:pt x="724" y="161"/>
                  <a:pt x="724" y="160"/>
                </a:cubicBezTo>
                <a:cubicBezTo>
                  <a:pt x="724" y="159"/>
                  <a:pt x="723" y="158"/>
                  <a:pt x="723" y="157"/>
                </a:cubicBezTo>
                <a:cubicBezTo>
                  <a:pt x="722" y="157"/>
                  <a:pt x="721" y="156"/>
                  <a:pt x="721" y="155"/>
                </a:cubicBezTo>
                <a:cubicBezTo>
                  <a:pt x="720" y="154"/>
                  <a:pt x="720" y="153"/>
                  <a:pt x="720" y="152"/>
                </a:cubicBezTo>
                <a:cubicBezTo>
                  <a:pt x="720" y="151"/>
                  <a:pt x="720" y="149"/>
                  <a:pt x="720" y="148"/>
                </a:cubicBezTo>
                <a:cubicBezTo>
                  <a:pt x="720" y="147"/>
                  <a:pt x="721" y="145"/>
                  <a:pt x="722" y="144"/>
                </a:cubicBezTo>
                <a:cubicBezTo>
                  <a:pt x="722" y="143"/>
                  <a:pt x="723" y="140"/>
                  <a:pt x="724" y="139"/>
                </a:cubicBezTo>
                <a:cubicBezTo>
                  <a:pt x="725" y="138"/>
                  <a:pt x="726" y="136"/>
                  <a:pt x="726" y="135"/>
                </a:cubicBezTo>
                <a:cubicBezTo>
                  <a:pt x="727" y="134"/>
                  <a:pt x="728" y="131"/>
                  <a:pt x="728" y="130"/>
                </a:cubicBezTo>
                <a:cubicBezTo>
                  <a:pt x="729" y="129"/>
                  <a:pt x="730" y="127"/>
                  <a:pt x="731" y="126"/>
                </a:cubicBezTo>
                <a:cubicBezTo>
                  <a:pt x="732" y="126"/>
                  <a:pt x="734" y="125"/>
                  <a:pt x="735" y="126"/>
                </a:cubicBezTo>
                <a:cubicBezTo>
                  <a:pt x="737" y="126"/>
                  <a:pt x="739" y="126"/>
                  <a:pt x="741" y="127"/>
                </a:cubicBezTo>
                <a:cubicBezTo>
                  <a:pt x="742" y="127"/>
                  <a:pt x="744" y="127"/>
                  <a:pt x="745" y="128"/>
                </a:cubicBezTo>
                <a:cubicBezTo>
                  <a:pt x="747" y="128"/>
                  <a:pt x="749" y="128"/>
                  <a:pt x="750" y="128"/>
                </a:cubicBezTo>
                <a:cubicBezTo>
                  <a:pt x="751" y="129"/>
                  <a:pt x="753" y="129"/>
                  <a:pt x="755" y="129"/>
                </a:cubicBezTo>
                <a:cubicBezTo>
                  <a:pt x="756" y="130"/>
                  <a:pt x="759" y="130"/>
                  <a:pt x="760" y="130"/>
                </a:cubicBezTo>
                <a:cubicBezTo>
                  <a:pt x="761" y="129"/>
                  <a:pt x="763" y="129"/>
                  <a:pt x="764" y="128"/>
                </a:cubicBezTo>
                <a:cubicBezTo>
                  <a:pt x="765" y="127"/>
                  <a:pt x="766" y="125"/>
                  <a:pt x="767" y="124"/>
                </a:cubicBezTo>
                <a:cubicBezTo>
                  <a:pt x="768" y="123"/>
                  <a:pt x="769" y="121"/>
                  <a:pt x="771" y="121"/>
                </a:cubicBezTo>
                <a:cubicBezTo>
                  <a:pt x="772" y="121"/>
                  <a:pt x="774" y="121"/>
                  <a:pt x="775" y="121"/>
                </a:cubicBezTo>
                <a:cubicBezTo>
                  <a:pt x="776" y="121"/>
                  <a:pt x="776" y="122"/>
                  <a:pt x="776" y="123"/>
                </a:cubicBezTo>
                <a:cubicBezTo>
                  <a:pt x="776" y="124"/>
                  <a:pt x="776" y="126"/>
                  <a:pt x="776" y="127"/>
                </a:cubicBezTo>
                <a:cubicBezTo>
                  <a:pt x="775" y="128"/>
                  <a:pt x="775" y="130"/>
                  <a:pt x="774" y="131"/>
                </a:cubicBezTo>
                <a:cubicBezTo>
                  <a:pt x="773" y="132"/>
                  <a:pt x="772" y="133"/>
                  <a:pt x="772" y="134"/>
                </a:cubicBezTo>
                <a:cubicBezTo>
                  <a:pt x="771" y="134"/>
                  <a:pt x="770" y="136"/>
                  <a:pt x="769" y="137"/>
                </a:cubicBezTo>
                <a:cubicBezTo>
                  <a:pt x="769" y="138"/>
                  <a:pt x="770" y="139"/>
                  <a:pt x="771" y="140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8"/>
                  <a:pt x="779" y="138"/>
                  <a:pt x="779" y="137"/>
                </a:cubicBezTo>
                <a:cubicBezTo>
                  <a:pt x="780" y="136"/>
                  <a:pt x="781" y="135"/>
                  <a:pt x="781" y="135"/>
                </a:cubicBezTo>
                <a:cubicBezTo>
                  <a:pt x="781" y="134"/>
                  <a:pt x="782" y="132"/>
                  <a:pt x="782" y="131"/>
                </a:cubicBezTo>
                <a:cubicBezTo>
                  <a:pt x="782" y="130"/>
                  <a:pt x="782" y="129"/>
                  <a:pt x="783" y="128"/>
                </a:cubicBezTo>
                <a:cubicBezTo>
                  <a:pt x="783" y="127"/>
                  <a:pt x="784" y="126"/>
                  <a:pt x="785" y="125"/>
                </a:cubicBezTo>
                <a:cubicBezTo>
                  <a:pt x="786" y="124"/>
                  <a:pt x="787" y="124"/>
                  <a:pt x="789" y="123"/>
                </a:cubicBezTo>
                <a:cubicBezTo>
                  <a:pt x="790" y="123"/>
                  <a:pt x="792" y="122"/>
                  <a:pt x="794" y="122"/>
                </a:cubicBezTo>
                <a:cubicBezTo>
                  <a:pt x="795" y="122"/>
                  <a:pt x="797" y="121"/>
                  <a:pt x="798" y="120"/>
                </a:cubicBezTo>
                <a:cubicBezTo>
                  <a:pt x="799" y="119"/>
                  <a:pt x="800" y="118"/>
                  <a:pt x="801" y="117"/>
                </a:cubicBezTo>
                <a:cubicBezTo>
                  <a:pt x="801" y="116"/>
                  <a:pt x="802" y="115"/>
                  <a:pt x="803" y="115"/>
                </a:cubicBezTo>
                <a:cubicBezTo>
                  <a:pt x="804" y="115"/>
                  <a:pt x="806" y="115"/>
                  <a:pt x="807" y="115"/>
                </a:cubicBezTo>
                <a:cubicBezTo>
                  <a:pt x="808" y="115"/>
                  <a:pt x="809" y="115"/>
                  <a:pt x="809" y="115"/>
                </a:cubicBezTo>
                <a:cubicBezTo>
                  <a:pt x="810" y="115"/>
                  <a:pt x="811" y="114"/>
                  <a:pt x="811" y="113"/>
                </a:cubicBezTo>
                <a:cubicBezTo>
                  <a:pt x="811" y="113"/>
                  <a:pt x="812" y="111"/>
                  <a:pt x="812" y="110"/>
                </a:cubicBezTo>
                <a:cubicBezTo>
                  <a:pt x="812" y="108"/>
                  <a:pt x="812" y="106"/>
                  <a:pt x="812" y="105"/>
                </a:cubicBezTo>
                <a:cubicBezTo>
                  <a:pt x="812" y="104"/>
                  <a:pt x="812" y="102"/>
                  <a:pt x="813" y="100"/>
                </a:cubicBezTo>
                <a:cubicBezTo>
                  <a:pt x="813" y="99"/>
                  <a:pt x="813" y="97"/>
                  <a:pt x="813" y="96"/>
                </a:cubicBezTo>
                <a:cubicBezTo>
                  <a:pt x="814" y="95"/>
                  <a:pt x="814" y="94"/>
                  <a:pt x="815" y="93"/>
                </a:cubicBezTo>
                <a:cubicBezTo>
                  <a:pt x="815" y="92"/>
                  <a:pt x="816" y="91"/>
                  <a:pt x="817" y="90"/>
                </a:cubicBezTo>
                <a:cubicBezTo>
                  <a:pt x="817" y="89"/>
                  <a:pt x="818" y="88"/>
                  <a:pt x="819" y="88"/>
                </a:cubicBezTo>
                <a:cubicBezTo>
                  <a:pt x="820" y="87"/>
                  <a:pt x="821" y="87"/>
                  <a:pt x="822" y="87"/>
                </a:cubicBezTo>
                <a:cubicBezTo>
                  <a:pt x="823" y="87"/>
                  <a:pt x="824" y="87"/>
                  <a:pt x="825" y="87"/>
                </a:cubicBezTo>
                <a:cubicBezTo>
                  <a:pt x="826" y="87"/>
                  <a:pt x="827" y="88"/>
                  <a:pt x="827" y="89"/>
                </a:cubicBezTo>
                <a:cubicBezTo>
                  <a:pt x="828" y="91"/>
                  <a:pt x="829" y="92"/>
                  <a:pt x="830" y="92"/>
                </a:cubicBezTo>
                <a:cubicBezTo>
                  <a:pt x="831" y="93"/>
                  <a:pt x="832" y="93"/>
                  <a:pt x="833" y="94"/>
                </a:cubicBezTo>
                <a:cubicBezTo>
                  <a:pt x="834" y="94"/>
                  <a:pt x="835" y="96"/>
                  <a:pt x="835" y="97"/>
                </a:cubicBezTo>
                <a:cubicBezTo>
                  <a:pt x="835" y="98"/>
                  <a:pt x="835" y="99"/>
                  <a:pt x="834" y="100"/>
                </a:cubicBezTo>
                <a:cubicBezTo>
                  <a:pt x="834" y="101"/>
                  <a:pt x="834" y="103"/>
                  <a:pt x="834" y="104"/>
                </a:cubicBezTo>
                <a:cubicBezTo>
                  <a:pt x="834" y="105"/>
                  <a:pt x="835" y="106"/>
                  <a:pt x="835" y="107"/>
                </a:cubicBezTo>
                <a:cubicBezTo>
                  <a:pt x="835" y="108"/>
                  <a:pt x="837" y="108"/>
                  <a:pt x="838" y="108"/>
                </a:cubicBezTo>
                <a:cubicBezTo>
                  <a:pt x="839" y="109"/>
                  <a:pt x="841" y="108"/>
                  <a:pt x="842" y="108"/>
                </a:cubicBezTo>
                <a:cubicBezTo>
                  <a:pt x="843" y="108"/>
                  <a:pt x="845" y="108"/>
                  <a:pt x="846" y="108"/>
                </a:cubicBezTo>
                <a:cubicBezTo>
                  <a:pt x="847" y="109"/>
                  <a:pt x="848" y="110"/>
                  <a:pt x="848" y="111"/>
                </a:cubicBezTo>
                <a:cubicBezTo>
                  <a:pt x="849" y="112"/>
                  <a:pt x="849" y="113"/>
                  <a:pt x="849" y="114"/>
                </a:cubicBezTo>
                <a:cubicBezTo>
                  <a:pt x="850" y="115"/>
                  <a:pt x="850" y="117"/>
                  <a:pt x="849" y="118"/>
                </a:cubicBezTo>
                <a:cubicBezTo>
                  <a:pt x="849" y="119"/>
                  <a:pt x="848" y="121"/>
                  <a:pt x="848" y="122"/>
                </a:cubicBezTo>
                <a:cubicBezTo>
                  <a:pt x="847" y="123"/>
                  <a:pt x="847" y="124"/>
                  <a:pt x="848" y="124"/>
                </a:cubicBezTo>
                <a:cubicBezTo>
                  <a:pt x="848" y="124"/>
                  <a:pt x="849" y="124"/>
                  <a:pt x="850" y="124"/>
                </a:cubicBezTo>
                <a:cubicBezTo>
                  <a:pt x="851" y="124"/>
                  <a:pt x="851" y="124"/>
                  <a:pt x="852" y="123"/>
                </a:cubicBezTo>
                <a:cubicBezTo>
                  <a:pt x="853" y="123"/>
                  <a:pt x="854" y="122"/>
                  <a:pt x="855" y="122"/>
                </a:cubicBezTo>
                <a:cubicBezTo>
                  <a:pt x="857" y="121"/>
                  <a:pt x="858" y="121"/>
                  <a:pt x="859" y="121"/>
                </a:cubicBezTo>
                <a:cubicBezTo>
                  <a:pt x="860" y="122"/>
                  <a:pt x="860" y="123"/>
                  <a:pt x="860" y="124"/>
                </a:cubicBezTo>
                <a:cubicBezTo>
                  <a:pt x="859" y="125"/>
                  <a:pt x="858" y="126"/>
                  <a:pt x="858" y="126"/>
                </a:cubicBezTo>
                <a:cubicBezTo>
                  <a:pt x="857" y="126"/>
                  <a:pt x="856" y="127"/>
                  <a:pt x="855" y="128"/>
                </a:cubicBezTo>
                <a:cubicBezTo>
                  <a:pt x="854" y="128"/>
                  <a:pt x="853" y="129"/>
                  <a:pt x="853" y="129"/>
                </a:cubicBezTo>
                <a:cubicBezTo>
                  <a:pt x="852" y="130"/>
                  <a:pt x="851" y="131"/>
                  <a:pt x="851" y="131"/>
                </a:cubicBezTo>
                <a:cubicBezTo>
                  <a:pt x="850" y="132"/>
                  <a:pt x="850" y="133"/>
                  <a:pt x="851" y="133"/>
                </a:cubicBezTo>
                <a:cubicBezTo>
                  <a:pt x="851" y="134"/>
                  <a:pt x="852" y="134"/>
                  <a:pt x="853" y="134"/>
                </a:cubicBezTo>
                <a:cubicBezTo>
                  <a:pt x="854" y="135"/>
                  <a:pt x="855" y="135"/>
                  <a:pt x="856" y="135"/>
                </a:cubicBezTo>
                <a:cubicBezTo>
                  <a:pt x="857" y="135"/>
                  <a:pt x="859" y="136"/>
                  <a:pt x="860" y="136"/>
                </a:cubicBezTo>
                <a:cubicBezTo>
                  <a:pt x="860" y="136"/>
                  <a:pt x="861" y="136"/>
                  <a:pt x="862" y="135"/>
                </a:cubicBezTo>
                <a:cubicBezTo>
                  <a:pt x="863" y="135"/>
                  <a:pt x="863" y="133"/>
                  <a:pt x="864" y="132"/>
                </a:cubicBezTo>
                <a:cubicBezTo>
                  <a:pt x="864" y="131"/>
                  <a:pt x="865" y="130"/>
                  <a:pt x="865" y="129"/>
                </a:cubicBezTo>
                <a:cubicBezTo>
                  <a:pt x="866" y="128"/>
                  <a:pt x="866" y="126"/>
                  <a:pt x="867" y="125"/>
                </a:cubicBezTo>
                <a:cubicBezTo>
                  <a:pt x="867" y="124"/>
                  <a:pt x="867" y="122"/>
                  <a:pt x="867" y="121"/>
                </a:cubicBezTo>
                <a:cubicBezTo>
                  <a:pt x="868" y="120"/>
                  <a:pt x="868" y="117"/>
                  <a:pt x="869" y="116"/>
                </a:cubicBezTo>
                <a:cubicBezTo>
                  <a:pt x="869" y="114"/>
                  <a:pt x="870" y="112"/>
                  <a:pt x="870" y="110"/>
                </a:cubicBezTo>
                <a:cubicBezTo>
                  <a:pt x="870" y="109"/>
                  <a:pt x="870" y="107"/>
                  <a:pt x="870" y="106"/>
                </a:cubicBezTo>
                <a:cubicBezTo>
                  <a:pt x="869" y="105"/>
                  <a:pt x="868" y="105"/>
                  <a:pt x="867" y="105"/>
                </a:cubicBezTo>
                <a:cubicBezTo>
                  <a:pt x="866" y="105"/>
                  <a:pt x="865" y="104"/>
                  <a:pt x="864" y="104"/>
                </a:cubicBezTo>
                <a:cubicBezTo>
                  <a:pt x="863" y="103"/>
                  <a:pt x="861" y="102"/>
                  <a:pt x="860" y="100"/>
                </a:cubicBezTo>
                <a:cubicBezTo>
                  <a:pt x="859" y="99"/>
                  <a:pt x="858" y="97"/>
                  <a:pt x="857" y="96"/>
                </a:cubicBezTo>
                <a:cubicBezTo>
                  <a:pt x="857" y="95"/>
                  <a:pt x="857" y="93"/>
                  <a:pt x="857" y="91"/>
                </a:cubicBezTo>
                <a:cubicBezTo>
                  <a:pt x="857" y="89"/>
                  <a:pt x="858" y="87"/>
                  <a:pt x="859" y="86"/>
                </a:cubicBezTo>
                <a:cubicBezTo>
                  <a:pt x="860" y="85"/>
                  <a:pt x="862" y="84"/>
                  <a:pt x="863" y="84"/>
                </a:cubicBezTo>
                <a:cubicBezTo>
                  <a:pt x="864" y="84"/>
                  <a:pt x="865" y="84"/>
                  <a:pt x="867" y="84"/>
                </a:cubicBezTo>
                <a:cubicBezTo>
                  <a:pt x="868" y="84"/>
                  <a:pt x="870" y="84"/>
                  <a:pt x="871" y="84"/>
                </a:cubicBezTo>
                <a:cubicBezTo>
                  <a:pt x="872" y="84"/>
                  <a:pt x="872" y="83"/>
                  <a:pt x="872" y="82"/>
                </a:cubicBezTo>
                <a:cubicBezTo>
                  <a:pt x="872" y="80"/>
                  <a:pt x="873" y="78"/>
                  <a:pt x="874" y="77"/>
                </a:cubicBezTo>
                <a:cubicBezTo>
                  <a:pt x="874" y="76"/>
                  <a:pt x="876" y="74"/>
                  <a:pt x="876" y="74"/>
                </a:cubicBezTo>
                <a:cubicBezTo>
                  <a:pt x="877" y="73"/>
                  <a:pt x="878" y="73"/>
                  <a:pt x="879" y="73"/>
                </a:cubicBezTo>
                <a:cubicBezTo>
                  <a:pt x="880" y="73"/>
                  <a:pt x="881" y="74"/>
                  <a:pt x="881" y="75"/>
                </a:cubicBezTo>
                <a:cubicBezTo>
                  <a:pt x="881" y="77"/>
                  <a:pt x="881" y="79"/>
                  <a:pt x="881" y="81"/>
                </a:cubicBezTo>
                <a:cubicBezTo>
                  <a:pt x="880" y="82"/>
                  <a:pt x="880" y="84"/>
                  <a:pt x="880" y="84"/>
                </a:cubicBezTo>
                <a:cubicBezTo>
                  <a:pt x="879" y="85"/>
                  <a:pt x="879" y="86"/>
                  <a:pt x="878" y="86"/>
                </a:cubicBezTo>
                <a:cubicBezTo>
                  <a:pt x="877" y="87"/>
                  <a:pt x="877" y="88"/>
                  <a:pt x="876" y="89"/>
                </a:cubicBezTo>
                <a:cubicBezTo>
                  <a:pt x="876" y="89"/>
                  <a:pt x="876" y="91"/>
                  <a:pt x="875" y="91"/>
                </a:cubicBezTo>
                <a:cubicBezTo>
                  <a:pt x="875" y="92"/>
                  <a:pt x="875" y="93"/>
                  <a:pt x="874" y="94"/>
                </a:cubicBezTo>
                <a:cubicBezTo>
                  <a:pt x="874" y="94"/>
                  <a:pt x="874" y="95"/>
                  <a:pt x="873" y="96"/>
                </a:cubicBezTo>
                <a:cubicBezTo>
                  <a:pt x="873" y="97"/>
                  <a:pt x="873" y="99"/>
                  <a:pt x="874" y="100"/>
                </a:cubicBezTo>
                <a:cubicBezTo>
                  <a:pt x="874" y="101"/>
                  <a:pt x="874" y="102"/>
                  <a:pt x="875" y="103"/>
                </a:cubicBezTo>
                <a:cubicBezTo>
                  <a:pt x="875" y="104"/>
                  <a:pt x="875" y="106"/>
                  <a:pt x="876" y="107"/>
                </a:cubicBezTo>
                <a:cubicBezTo>
                  <a:pt x="876" y="108"/>
                  <a:pt x="877" y="110"/>
                  <a:pt x="878" y="110"/>
                </a:cubicBezTo>
                <a:cubicBezTo>
                  <a:pt x="879" y="111"/>
                  <a:pt x="881" y="111"/>
                  <a:pt x="882" y="111"/>
                </a:cubicBezTo>
                <a:cubicBezTo>
                  <a:pt x="883" y="111"/>
                  <a:pt x="885" y="110"/>
                  <a:pt x="886" y="110"/>
                </a:cubicBezTo>
                <a:cubicBezTo>
                  <a:pt x="887" y="109"/>
                  <a:pt x="888" y="109"/>
                  <a:pt x="889" y="109"/>
                </a:cubicBezTo>
                <a:cubicBezTo>
                  <a:pt x="890" y="109"/>
                  <a:pt x="892" y="110"/>
                  <a:pt x="893" y="111"/>
                </a:cubicBezTo>
                <a:cubicBezTo>
                  <a:pt x="894" y="112"/>
                  <a:pt x="896" y="113"/>
                  <a:pt x="896" y="114"/>
                </a:cubicBezTo>
                <a:cubicBezTo>
                  <a:pt x="897" y="115"/>
                  <a:pt x="898" y="116"/>
                  <a:pt x="899" y="117"/>
                </a:cubicBezTo>
                <a:cubicBezTo>
                  <a:pt x="900" y="117"/>
                  <a:pt x="902" y="119"/>
                  <a:pt x="904" y="119"/>
                </a:cubicBezTo>
                <a:cubicBezTo>
                  <a:pt x="905" y="120"/>
                  <a:pt x="907" y="122"/>
                  <a:pt x="909" y="123"/>
                </a:cubicBezTo>
                <a:cubicBezTo>
                  <a:pt x="910" y="124"/>
                  <a:pt x="911" y="127"/>
                  <a:pt x="912" y="128"/>
                </a:cubicBezTo>
                <a:cubicBezTo>
                  <a:pt x="912" y="129"/>
                  <a:pt x="912" y="132"/>
                  <a:pt x="913" y="133"/>
                </a:cubicBezTo>
                <a:cubicBezTo>
                  <a:pt x="913" y="135"/>
                  <a:pt x="913" y="137"/>
                  <a:pt x="912" y="138"/>
                </a:cubicBezTo>
                <a:cubicBezTo>
                  <a:pt x="912" y="139"/>
                  <a:pt x="912" y="140"/>
                  <a:pt x="912" y="141"/>
                </a:cubicBezTo>
                <a:cubicBezTo>
                  <a:pt x="912" y="142"/>
                  <a:pt x="912" y="145"/>
                  <a:pt x="911" y="146"/>
                </a:cubicBezTo>
                <a:cubicBezTo>
                  <a:pt x="911" y="147"/>
                  <a:pt x="911" y="149"/>
                  <a:pt x="910" y="150"/>
                </a:cubicBezTo>
                <a:cubicBezTo>
                  <a:pt x="910" y="151"/>
                  <a:pt x="910" y="152"/>
                  <a:pt x="910" y="153"/>
                </a:cubicBezTo>
                <a:cubicBezTo>
                  <a:pt x="910" y="153"/>
                  <a:pt x="911" y="154"/>
                  <a:pt x="912" y="154"/>
                </a:cubicBezTo>
                <a:cubicBezTo>
                  <a:pt x="912" y="155"/>
                  <a:pt x="913" y="154"/>
                  <a:pt x="914" y="153"/>
                </a:cubicBezTo>
                <a:cubicBezTo>
                  <a:pt x="914" y="152"/>
                  <a:pt x="915" y="150"/>
                  <a:pt x="915" y="149"/>
                </a:cubicBezTo>
                <a:cubicBezTo>
                  <a:pt x="915" y="148"/>
                  <a:pt x="916" y="145"/>
                  <a:pt x="916" y="144"/>
                </a:cubicBezTo>
                <a:cubicBezTo>
                  <a:pt x="917" y="142"/>
                  <a:pt x="917" y="140"/>
                  <a:pt x="917" y="138"/>
                </a:cubicBezTo>
                <a:cubicBezTo>
                  <a:pt x="918" y="137"/>
                  <a:pt x="918" y="135"/>
                  <a:pt x="919" y="134"/>
                </a:cubicBezTo>
                <a:cubicBezTo>
                  <a:pt x="920" y="132"/>
                  <a:pt x="921" y="130"/>
                  <a:pt x="921" y="129"/>
                </a:cubicBezTo>
                <a:cubicBezTo>
                  <a:pt x="921" y="128"/>
                  <a:pt x="922" y="126"/>
                  <a:pt x="921" y="125"/>
                </a:cubicBezTo>
                <a:cubicBezTo>
                  <a:pt x="921" y="124"/>
                  <a:pt x="921" y="122"/>
                  <a:pt x="920" y="121"/>
                </a:cubicBezTo>
                <a:cubicBezTo>
                  <a:pt x="920" y="120"/>
                  <a:pt x="920" y="118"/>
                  <a:pt x="919" y="117"/>
                </a:cubicBezTo>
                <a:cubicBezTo>
                  <a:pt x="919" y="116"/>
                  <a:pt x="919" y="115"/>
                  <a:pt x="919" y="114"/>
                </a:cubicBezTo>
                <a:cubicBezTo>
                  <a:pt x="919" y="113"/>
                  <a:pt x="918" y="112"/>
                  <a:pt x="918" y="112"/>
                </a:cubicBezTo>
                <a:cubicBezTo>
                  <a:pt x="917" y="112"/>
                  <a:pt x="916" y="112"/>
                  <a:pt x="915" y="112"/>
                </a:cubicBezTo>
                <a:cubicBezTo>
                  <a:pt x="915" y="111"/>
                  <a:pt x="914" y="111"/>
                  <a:pt x="914" y="110"/>
                </a:cubicBezTo>
                <a:cubicBezTo>
                  <a:pt x="914" y="109"/>
                  <a:pt x="914" y="108"/>
                  <a:pt x="914" y="107"/>
                </a:cubicBezTo>
                <a:cubicBezTo>
                  <a:pt x="914" y="106"/>
                  <a:pt x="913" y="104"/>
                  <a:pt x="913" y="104"/>
                </a:cubicBezTo>
                <a:cubicBezTo>
                  <a:pt x="912" y="104"/>
                  <a:pt x="912" y="102"/>
                  <a:pt x="912" y="101"/>
                </a:cubicBezTo>
                <a:cubicBezTo>
                  <a:pt x="912" y="100"/>
                  <a:pt x="912" y="97"/>
                  <a:pt x="912" y="96"/>
                </a:cubicBezTo>
                <a:cubicBezTo>
                  <a:pt x="912" y="95"/>
                  <a:pt x="912" y="92"/>
                  <a:pt x="912" y="91"/>
                </a:cubicBezTo>
                <a:cubicBezTo>
                  <a:pt x="912" y="90"/>
                  <a:pt x="912" y="89"/>
                  <a:pt x="911" y="88"/>
                </a:cubicBezTo>
                <a:cubicBezTo>
                  <a:pt x="910" y="87"/>
                  <a:pt x="909" y="86"/>
                  <a:pt x="908" y="86"/>
                </a:cubicBezTo>
                <a:cubicBezTo>
                  <a:pt x="907" y="87"/>
                  <a:pt x="906" y="87"/>
                  <a:pt x="905" y="88"/>
                </a:cubicBezTo>
                <a:cubicBezTo>
                  <a:pt x="905" y="88"/>
                  <a:pt x="904" y="89"/>
                  <a:pt x="904" y="90"/>
                </a:cubicBezTo>
                <a:cubicBezTo>
                  <a:pt x="904" y="91"/>
                  <a:pt x="904" y="93"/>
                  <a:pt x="904" y="94"/>
                </a:cubicBezTo>
                <a:cubicBezTo>
                  <a:pt x="904" y="95"/>
                  <a:pt x="904" y="97"/>
                  <a:pt x="904" y="99"/>
                </a:cubicBezTo>
                <a:cubicBezTo>
                  <a:pt x="904" y="100"/>
                  <a:pt x="905" y="103"/>
                  <a:pt x="906" y="104"/>
                </a:cubicBezTo>
                <a:cubicBezTo>
                  <a:pt x="906" y="105"/>
                  <a:pt x="907" y="108"/>
                  <a:pt x="907" y="109"/>
                </a:cubicBezTo>
                <a:cubicBezTo>
                  <a:pt x="907" y="110"/>
                  <a:pt x="906" y="111"/>
                  <a:pt x="906" y="111"/>
                </a:cubicBezTo>
                <a:cubicBezTo>
                  <a:pt x="905" y="111"/>
                  <a:pt x="903" y="110"/>
                  <a:pt x="902" y="110"/>
                </a:cubicBezTo>
                <a:cubicBezTo>
                  <a:pt x="901" y="110"/>
                  <a:pt x="900" y="108"/>
                  <a:pt x="899" y="107"/>
                </a:cubicBezTo>
                <a:cubicBezTo>
                  <a:pt x="898" y="106"/>
                  <a:pt x="898" y="105"/>
                  <a:pt x="898" y="104"/>
                </a:cubicBezTo>
                <a:cubicBezTo>
                  <a:pt x="899" y="103"/>
                  <a:pt x="899" y="102"/>
                  <a:pt x="899" y="101"/>
                </a:cubicBezTo>
                <a:cubicBezTo>
                  <a:pt x="900" y="101"/>
                  <a:pt x="899" y="100"/>
                  <a:pt x="898" y="100"/>
                </a:cubicBezTo>
                <a:cubicBezTo>
                  <a:pt x="897" y="101"/>
                  <a:pt x="895" y="101"/>
                  <a:pt x="894" y="101"/>
                </a:cubicBezTo>
                <a:cubicBezTo>
                  <a:pt x="894" y="102"/>
                  <a:pt x="892" y="102"/>
                  <a:pt x="891" y="102"/>
                </a:cubicBezTo>
                <a:cubicBezTo>
                  <a:pt x="890" y="102"/>
                  <a:pt x="888" y="101"/>
                  <a:pt x="888" y="100"/>
                </a:cubicBezTo>
                <a:cubicBezTo>
                  <a:pt x="887" y="99"/>
                  <a:pt x="886" y="97"/>
                  <a:pt x="885" y="97"/>
                </a:cubicBezTo>
                <a:cubicBezTo>
                  <a:pt x="884" y="96"/>
                  <a:pt x="883" y="95"/>
                  <a:pt x="883" y="94"/>
                </a:cubicBezTo>
                <a:cubicBezTo>
                  <a:pt x="882" y="93"/>
                  <a:pt x="883" y="91"/>
                  <a:pt x="883" y="90"/>
                </a:cubicBezTo>
                <a:cubicBezTo>
                  <a:pt x="884" y="88"/>
                  <a:pt x="885" y="87"/>
                  <a:pt x="886" y="86"/>
                </a:cubicBezTo>
                <a:cubicBezTo>
                  <a:pt x="887" y="85"/>
                  <a:pt x="889" y="83"/>
                  <a:pt x="890" y="83"/>
                </a:cubicBezTo>
                <a:cubicBezTo>
                  <a:pt x="891" y="82"/>
                  <a:pt x="892" y="81"/>
                  <a:pt x="893" y="80"/>
                </a:cubicBezTo>
                <a:cubicBezTo>
                  <a:pt x="893" y="79"/>
                  <a:pt x="894" y="77"/>
                  <a:pt x="895" y="76"/>
                </a:cubicBezTo>
                <a:cubicBezTo>
                  <a:pt x="895" y="75"/>
                  <a:pt x="896" y="74"/>
                  <a:pt x="897" y="73"/>
                </a:cubicBezTo>
                <a:cubicBezTo>
                  <a:pt x="898" y="73"/>
                  <a:pt x="900" y="72"/>
                  <a:pt x="901" y="72"/>
                </a:cubicBezTo>
                <a:cubicBezTo>
                  <a:pt x="903" y="72"/>
                  <a:pt x="904" y="72"/>
                  <a:pt x="905" y="73"/>
                </a:cubicBezTo>
                <a:cubicBezTo>
                  <a:pt x="906" y="73"/>
                  <a:pt x="908" y="73"/>
                  <a:pt x="909" y="73"/>
                </a:cubicBezTo>
                <a:cubicBezTo>
                  <a:pt x="910" y="73"/>
                  <a:pt x="911" y="73"/>
                  <a:pt x="912" y="72"/>
                </a:cubicBezTo>
                <a:cubicBezTo>
                  <a:pt x="913" y="71"/>
                  <a:pt x="914" y="70"/>
                  <a:pt x="914" y="69"/>
                </a:cubicBezTo>
                <a:cubicBezTo>
                  <a:pt x="915" y="68"/>
                  <a:pt x="915" y="66"/>
                  <a:pt x="916" y="65"/>
                </a:cubicBezTo>
                <a:cubicBezTo>
                  <a:pt x="917" y="64"/>
                  <a:pt x="918" y="63"/>
                  <a:pt x="919" y="62"/>
                </a:cubicBezTo>
                <a:cubicBezTo>
                  <a:pt x="920" y="62"/>
                  <a:pt x="921" y="61"/>
                  <a:pt x="922" y="61"/>
                </a:cubicBezTo>
                <a:cubicBezTo>
                  <a:pt x="922" y="60"/>
                  <a:pt x="923" y="59"/>
                  <a:pt x="924" y="58"/>
                </a:cubicBezTo>
                <a:cubicBezTo>
                  <a:pt x="925" y="57"/>
                  <a:pt x="926" y="56"/>
                  <a:pt x="926" y="56"/>
                </a:cubicBezTo>
                <a:cubicBezTo>
                  <a:pt x="927" y="55"/>
                  <a:pt x="928" y="55"/>
                  <a:pt x="929" y="55"/>
                </a:cubicBezTo>
                <a:cubicBezTo>
                  <a:pt x="930" y="55"/>
                  <a:pt x="931" y="55"/>
                  <a:pt x="932" y="56"/>
                </a:cubicBezTo>
                <a:cubicBezTo>
                  <a:pt x="932" y="57"/>
                  <a:pt x="932" y="58"/>
                  <a:pt x="933" y="59"/>
                </a:cubicBezTo>
                <a:cubicBezTo>
                  <a:pt x="933" y="60"/>
                  <a:pt x="933" y="62"/>
                  <a:pt x="933" y="63"/>
                </a:cubicBezTo>
                <a:cubicBezTo>
                  <a:pt x="934" y="64"/>
                  <a:pt x="934" y="65"/>
                  <a:pt x="934" y="66"/>
                </a:cubicBezTo>
                <a:cubicBezTo>
                  <a:pt x="935" y="67"/>
                  <a:pt x="935" y="68"/>
                  <a:pt x="935" y="69"/>
                </a:cubicBezTo>
                <a:cubicBezTo>
                  <a:pt x="936" y="70"/>
                  <a:pt x="936" y="71"/>
                  <a:pt x="936" y="72"/>
                </a:cubicBezTo>
                <a:cubicBezTo>
                  <a:pt x="936" y="73"/>
                  <a:pt x="936" y="74"/>
                  <a:pt x="937" y="75"/>
                </a:cubicBezTo>
                <a:cubicBezTo>
                  <a:pt x="938" y="76"/>
                  <a:pt x="939" y="78"/>
                  <a:pt x="939" y="80"/>
                </a:cubicBezTo>
                <a:cubicBezTo>
                  <a:pt x="939" y="81"/>
                  <a:pt x="939" y="83"/>
                  <a:pt x="939" y="84"/>
                </a:cubicBezTo>
                <a:cubicBezTo>
                  <a:pt x="939" y="85"/>
                  <a:pt x="938" y="87"/>
                  <a:pt x="938" y="88"/>
                </a:cubicBezTo>
                <a:cubicBezTo>
                  <a:pt x="938" y="90"/>
                  <a:pt x="938" y="91"/>
                  <a:pt x="937" y="92"/>
                </a:cubicBezTo>
                <a:cubicBezTo>
                  <a:pt x="936" y="93"/>
                  <a:pt x="935" y="95"/>
                  <a:pt x="935" y="96"/>
                </a:cubicBezTo>
                <a:cubicBezTo>
                  <a:pt x="935" y="97"/>
                  <a:pt x="935" y="99"/>
                  <a:pt x="935" y="100"/>
                </a:cubicBezTo>
                <a:cubicBezTo>
                  <a:pt x="936" y="101"/>
                  <a:pt x="937" y="103"/>
                  <a:pt x="937" y="104"/>
                </a:cubicBezTo>
                <a:cubicBezTo>
                  <a:pt x="938" y="105"/>
                  <a:pt x="939" y="106"/>
                  <a:pt x="940" y="107"/>
                </a:cubicBezTo>
                <a:cubicBezTo>
                  <a:pt x="941" y="107"/>
                  <a:pt x="943" y="108"/>
                  <a:pt x="945" y="108"/>
                </a:cubicBezTo>
                <a:cubicBezTo>
                  <a:pt x="946" y="109"/>
                  <a:pt x="948" y="110"/>
                  <a:pt x="948" y="110"/>
                </a:cubicBezTo>
                <a:cubicBezTo>
                  <a:pt x="949" y="111"/>
                  <a:pt x="950" y="112"/>
                  <a:pt x="950" y="113"/>
                </a:cubicBezTo>
                <a:cubicBezTo>
                  <a:pt x="950" y="113"/>
                  <a:pt x="951" y="115"/>
                  <a:pt x="951" y="116"/>
                </a:cubicBezTo>
                <a:cubicBezTo>
                  <a:pt x="951" y="117"/>
                  <a:pt x="952" y="118"/>
                  <a:pt x="953" y="119"/>
                </a:cubicBezTo>
                <a:cubicBezTo>
                  <a:pt x="954" y="120"/>
                  <a:pt x="955" y="122"/>
                  <a:pt x="956" y="123"/>
                </a:cubicBezTo>
                <a:cubicBezTo>
                  <a:pt x="957" y="125"/>
                  <a:pt x="958" y="127"/>
                  <a:pt x="959" y="129"/>
                </a:cubicBezTo>
                <a:cubicBezTo>
                  <a:pt x="960" y="130"/>
                  <a:pt x="961" y="132"/>
                  <a:pt x="963" y="134"/>
                </a:cubicBezTo>
                <a:cubicBezTo>
                  <a:pt x="964" y="135"/>
                  <a:pt x="965" y="137"/>
                  <a:pt x="965" y="139"/>
                </a:cubicBezTo>
                <a:cubicBezTo>
                  <a:pt x="966" y="140"/>
                  <a:pt x="966" y="143"/>
                  <a:pt x="965" y="144"/>
                </a:cubicBezTo>
                <a:cubicBezTo>
                  <a:pt x="965" y="146"/>
                  <a:pt x="965" y="148"/>
                  <a:pt x="965" y="150"/>
                </a:cubicBezTo>
                <a:cubicBezTo>
                  <a:pt x="964" y="151"/>
                  <a:pt x="964" y="153"/>
                  <a:pt x="964" y="155"/>
                </a:cubicBezTo>
                <a:cubicBezTo>
                  <a:pt x="964" y="156"/>
                  <a:pt x="963" y="158"/>
                  <a:pt x="962" y="158"/>
                </a:cubicBezTo>
                <a:cubicBezTo>
                  <a:pt x="961" y="158"/>
                  <a:pt x="959" y="159"/>
                  <a:pt x="958" y="159"/>
                </a:cubicBezTo>
                <a:cubicBezTo>
                  <a:pt x="957" y="160"/>
                  <a:pt x="955" y="161"/>
                  <a:pt x="954" y="161"/>
                </a:cubicBezTo>
                <a:cubicBezTo>
                  <a:pt x="953" y="162"/>
                  <a:pt x="952" y="163"/>
                  <a:pt x="951" y="164"/>
                </a:cubicBezTo>
                <a:cubicBezTo>
                  <a:pt x="950" y="165"/>
                  <a:pt x="949" y="167"/>
                  <a:pt x="947" y="168"/>
                </a:cubicBezTo>
                <a:cubicBezTo>
                  <a:pt x="946" y="169"/>
                  <a:pt x="944" y="171"/>
                  <a:pt x="944" y="172"/>
                </a:cubicBezTo>
                <a:cubicBezTo>
                  <a:pt x="943" y="173"/>
                  <a:pt x="942" y="174"/>
                  <a:pt x="941" y="174"/>
                </a:cubicBezTo>
                <a:cubicBezTo>
                  <a:pt x="940" y="174"/>
                  <a:pt x="939" y="175"/>
                  <a:pt x="938" y="176"/>
                </a:cubicBezTo>
                <a:cubicBezTo>
                  <a:pt x="937" y="176"/>
                  <a:pt x="936" y="177"/>
                  <a:pt x="935" y="178"/>
                </a:cubicBezTo>
                <a:cubicBezTo>
                  <a:pt x="934" y="178"/>
                  <a:pt x="933" y="179"/>
                  <a:pt x="932" y="180"/>
                </a:cubicBezTo>
                <a:cubicBezTo>
                  <a:pt x="931" y="181"/>
                  <a:pt x="931" y="183"/>
                  <a:pt x="932" y="184"/>
                </a:cubicBezTo>
                <a:cubicBezTo>
                  <a:pt x="932" y="185"/>
                  <a:pt x="933" y="186"/>
                  <a:pt x="933" y="186"/>
                </a:cubicBezTo>
                <a:cubicBezTo>
                  <a:pt x="934" y="186"/>
                  <a:pt x="936" y="185"/>
                  <a:pt x="937" y="184"/>
                </a:cubicBezTo>
                <a:cubicBezTo>
                  <a:pt x="938" y="183"/>
                  <a:pt x="941" y="182"/>
                  <a:pt x="942" y="182"/>
                </a:cubicBezTo>
                <a:cubicBezTo>
                  <a:pt x="943" y="181"/>
                  <a:pt x="945" y="182"/>
                  <a:pt x="946" y="182"/>
                </a:cubicBezTo>
                <a:cubicBezTo>
                  <a:pt x="947" y="182"/>
                  <a:pt x="949" y="183"/>
                  <a:pt x="950" y="184"/>
                </a:cubicBezTo>
                <a:cubicBezTo>
                  <a:pt x="951" y="184"/>
                  <a:pt x="952" y="186"/>
                  <a:pt x="953" y="187"/>
                </a:cubicBezTo>
                <a:cubicBezTo>
                  <a:pt x="953" y="188"/>
                  <a:pt x="954" y="189"/>
                  <a:pt x="954" y="190"/>
                </a:cubicBezTo>
                <a:cubicBezTo>
                  <a:pt x="954" y="191"/>
                  <a:pt x="953" y="192"/>
                  <a:pt x="952" y="193"/>
                </a:cubicBezTo>
                <a:cubicBezTo>
                  <a:pt x="951" y="194"/>
                  <a:pt x="949" y="195"/>
                  <a:pt x="948" y="196"/>
                </a:cubicBezTo>
                <a:cubicBezTo>
                  <a:pt x="947" y="197"/>
                  <a:pt x="945" y="199"/>
                  <a:pt x="943" y="200"/>
                </a:cubicBezTo>
                <a:cubicBezTo>
                  <a:pt x="942" y="201"/>
                  <a:pt x="939" y="203"/>
                  <a:pt x="938" y="204"/>
                </a:cubicBezTo>
                <a:cubicBezTo>
                  <a:pt x="937" y="205"/>
                  <a:pt x="935" y="206"/>
                  <a:pt x="935" y="207"/>
                </a:cubicBezTo>
                <a:cubicBezTo>
                  <a:pt x="934" y="208"/>
                  <a:pt x="933" y="210"/>
                  <a:pt x="933" y="211"/>
                </a:cubicBezTo>
                <a:cubicBezTo>
                  <a:pt x="932" y="212"/>
                  <a:pt x="931" y="213"/>
                  <a:pt x="931" y="214"/>
                </a:cubicBezTo>
                <a:cubicBezTo>
                  <a:pt x="930" y="215"/>
                  <a:pt x="929" y="216"/>
                  <a:pt x="929" y="217"/>
                </a:cubicBezTo>
                <a:cubicBezTo>
                  <a:pt x="928" y="218"/>
                  <a:pt x="928" y="221"/>
                  <a:pt x="927" y="222"/>
                </a:cubicBezTo>
                <a:cubicBezTo>
                  <a:pt x="927" y="223"/>
                  <a:pt x="927" y="225"/>
                  <a:pt x="927" y="226"/>
                </a:cubicBezTo>
                <a:cubicBezTo>
                  <a:pt x="927" y="227"/>
                  <a:pt x="928" y="228"/>
                  <a:pt x="929" y="227"/>
                </a:cubicBezTo>
                <a:cubicBezTo>
                  <a:pt x="930" y="227"/>
                  <a:pt x="932" y="226"/>
                  <a:pt x="933" y="224"/>
                </a:cubicBezTo>
                <a:cubicBezTo>
                  <a:pt x="934" y="223"/>
                  <a:pt x="936" y="221"/>
                  <a:pt x="937" y="219"/>
                </a:cubicBezTo>
                <a:cubicBezTo>
                  <a:pt x="938" y="218"/>
                  <a:pt x="941" y="215"/>
                  <a:pt x="942" y="214"/>
                </a:cubicBezTo>
                <a:cubicBezTo>
                  <a:pt x="943" y="213"/>
                  <a:pt x="946" y="210"/>
                  <a:pt x="947" y="208"/>
                </a:cubicBezTo>
                <a:cubicBezTo>
                  <a:pt x="949" y="206"/>
                  <a:pt x="952" y="203"/>
                  <a:pt x="953" y="202"/>
                </a:cubicBezTo>
                <a:cubicBezTo>
                  <a:pt x="954" y="200"/>
                  <a:pt x="957" y="199"/>
                  <a:pt x="958" y="198"/>
                </a:cubicBezTo>
                <a:cubicBezTo>
                  <a:pt x="960" y="197"/>
                  <a:pt x="962" y="196"/>
                  <a:pt x="963" y="196"/>
                </a:cubicBezTo>
                <a:cubicBezTo>
                  <a:pt x="964" y="196"/>
                  <a:pt x="965" y="195"/>
                  <a:pt x="965" y="194"/>
                </a:cubicBezTo>
                <a:cubicBezTo>
                  <a:pt x="965" y="193"/>
                  <a:pt x="966" y="191"/>
                  <a:pt x="967" y="190"/>
                </a:cubicBezTo>
                <a:cubicBezTo>
                  <a:pt x="968" y="189"/>
                  <a:pt x="970" y="188"/>
                  <a:pt x="972" y="187"/>
                </a:cubicBezTo>
                <a:cubicBezTo>
                  <a:pt x="974" y="187"/>
                  <a:pt x="976" y="186"/>
                  <a:pt x="977" y="185"/>
                </a:cubicBezTo>
                <a:cubicBezTo>
                  <a:pt x="978" y="184"/>
                  <a:pt x="980" y="184"/>
                  <a:pt x="981" y="183"/>
                </a:cubicBezTo>
                <a:cubicBezTo>
                  <a:pt x="982" y="182"/>
                  <a:pt x="984" y="181"/>
                  <a:pt x="984" y="180"/>
                </a:cubicBezTo>
                <a:cubicBezTo>
                  <a:pt x="985" y="179"/>
                  <a:pt x="985" y="177"/>
                  <a:pt x="985" y="175"/>
                </a:cubicBezTo>
                <a:cubicBezTo>
                  <a:pt x="984" y="173"/>
                  <a:pt x="984" y="171"/>
                  <a:pt x="983" y="170"/>
                </a:cubicBezTo>
                <a:cubicBezTo>
                  <a:pt x="983" y="169"/>
                  <a:pt x="982" y="167"/>
                  <a:pt x="982" y="166"/>
                </a:cubicBezTo>
                <a:cubicBezTo>
                  <a:pt x="981" y="165"/>
                  <a:pt x="980" y="163"/>
                  <a:pt x="979" y="161"/>
                </a:cubicBezTo>
                <a:cubicBezTo>
                  <a:pt x="978" y="159"/>
                  <a:pt x="978" y="157"/>
                  <a:pt x="977" y="156"/>
                </a:cubicBezTo>
                <a:cubicBezTo>
                  <a:pt x="977" y="155"/>
                  <a:pt x="977" y="154"/>
                  <a:pt x="978" y="153"/>
                </a:cubicBezTo>
                <a:cubicBezTo>
                  <a:pt x="979" y="153"/>
                  <a:pt x="979" y="151"/>
                  <a:pt x="980" y="150"/>
                </a:cubicBezTo>
                <a:cubicBezTo>
                  <a:pt x="981" y="148"/>
                  <a:pt x="981" y="147"/>
                  <a:pt x="982" y="146"/>
                </a:cubicBezTo>
                <a:cubicBezTo>
                  <a:pt x="982" y="145"/>
                  <a:pt x="982" y="143"/>
                  <a:pt x="982" y="141"/>
                </a:cubicBezTo>
                <a:cubicBezTo>
                  <a:pt x="982" y="139"/>
                  <a:pt x="982" y="136"/>
                  <a:pt x="982" y="134"/>
                </a:cubicBezTo>
                <a:cubicBezTo>
                  <a:pt x="982" y="132"/>
                  <a:pt x="981" y="130"/>
                  <a:pt x="980" y="128"/>
                </a:cubicBezTo>
                <a:cubicBezTo>
                  <a:pt x="979" y="127"/>
                  <a:pt x="977" y="125"/>
                  <a:pt x="977" y="124"/>
                </a:cubicBezTo>
                <a:cubicBezTo>
                  <a:pt x="976" y="123"/>
                  <a:pt x="975" y="121"/>
                  <a:pt x="974" y="119"/>
                </a:cubicBezTo>
                <a:cubicBezTo>
                  <a:pt x="973" y="116"/>
                  <a:pt x="971" y="113"/>
                  <a:pt x="970" y="111"/>
                </a:cubicBezTo>
                <a:cubicBezTo>
                  <a:pt x="969" y="109"/>
                  <a:pt x="967" y="106"/>
                  <a:pt x="966" y="105"/>
                </a:cubicBezTo>
                <a:cubicBezTo>
                  <a:pt x="966" y="104"/>
                  <a:pt x="964" y="103"/>
                  <a:pt x="963" y="103"/>
                </a:cubicBezTo>
                <a:cubicBezTo>
                  <a:pt x="962" y="102"/>
                  <a:pt x="960" y="102"/>
                  <a:pt x="959" y="102"/>
                </a:cubicBezTo>
                <a:cubicBezTo>
                  <a:pt x="958" y="101"/>
                  <a:pt x="957" y="100"/>
                  <a:pt x="957" y="99"/>
                </a:cubicBezTo>
                <a:cubicBezTo>
                  <a:pt x="957" y="98"/>
                  <a:pt x="957" y="96"/>
                  <a:pt x="957" y="94"/>
                </a:cubicBezTo>
                <a:cubicBezTo>
                  <a:pt x="957" y="93"/>
                  <a:pt x="958" y="90"/>
                  <a:pt x="959" y="88"/>
                </a:cubicBezTo>
                <a:cubicBezTo>
                  <a:pt x="959" y="87"/>
                  <a:pt x="960" y="84"/>
                  <a:pt x="961" y="82"/>
                </a:cubicBezTo>
                <a:cubicBezTo>
                  <a:pt x="961" y="81"/>
                  <a:pt x="962" y="79"/>
                  <a:pt x="963" y="78"/>
                </a:cubicBezTo>
                <a:cubicBezTo>
                  <a:pt x="963" y="77"/>
                  <a:pt x="963" y="76"/>
                  <a:pt x="962" y="75"/>
                </a:cubicBezTo>
                <a:cubicBezTo>
                  <a:pt x="962" y="75"/>
                  <a:pt x="962" y="73"/>
                  <a:pt x="962" y="73"/>
                </a:cubicBezTo>
                <a:cubicBezTo>
                  <a:pt x="963" y="72"/>
                  <a:pt x="964" y="70"/>
                  <a:pt x="965" y="69"/>
                </a:cubicBezTo>
                <a:cubicBezTo>
                  <a:pt x="966" y="68"/>
                  <a:pt x="966" y="67"/>
                  <a:pt x="967" y="66"/>
                </a:cubicBezTo>
                <a:cubicBezTo>
                  <a:pt x="967" y="65"/>
                  <a:pt x="966" y="63"/>
                  <a:pt x="965" y="62"/>
                </a:cubicBezTo>
                <a:cubicBezTo>
                  <a:pt x="964" y="61"/>
                  <a:pt x="964" y="59"/>
                  <a:pt x="964" y="58"/>
                </a:cubicBezTo>
                <a:cubicBezTo>
                  <a:pt x="964" y="56"/>
                  <a:pt x="965" y="55"/>
                  <a:pt x="965" y="55"/>
                </a:cubicBezTo>
                <a:cubicBezTo>
                  <a:pt x="966" y="55"/>
                  <a:pt x="967" y="55"/>
                  <a:pt x="969" y="55"/>
                </a:cubicBezTo>
                <a:cubicBezTo>
                  <a:pt x="970" y="55"/>
                  <a:pt x="972" y="55"/>
                  <a:pt x="974" y="54"/>
                </a:cubicBezTo>
                <a:cubicBezTo>
                  <a:pt x="975" y="54"/>
                  <a:pt x="977" y="53"/>
                  <a:pt x="977" y="52"/>
                </a:cubicBezTo>
                <a:cubicBezTo>
                  <a:pt x="977" y="51"/>
                  <a:pt x="978" y="50"/>
                  <a:pt x="979" y="49"/>
                </a:cubicBezTo>
                <a:cubicBezTo>
                  <a:pt x="979" y="49"/>
                  <a:pt x="980" y="48"/>
                  <a:pt x="981" y="49"/>
                </a:cubicBezTo>
                <a:cubicBezTo>
                  <a:pt x="981" y="50"/>
                  <a:pt x="982" y="51"/>
                  <a:pt x="983" y="52"/>
                </a:cubicBezTo>
                <a:cubicBezTo>
                  <a:pt x="983" y="53"/>
                  <a:pt x="985" y="54"/>
                  <a:pt x="986" y="54"/>
                </a:cubicBezTo>
                <a:cubicBezTo>
                  <a:pt x="987" y="55"/>
                  <a:pt x="988" y="55"/>
                  <a:pt x="989" y="54"/>
                </a:cubicBezTo>
                <a:cubicBezTo>
                  <a:pt x="990" y="53"/>
                  <a:pt x="991" y="52"/>
                  <a:pt x="992" y="52"/>
                </a:cubicBezTo>
                <a:cubicBezTo>
                  <a:pt x="992" y="51"/>
                  <a:pt x="994" y="50"/>
                  <a:pt x="995" y="50"/>
                </a:cubicBezTo>
                <a:cubicBezTo>
                  <a:pt x="997" y="50"/>
                  <a:pt x="999" y="49"/>
                  <a:pt x="1000" y="48"/>
                </a:cubicBezTo>
                <a:cubicBezTo>
                  <a:pt x="1001" y="48"/>
                  <a:pt x="1003" y="47"/>
                  <a:pt x="1004" y="47"/>
                </a:cubicBezTo>
                <a:cubicBezTo>
                  <a:pt x="1005" y="46"/>
                  <a:pt x="1006" y="45"/>
                  <a:pt x="1007" y="44"/>
                </a:cubicBezTo>
                <a:cubicBezTo>
                  <a:pt x="1008" y="43"/>
                  <a:pt x="1009" y="41"/>
                  <a:pt x="1009" y="40"/>
                </a:cubicBezTo>
                <a:cubicBezTo>
                  <a:pt x="1010" y="39"/>
                  <a:pt x="1011" y="38"/>
                  <a:pt x="1012" y="38"/>
                </a:cubicBezTo>
                <a:cubicBezTo>
                  <a:pt x="1012" y="38"/>
                  <a:pt x="1014" y="38"/>
                  <a:pt x="1015" y="38"/>
                </a:cubicBezTo>
                <a:cubicBezTo>
                  <a:pt x="1017" y="38"/>
                  <a:pt x="1018" y="39"/>
                  <a:pt x="1019" y="40"/>
                </a:cubicBezTo>
                <a:cubicBezTo>
                  <a:pt x="1019" y="40"/>
                  <a:pt x="1021" y="41"/>
                  <a:pt x="1022" y="42"/>
                </a:cubicBezTo>
                <a:cubicBezTo>
                  <a:pt x="1023" y="42"/>
                  <a:pt x="1025" y="43"/>
                  <a:pt x="1025" y="44"/>
                </a:cubicBezTo>
                <a:cubicBezTo>
                  <a:pt x="1025" y="45"/>
                  <a:pt x="1025" y="46"/>
                  <a:pt x="1025" y="47"/>
                </a:cubicBezTo>
                <a:cubicBezTo>
                  <a:pt x="1024" y="47"/>
                  <a:pt x="1023" y="48"/>
                  <a:pt x="1022" y="49"/>
                </a:cubicBezTo>
                <a:cubicBezTo>
                  <a:pt x="1022" y="50"/>
                  <a:pt x="1021" y="50"/>
                  <a:pt x="1022" y="51"/>
                </a:cubicBezTo>
                <a:cubicBezTo>
                  <a:pt x="1022" y="52"/>
                  <a:pt x="1023" y="52"/>
                  <a:pt x="1024" y="53"/>
                </a:cubicBezTo>
                <a:cubicBezTo>
                  <a:pt x="1025" y="53"/>
                  <a:pt x="1028" y="53"/>
                  <a:pt x="1029" y="54"/>
                </a:cubicBezTo>
                <a:cubicBezTo>
                  <a:pt x="1031" y="54"/>
                  <a:pt x="1033" y="54"/>
                  <a:pt x="1034" y="54"/>
                </a:cubicBezTo>
                <a:cubicBezTo>
                  <a:pt x="1035" y="55"/>
                  <a:pt x="1037" y="55"/>
                  <a:pt x="1038" y="55"/>
                </a:cubicBezTo>
                <a:cubicBezTo>
                  <a:pt x="1039" y="55"/>
                  <a:pt x="1041" y="55"/>
                  <a:pt x="1042" y="55"/>
                </a:cubicBezTo>
                <a:cubicBezTo>
                  <a:pt x="1043" y="56"/>
                  <a:pt x="1045" y="56"/>
                  <a:pt x="1046" y="55"/>
                </a:cubicBezTo>
                <a:cubicBezTo>
                  <a:pt x="1047" y="55"/>
                  <a:pt x="1047" y="54"/>
                  <a:pt x="1047" y="52"/>
                </a:cubicBezTo>
                <a:cubicBezTo>
                  <a:pt x="1046" y="51"/>
                  <a:pt x="1046" y="49"/>
                  <a:pt x="1045" y="49"/>
                </a:cubicBezTo>
                <a:cubicBezTo>
                  <a:pt x="1045" y="48"/>
                  <a:pt x="1044" y="47"/>
                  <a:pt x="1043" y="47"/>
                </a:cubicBezTo>
                <a:cubicBezTo>
                  <a:pt x="1042" y="46"/>
                  <a:pt x="1041" y="46"/>
                  <a:pt x="1040" y="46"/>
                </a:cubicBezTo>
                <a:cubicBezTo>
                  <a:pt x="1039" y="46"/>
                  <a:pt x="1037" y="45"/>
                  <a:pt x="1035" y="44"/>
                </a:cubicBezTo>
                <a:cubicBezTo>
                  <a:pt x="1034" y="43"/>
                  <a:pt x="1032" y="42"/>
                  <a:pt x="1031" y="41"/>
                </a:cubicBezTo>
                <a:cubicBezTo>
                  <a:pt x="1030" y="40"/>
                  <a:pt x="1028" y="39"/>
                  <a:pt x="1027" y="38"/>
                </a:cubicBezTo>
                <a:cubicBezTo>
                  <a:pt x="1026" y="37"/>
                  <a:pt x="1025" y="35"/>
                  <a:pt x="1024" y="33"/>
                </a:cubicBezTo>
                <a:cubicBezTo>
                  <a:pt x="1024" y="32"/>
                  <a:pt x="1023" y="30"/>
                  <a:pt x="1021" y="29"/>
                </a:cubicBezTo>
                <a:cubicBezTo>
                  <a:pt x="1020" y="28"/>
                  <a:pt x="1019" y="27"/>
                  <a:pt x="1018" y="26"/>
                </a:cubicBezTo>
                <a:cubicBezTo>
                  <a:pt x="1017" y="25"/>
                  <a:pt x="1017" y="23"/>
                  <a:pt x="1016" y="22"/>
                </a:cubicBezTo>
                <a:cubicBezTo>
                  <a:pt x="1015" y="21"/>
                  <a:pt x="1016" y="21"/>
                  <a:pt x="1016" y="21"/>
                </a:cubicBezTo>
                <a:cubicBezTo>
                  <a:pt x="1017" y="21"/>
                  <a:pt x="1019" y="21"/>
                  <a:pt x="1020" y="21"/>
                </a:cubicBezTo>
                <a:cubicBezTo>
                  <a:pt x="1021" y="21"/>
                  <a:pt x="1023" y="21"/>
                  <a:pt x="1024" y="21"/>
                </a:cubicBezTo>
                <a:cubicBezTo>
                  <a:pt x="1025" y="21"/>
                  <a:pt x="1025" y="20"/>
                  <a:pt x="1024" y="19"/>
                </a:cubicBezTo>
                <a:cubicBezTo>
                  <a:pt x="1023" y="18"/>
                  <a:pt x="1021" y="16"/>
                  <a:pt x="1020" y="15"/>
                </a:cubicBezTo>
                <a:cubicBezTo>
                  <a:pt x="1019" y="15"/>
                  <a:pt x="1017" y="14"/>
                  <a:pt x="1015" y="13"/>
                </a:cubicBezTo>
                <a:cubicBezTo>
                  <a:pt x="1014" y="13"/>
                  <a:pt x="1012" y="12"/>
                  <a:pt x="1010" y="11"/>
                </a:cubicBezTo>
                <a:cubicBezTo>
                  <a:pt x="1009" y="11"/>
                  <a:pt x="1007" y="9"/>
                  <a:pt x="1007" y="8"/>
                </a:cubicBezTo>
                <a:cubicBezTo>
                  <a:pt x="1006" y="7"/>
                  <a:pt x="1005" y="6"/>
                  <a:pt x="1004" y="6"/>
                </a:cubicBezTo>
                <a:cubicBezTo>
                  <a:pt x="1003" y="5"/>
                  <a:pt x="1003" y="4"/>
                  <a:pt x="1003" y="3"/>
                </a:cubicBezTo>
                <a:cubicBezTo>
                  <a:pt x="1004" y="3"/>
                  <a:pt x="1005" y="2"/>
                  <a:pt x="1006" y="2"/>
                </a:cubicBezTo>
                <a:cubicBezTo>
                  <a:pt x="1007" y="1"/>
                  <a:pt x="1009" y="1"/>
                  <a:pt x="1010" y="1"/>
                </a:cubicBezTo>
                <a:cubicBezTo>
                  <a:pt x="1011" y="0"/>
                  <a:pt x="1013" y="0"/>
                  <a:pt x="1014" y="1"/>
                </a:cubicBezTo>
                <a:cubicBezTo>
                  <a:pt x="1015" y="2"/>
                  <a:pt x="1018" y="2"/>
                  <a:pt x="1019" y="3"/>
                </a:cubicBezTo>
                <a:cubicBezTo>
                  <a:pt x="1021" y="4"/>
                  <a:pt x="1024" y="4"/>
                  <a:pt x="1025" y="5"/>
                </a:cubicBezTo>
                <a:cubicBezTo>
                  <a:pt x="1026" y="5"/>
                  <a:pt x="1029" y="5"/>
                  <a:pt x="1030" y="6"/>
                </a:cubicBezTo>
                <a:cubicBezTo>
                  <a:pt x="1031" y="6"/>
                  <a:pt x="1034" y="6"/>
                  <a:pt x="1035" y="6"/>
                </a:cubicBezTo>
                <a:cubicBezTo>
                  <a:pt x="1037" y="7"/>
                  <a:pt x="1039" y="7"/>
                  <a:pt x="1040" y="7"/>
                </a:cubicBezTo>
                <a:cubicBezTo>
                  <a:pt x="1041" y="8"/>
                  <a:pt x="1042" y="9"/>
                  <a:pt x="1043" y="9"/>
                </a:cubicBezTo>
                <a:cubicBezTo>
                  <a:pt x="1044" y="10"/>
                  <a:pt x="1046" y="11"/>
                  <a:pt x="1047" y="11"/>
                </a:cubicBezTo>
                <a:cubicBezTo>
                  <a:pt x="1048" y="11"/>
                  <a:pt x="1050" y="11"/>
                  <a:pt x="1051" y="11"/>
                </a:cubicBezTo>
                <a:cubicBezTo>
                  <a:pt x="1052" y="11"/>
                  <a:pt x="1054" y="12"/>
                  <a:pt x="1054" y="13"/>
                </a:cubicBezTo>
                <a:cubicBezTo>
                  <a:pt x="1055" y="14"/>
                  <a:pt x="1056" y="15"/>
                  <a:pt x="1057" y="15"/>
                </a:cubicBezTo>
                <a:cubicBezTo>
                  <a:pt x="1058" y="15"/>
                  <a:pt x="1060" y="16"/>
                  <a:pt x="1061" y="16"/>
                </a:cubicBezTo>
                <a:cubicBezTo>
                  <a:pt x="1063" y="17"/>
                  <a:pt x="1064" y="18"/>
                  <a:pt x="1065" y="18"/>
                </a:cubicBezTo>
                <a:cubicBezTo>
                  <a:pt x="1066" y="19"/>
                  <a:pt x="1067" y="20"/>
                  <a:pt x="1069" y="21"/>
                </a:cubicBezTo>
                <a:cubicBezTo>
                  <a:pt x="1070" y="22"/>
                  <a:pt x="1071" y="24"/>
                  <a:pt x="1071" y="25"/>
                </a:cubicBezTo>
                <a:cubicBezTo>
                  <a:pt x="1072" y="26"/>
                  <a:pt x="1072" y="28"/>
                  <a:pt x="1072" y="29"/>
                </a:cubicBezTo>
                <a:cubicBezTo>
                  <a:pt x="1072" y="30"/>
                  <a:pt x="1073" y="31"/>
                  <a:pt x="1074" y="31"/>
                </a:cubicBezTo>
                <a:cubicBezTo>
                  <a:pt x="1075" y="32"/>
                  <a:pt x="1076" y="33"/>
                  <a:pt x="1077" y="34"/>
                </a:cubicBezTo>
                <a:cubicBezTo>
                  <a:pt x="1077" y="35"/>
                  <a:pt x="1078" y="37"/>
                  <a:pt x="1078" y="38"/>
                </a:cubicBezTo>
                <a:cubicBezTo>
                  <a:pt x="1079" y="39"/>
                  <a:pt x="1080" y="40"/>
                  <a:pt x="1081" y="42"/>
                </a:cubicBezTo>
                <a:cubicBezTo>
                  <a:pt x="1082" y="43"/>
                  <a:pt x="1083" y="44"/>
                  <a:pt x="1084" y="45"/>
                </a:cubicBezTo>
                <a:cubicBezTo>
                  <a:pt x="1085" y="45"/>
                  <a:pt x="1087" y="46"/>
                  <a:pt x="1088" y="46"/>
                </a:cubicBezTo>
                <a:cubicBezTo>
                  <a:pt x="1089" y="47"/>
                  <a:pt x="1091" y="48"/>
                  <a:pt x="1092" y="48"/>
                </a:cubicBezTo>
                <a:cubicBezTo>
                  <a:pt x="1093" y="48"/>
                  <a:pt x="1095" y="50"/>
                  <a:pt x="1096" y="51"/>
                </a:cubicBezTo>
                <a:cubicBezTo>
                  <a:pt x="1098" y="52"/>
                  <a:pt x="1100" y="53"/>
                  <a:pt x="1101" y="54"/>
                </a:cubicBezTo>
                <a:cubicBezTo>
                  <a:pt x="1102" y="55"/>
                  <a:pt x="1103" y="56"/>
                  <a:pt x="1104" y="57"/>
                </a:cubicBezTo>
                <a:cubicBezTo>
                  <a:pt x="1105" y="58"/>
                  <a:pt x="1107" y="58"/>
                  <a:pt x="1108" y="57"/>
                </a:cubicBezTo>
                <a:cubicBezTo>
                  <a:pt x="1108" y="56"/>
                  <a:pt x="1110" y="56"/>
                  <a:pt x="1111" y="56"/>
                </a:cubicBezTo>
                <a:cubicBezTo>
                  <a:pt x="1112" y="55"/>
                  <a:pt x="1113" y="56"/>
                  <a:pt x="1114" y="57"/>
                </a:cubicBezTo>
                <a:cubicBezTo>
                  <a:pt x="1114" y="58"/>
                  <a:pt x="1115" y="59"/>
                  <a:pt x="1117" y="59"/>
                </a:cubicBezTo>
                <a:cubicBezTo>
                  <a:pt x="1118" y="59"/>
                  <a:pt x="1120" y="59"/>
                  <a:pt x="1120" y="60"/>
                </a:cubicBezTo>
                <a:cubicBezTo>
                  <a:pt x="1121" y="61"/>
                  <a:pt x="1123" y="62"/>
                  <a:pt x="1124" y="63"/>
                </a:cubicBezTo>
                <a:cubicBezTo>
                  <a:pt x="1126" y="63"/>
                  <a:pt x="1128" y="64"/>
                  <a:pt x="1129" y="65"/>
                </a:cubicBezTo>
                <a:cubicBezTo>
                  <a:pt x="1131" y="65"/>
                  <a:pt x="1133" y="66"/>
                  <a:pt x="1134" y="66"/>
                </a:cubicBezTo>
                <a:cubicBezTo>
                  <a:pt x="1135" y="66"/>
                  <a:pt x="1137" y="66"/>
                  <a:pt x="1138" y="65"/>
                </a:cubicBezTo>
                <a:cubicBezTo>
                  <a:pt x="1139" y="65"/>
                  <a:pt x="1141" y="65"/>
                  <a:pt x="1142" y="66"/>
                </a:cubicBezTo>
                <a:cubicBezTo>
                  <a:pt x="1142" y="67"/>
                  <a:pt x="1144" y="68"/>
                  <a:pt x="1145" y="69"/>
                </a:cubicBezTo>
                <a:cubicBezTo>
                  <a:pt x="1146" y="70"/>
                  <a:pt x="1147" y="73"/>
                  <a:pt x="1148" y="74"/>
                </a:cubicBezTo>
                <a:cubicBezTo>
                  <a:pt x="1149" y="76"/>
                  <a:pt x="1149" y="78"/>
                  <a:pt x="1148" y="79"/>
                </a:cubicBezTo>
                <a:cubicBezTo>
                  <a:pt x="1147" y="80"/>
                  <a:pt x="1146" y="82"/>
                  <a:pt x="1145" y="83"/>
                </a:cubicBezTo>
                <a:cubicBezTo>
                  <a:pt x="1144" y="84"/>
                  <a:pt x="1143" y="85"/>
                  <a:pt x="1142" y="86"/>
                </a:cubicBezTo>
                <a:cubicBezTo>
                  <a:pt x="1141" y="87"/>
                  <a:pt x="1139" y="88"/>
                  <a:pt x="1137" y="89"/>
                </a:cubicBezTo>
                <a:cubicBezTo>
                  <a:pt x="1136" y="90"/>
                  <a:pt x="1134" y="91"/>
                  <a:pt x="1133" y="91"/>
                </a:cubicBezTo>
                <a:cubicBezTo>
                  <a:pt x="1132" y="92"/>
                  <a:pt x="1130" y="93"/>
                  <a:pt x="1129" y="94"/>
                </a:cubicBezTo>
                <a:cubicBezTo>
                  <a:pt x="1128" y="94"/>
                  <a:pt x="1125" y="95"/>
                  <a:pt x="1122" y="96"/>
                </a:cubicBezTo>
                <a:cubicBezTo>
                  <a:pt x="1120" y="97"/>
                  <a:pt x="1117" y="99"/>
                  <a:pt x="1116" y="100"/>
                </a:cubicBezTo>
                <a:cubicBezTo>
                  <a:pt x="1115" y="101"/>
                  <a:pt x="1114" y="102"/>
                  <a:pt x="1113" y="103"/>
                </a:cubicBezTo>
                <a:cubicBezTo>
                  <a:pt x="1112" y="104"/>
                  <a:pt x="1110" y="105"/>
                  <a:pt x="1109" y="106"/>
                </a:cubicBezTo>
                <a:cubicBezTo>
                  <a:pt x="1108" y="107"/>
                  <a:pt x="1106" y="109"/>
                  <a:pt x="1104" y="110"/>
                </a:cubicBezTo>
                <a:cubicBezTo>
                  <a:pt x="1101" y="112"/>
                  <a:pt x="1098" y="113"/>
                  <a:pt x="1097" y="114"/>
                </a:cubicBezTo>
                <a:cubicBezTo>
                  <a:pt x="1095" y="115"/>
                  <a:pt x="1092" y="116"/>
                  <a:pt x="1090" y="117"/>
                </a:cubicBezTo>
                <a:cubicBezTo>
                  <a:pt x="1089" y="118"/>
                  <a:pt x="1086" y="120"/>
                  <a:pt x="1084" y="121"/>
                </a:cubicBezTo>
                <a:cubicBezTo>
                  <a:pt x="1082" y="122"/>
                  <a:pt x="1080" y="124"/>
                  <a:pt x="1079" y="125"/>
                </a:cubicBezTo>
                <a:cubicBezTo>
                  <a:pt x="1077" y="126"/>
                  <a:pt x="1075" y="129"/>
                  <a:pt x="1073" y="130"/>
                </a:cubicBezTo>
                <a:cubicBezTo>
                  <a:pt x="1072" y="131"/>
                  <a:pt x="1070" y="134"/>
                  <a:pt x="1069" y="135"/>
                </a:cubicBezTo>
                <a:cubicBezTo>
                  <a:pt x="1068" y="136"/>
                  <a:pt x="1067" y="139"/>
                  <a:pt x="1066" y="141"/>
                </a:cubicBezTo>
                <a:cubicBezTo>
                  <a:pt x="1065" y="143"/>
                  <a:pt x="1063" y="146"/>
                  <a:pt x="1062" y="148"/>
                </a:cubicBezTo>
                <a:cubicBezTo>
                  <a:pt x="1062" y="149"/>
                  <a:pt x="1060" y="152"/>
                  <a:pt x="1058" y="154"/>
                </a:cubicBezTo>
                <a:cubicBezTo>
                  <a:pt x="1057" y="156"/>
                  <a:pt x="1055" y="159"/>
                  <a:pt x="1053" y="161"/>
                </a:cubicBezTo>
                <a:cubicBezTo>
                  <a:pt x="1052" y="163"/>
                  <a:pt x="1051" y="165"/>
                  <a:pt x="1051" y="166"/>
                </a:cubicBezTo>
                <a:cubicBezTo>
                  <a:pt x="1051" y="167"/>
                  <a:pt x="1051" y="169"/>
                  <a:pt x="1051" y="170"/>
                </a:cubicBezTo>
                <a:cubicBezTo>
                  <a:pt x="1052" y="172"/>
                  <a:pt x="1052" y="174"/>
                  <a:pt x="1051" y="176"/>
                </a:cubicBezTo>
                <a:cubicBezTo>
                  <a:pt x="1051" y="177"/>
                  <a:pt x="1051" y="178"/>
                  <a:pt x="1051" y="178"/>
                </a:cubicBezTo>
                <a:cubicBezTo>
                  <a:pt x="1051" y="178"/>
                  <a:pt x="1050" y="178"/>
                  <a:pt x="1049" y="177"/>
                </a:cubicBezTo>
                <a:cubicBezTo>
                  <a:pt x="1048" y="177"/>
                  <a:pt x="1046" y="177"/>
                  <a:pt x="1045" y="177"/>
                </a:cubicBezTo>
                <a:cubicBezTo>
                  <a:pt x="1043" y="177"/>
                  <a:pt x="1041" y="178"/>
                  <a:pt x="1040" y="179"/>
                </a:cubicBezTo>
                <a:cubicBezTo>
                  <a:pt x="1039" y="179"/>
                  <a:pt x="1038" y="181"/>
                  <a:pt x="1037" y="182"/>
                </a:cubicBezTo>
                <a:cubicBezTo>
                  <a:pt x="1036" y="183"/>
                  <a:pt x="1035" y="183"/>
                  <a:pt x="1034" y="182"/>
                </a:cubicBezTo>
                <a:cubicBezTo>
                  <a:pt x="1034" y="181"/>
                  <a:pt x="1032" y="181"/>
                  <a:pt x="1032" y="181"/>
                </a:cubicBezTo>
                <a:cubicBezTo>
                  <a:pt x="1031" y="181"/>
                  <a:pt x="1029" y="181"/>
                  <a:pt x="1028" y="181"/>
                </a:cubicBezTo>
                <a:cubicBezTo>
                  <a:pt x="1027" y="181"/>
                  <a:pt x="1025" y="181"/>
                  <a:pt x="1024" y="182"/>
                </a:cubicBezTo>
                <a:cubicBezTo>
                  <a:pt x="1023" y="182"/>
                  <a:pt x="1020" y="182"/>
                  <a:pt x="1018" y="182"/>
                </a:cubicBezTo>
                <a:cubicBezTo>
                  <a:pt x="1017" y="183"/>
                  <a:pt x="1011" y="189"/>
                  <a:pt x="1006" y="196"/>
                </a:cubicBezTo>
                <a:cubicBezTo>
                  <a:pt x="1002" y="204"/>
                  <a:pt x="998" y="211"/>
                  <a:pt x="998" y="212"/>
                </a:cubicBezTo>
                <a:cubicBezTo>
                  <a:pt x="998" y="213"/>
                  <a:pt x="998" y="215"/>
                  <a:pt x="999" y="216"/>
                </a:cubicBezTo>
                <a:cubicBezTo>
                  <a:pt x="1000" y="217"/>
                  <a:pt x="1000" y="218"/>
                  <a:pt x="1000" y="219"/>
                </a:cubicBezTo>
                <a:cubicBezTo>
                  <a:pt x="1000" y="220"/>
                  <a:pt x="1000" y="222"/>
                  <a:pt x="1000" y="223"/>
                </a:cubicBezTo>
                <a:cubicBezTo>
                  <a:pt x="999" y="224"/>
                  <a:pt x="999" y="226"/>
                  <a:pt x="999" y="228"/>
                </a:cubicBezTo>
                <a:cubicBezTo>
                  <a:pt x="999" y="229"/>
                  <a:pt x="999" y="231"/>
                  <a:pt x="998" y="232"/>
                </a:cubicBezTo>
                <a:cubicBezTo>
                  <a:pt x="998" y="234"/>
                  <a:pt x="997" y="235"/>
                  <a:pt x="996" y="236"/>
                </a:cubicBezTo>
                <a:cubicBezTo>
                  <a:pt x="996" y="237"/>
                  <a:pt x="995" y="238"/>
                  <a:pt x="995" y="238"/>
                </a:cubicBezTo>
                <a:cubicBezTo>
                  <a:pt x="995" y="238"/>
                  <a:pt x="994" y="239"/>
                  <a:pt x="993" y="241"/>
                </a:cubicBezTo>
                <a:cubicBezTo>
                  <a:pt x="992" y="243"/>
                  <a:pt x="992" y="246"/>
                  <a:pt x="992" y="248"/>
                </a:cubicBezTo>
                <a:cubicBezTo>
                  <a:pt x="992" y="251"/>
                  <a:pt x="992" y="254"/>
                  <a:pt x="991" y="257"/>
                </a:cubicBezTo>
                <a:cubicBezTo>
                  <a:pt x="991" y="259"/>
                  <a:pt x="991" y="262"/>
                  <a:pt x="992" y="264"/>
                </a:cubicBezTo>
                <a:cubicBezTo>
                  <a:pt x="992" y="266"/>
                  <a:pt x="992" y="271"/>
                  <a:pt x="991" y="274"/>
                </a:cubicBezTo>
                <a:cubicBezTo>
                  <a:pt x="990" y="277"/>
                  <a:pt x="989" y="281"/>
                  <a:pt x="989" y="282"/>
                </a:cubicBezTo>
                <a:cubicBezTo>
                  <a:pt x="988" y="283"/>
                  <a:pt x="988" y="285"/>
                  <a:pt x="987" y="286"/>
                </a:cubicBezTo>
                <a:cubicBezTo>
                  <a:pt x="986" y="287"/>
                  <a:pt x="984" y="289"/>
                  <a:pt x="983" y="290"/>
                </a:cubicBezTo>
                <a:cubicBezTo>
                  <a:pt x="982" y="291"/>
                  <a:pt x="982" y="292"/>
                  <a:pt x="982" y="293"/>
                </a:cubicBezTo>
                <a:cubicBezTo>
                  <a:pt x="982" y="294"/>
                  <a:pt x="982" y="295"/>
                  <a:pt x="981" y="296"/>
                </a:cubicBezTo>
                <a:cubicBezTo>
                  <a:pt x="981" y="297"/>
                  <a:pt x="981" y="298"/>
                  <a:pt x="981" y="298"/>
                </a:cubicBezTo>
                <a:cubicBezTo>
                  <a:pt x="981" y="298"/>
                  <a:pt x="980" y="299"/>
                  <a:pt x="979" y="300"/>
                </a:cubicBezTo>
                <a:cubicBezTo>
                  <a:pt x="978" y="301"/>
                  <a:pt x="976" y="303"/>
                  <a:pt x="975" y="304"/>
                </a:cubicBezTo>
                <a:cubicBezTo>
                  <a:pt x="973" y="305"/>
                  <a:pt x="971" y="308"/>
                  <a:pt x="969" y="309"/>
                </a:cubicBezTo>
                <a:cubicBezTo>
                  <a:pt x="968" y="310"/>
                  <a:pt x="967" y="311"/>
                  <a:pt x="967" y="311"/>
                </a:cubicBezTo>
                <a:cubicBezTo>
                  <a:pt x="967" y="311"/>
                  <a:pt x="967" y="313"/>
                  <a:pt x="966" y="316"/>
                </a:cubicBezTo>
                <a:cubicBezTo>
                  <a:pt x="965" y="318"/>
                  <a:pt x="964" y="323"/>
                  <a:pt x="964" y="326"/>
                </a:cubicBezTo>
                <a:cubicBezTo>
                  <a:pt x="963" y="329"/>
                  <a:pt x="962" y="333"/>
                  <a:pt x="962" y="335"/>
                </a:cubicBezTo>
                <a:cubicBezTo>
                  <a:pt x="961" y="338"/>
                  <a:pt x="961" y="340"/>
                  <a:pt x="961" y="342"/>
                </a:cubicBezTo>
                <a:cubicBezTo>
                  <a:pt x="961" y="343"/>
                  <a:pt x="961" y="345"/>
                  <a:pt x="960" y="346"/>
                </a:cubicBezTo>
                <a:cubicBezTo>
                  <a:pt x="960" y="347"/>
                  <a:pt x="959" y="349"/>
                  <a:pt x="958" y="350"/>
                </a:cubicBezTo>
                <a:cubicBezTo>
                  <a:pt x="957" y="351"/>
                  <a:pt x="955" y="352"/>
                  <a:pt x="954" y="351"/>
                </a:cubicBezTo>
                <a:cubicBezTo>
                  <a:pt x="953" y="351"/>
                  <a:pt x="951" y="350"/>
                  <a:pt x="949" y="350"/>
                </a:cubicBezTo>
                <a:cubicBezTo>
                  <a:pt x="948" y="350"/>
                  <a:pt x="946" y="349"/>
                  <a:pt x="945" y="349"/>
                </a:cubicBezTo>
                <a:cubicBezTo>
                  <a:pt x="943" y="349"/>
                  <a:pt x="941" y="349"/>
                  <a:pt x="939" y="349"/>
                </a:cubicBezTo>
                <a:cubicBezTo>
                  <a:pt x="938" y="349"/>
                  <a:pt x="935" y="349"/>
                  <a:pt x="933" y="349"/>
                </a:cubicBezTo>
                <a:cubicBezTo>
                  <a:pt x="931" y="349"/>
                  <a:pt x="928" y="349"/>
                  <a:pt x="926" y="349"/>
                </a:cubicBezTo>
                <a:cubicBezTo>
                  <a:pt x="925" y="350"/>
                  <a:pt x="923" y="351"/>
                  <a:pt x="922" y="352"/>
                </a:cubicBezTo>
                <a:cubicBezTo>
                  <a:pt x="921" y="353"/>
                  <a:pt x="919" y="355"/>
                  <a:pt x="918" y="356"/>
                </a:cubicBezTo>
                <a:cubicBezTo>
                  <a:pt x="916" y="357"/>
                  <a:pt x="914" y="358"/>
                  <a:pt x="913" y="359"/>
                </a:cubicBezTo>
                <a:cubicBezTo>
                  <a:pt x="912" y="359"/>
                  <a:pt x="910" y="361"/>
                  <a:pt x="908" y="362"/>
                </a:cubicBezTo>
                <a:cubicBezTo>
                  <a:pt x="906" y="363"/>
                  <a:pt x="904" y="365"/>
                  <a:pt x="903" y="366"/>
                </a:cubicBezTo>
                <a:cubicBezTo>
                  <a:pt x="901" y="367"/>
                  <a:pt x="899" y="368"/>
                  <a:pt x="898" y="369"/>
                </a:cubicBezTo>
                <a:cubicBezTo>
                  <a:pt x="897" y="369"/>
                  <a:pt x="894" y="370"/>
                  <a:pt x="892" y="370"/>
                </a:cubicBezTo>
                <a:cubicBezTo>
                  <a:pt x="891" y="369"/>
                  <a:pt x="888" y="368"/>
                  <a:pt x="886" y="367"/>
                </a:cubicBezTo>
                <a:cubicBezTo>
                  <a:pt x="884" y="366"/>
                  <a:pt x="881" y="364"/>
                  <a:pt x="880" y="362"/>
                </a:cubicBezTo>
                <a:cubicBezTo>
                  <a:pt x="879" y="361"/>
                  <a:pt x="876" y="358"/>
                  <a:pt x="874" y="357"/>
                </a:cubicBezTo>
                <a:cubicBezTo>
                  <a:pt x="873" y="355"/>
                  <a:pt x="870" y="354"/>
                  <a:pt x="869" y="353"/>
                </a:cubicBezTo>
                <a:cubicBezTo>
                  <a:pt x="867" y="352"/>
                  <a:pt x="865" y="352"/>
                  <a:pt x="864" y="352"/>
                </a:cubicBezTo>
                <a:cubicBezTo>
                  <a:pt x="863" y="351"/>
                  <a:pt x="861" y="352"/>
                  <a:pt x="859" y="352"/>
                </a:cubicBezTo>
                <a:cubicBezTo>
                  <a:pt x="858" y="353"/>
                  <a:pt x="856" y="355"/>
                  <a:pt x="856" y="357"/>
                </a:cubicBezTo>
                <a:cubicBezTo>
                  <a:pt x="855" y="358"/>
                  <a:pt x="854" y="361"/>
                  <a:pt x="854" y="363"/>
                </a:cubicBezTo>
                <a:cubicBezTo>
                  <a:pt x="854" y="365"/>
                  <a:pt x="853" y="367"/>
                  <a:pt x="853" y="368"/>
                </a:cubicBezTo>
                <a:cubicBezTo>
                  <a:pt x="852" y="369"/>
                  <a:pt x="851" y="371"/>
                  <a:pt x="849" y="372"/>
                </a:cubicBezTo>
                <a:cubicBezTo>
                  <a:pt x="848" y="373"/>
                  <a:pt x="846" y="375"/>
                  <a:pt x="845" y="377"/>
                </a:cubicBezTo>
                <a:cubicBezTo>
                  <a:pt x="843" y="379"/>
                  <a:pt x="842" y="381"/>
                  <a:pt x="842" y="383"/>
                </a:cubicBezTo>
                <a:cubicBezTo>
                  <a:pt x="842" y="385"/>
                  <a:pt x="843" y="387"/>
                  <a:pt x="844" y="389"/>
                </a:cubicBezTo>
                <a:cubicBezTo>
                  <a:pt x="845" y="390"/>
                  <a:pt x="846" y="392"/>
                  <a:pt x="847" y="393"/>
                </a:cubicBezTo>
                <a:cubicBezTo>
                  <a:pt x="848" y="394"/>
                  <a:pt x="850" y="396"/>
                  <a:pt x="851" y="397"/>
                </a:cubicBezTo>
                <a:cubicBezTo>
                  <a:pt x="853" y="398"/>
                  <a:pt x="854" y="400"/>
                  <a:pt x="855" y="401"/>
                </a:cubicBezTo>
                <a:cubicBezTo>
                  <a:pt x="856" y="402"/>
                  <a:pt x="857" y="404"/>
                  <a:pt x="858" y="405"/>
                </a:cubicBezTo>
                <a:cubicBezTo>
                  <a:pt x="859" y="406"/>
                  <a:pt x="860" y="408"/>
                  <a:pt x="861" y="408"/>
                </a:cubicBezTo>
                <a:cubicBezTo>
                  <a:pt x="863" y="408"/>
                  <a:pt x="864" y="408"/>
                  <a:pt x="865" y="408"/>
                </a:cubicBezTo>
                <a:cubicBezTo>
                  <a:pt x="866" y="407"/>
                  <a:pt x="868" y="407"/>
                  <a:pt x="870" y="407"/>
                </a:cubicBezTo>
                <a:cubicBezTo>
                  <a:pt x="871" y="408"/>
                  <a:pt x="874" y="408"/>
                  <a:pt x="877" y="409"/>
                </a:cubicBezTo>
                <a:cubicBezTo>
                  <a:pt x="879" y="410"/>
                  <a:pt x="883" y="411"/>
                  <a:pt x="885" y="411"/>
                </a:cubicBezTo>
                <a:cubicBezTo>
                  <a:pt x="887" y="412"/>
                  <a:pt x="890" y="413"/>
                  <a:pt x="891" y="414"/>
                </a:cubicBezTo>
                <a:cubicBezTo>
                  <a:pt x="893" y="415"/>
                  <a:pt x="894" y="417"/>
                  <a:pt x="895" y="418"/>
                </a:cubicBezTo>
                <a:cubicBezTo>
                  <a:pt x="896" y="419"/>
                  <a:pt x="897" y="420"/>
                  <a:pt x="898" y="419"/>
                </a:cubicBezTo>
                <a:cubicBezTo>
                  <a:pt x="899" y="419"/>
                  <a:pt x="900" y="418"/>
                  <a:pt x="901" y="417"/>
                </a:cubicBezTo>
                <a:cubicBezTo>
                  <a:pt x="902" y="416"/>
                  <a:pt x="904" y="415"/>
                  <a:pt x="905" y="414"/>
                </a:cubicBezTo>
                <a:cubicBezTo>
                  <a:pt x="907" y="414"/>
                  <a:pt x="908" y="414"/>
                  <a:pt x="909" y="415"/>
                </a:cubicBezTo>
                <a:cubicBezTo>
                  <a:pt x="909" y="416"/>
                  <a:pt x="910" y="418"/>
                  <a:pt x="909" y="419"/>
                </a:cubicBezTo>
                <a:cubicBezTo>
                  <a:pt x="909" y="420"/>
                  <a:pt x="908" y="422"/>
                  <a:pt x="907" y="423"/>
                </a:cubicBezTo>
                <a:cubicBezTo>
                  <a:pt x="906" y="424"/>
                  <a:pt x="904" y="426"/>
                  <a:pt x="903" y="427"/>
                </a:cubicBezTo>
                <a:cubicBezTo>
                  <a:pt x="902" y="428"/>
                  <a:pt x="899" y="429"/>
                  <a:pt x="897" y="430"/>
                </a:cubicBezTo>
                <a:cubicBezTo>
                  <a:pt x="895" y="431"/>
                  <a:pt x="892" y="432"/>
                  <a:pt x="891" y="433"/>
                </a:cubicBezTo>
                <a:cubicBezTo>
                  <a:pt x="890" y="434"/>
                  <a:pt x="887" y="436"/>
                  <a:pt x="885" y="438"/>
                </a:cubicBezTo>
                <a:cubicBezTo>
                  <a:pt x="883" y="439"/>
                  <a:pt x="881" y="441"/>
                  <a:pt x="879" y="442"/>
                </a:cubicBezTo>
                <a:cubicBezTo>
                  <a:pt x="878" y="444"/>
                  <a:pt x="876" y="446"/>
                  <a:pt x="875" y="448"/>
                </a:cubicBezTo>
                <a:cubicBezTo>
                  <a:pt x="873" y="450"/>
                  <a:pt x="872" y="452"/>
                  <a:pt x="871" y="454"/>
                </a:cubicBezTo>
                <a:cubicBezTo>
                  <a:pt x="870" y="455"/>
                  <a:pt x="869" y="457"/>
                  <a:pt x="868" y="457"/>
                </a:cubicBezTo>
                <a:cubicBezTo>
                  <a:pt x="867" y="458"/>
                  <a:pt x="865" y="459"/>
                  <a:pt x="864" y="459"/>
                </a:cubicBezTo>
                <a:cubicBezTo>
                  <a:pt x="863" y="459"/>
                  <a:pt x="862" y="460"/>
                  <a:pt x="862" y="461"/>
                </a:cubicBezTo>
                <a:cubicBezTo>
                  <a:pt x="861" y="462"/>
                  <a:pt x="854" y="463"/>
                  <a:pt x="844" y="463"/>
                </a:cubicBezTo>
                <a:cubicBezTo>
                  <a:pt x="835" y="463"/>
                  <a:pt x="827" y="462"/>
                  <a:pt x="826" y="461"/>
                </a:cubicBezTo>
                <a:cubicBezTo>
                  <a:pt x="825" y="460"/>
                  <a:pt x="824" y="459"/>
                  <a:pt x="823" y="460"/>
                </a:cubicBezTo>
                <a:cubicBezTo>
                  <a:pt x="822" y="460"/>
                  <a:pt x="820" y="460"/>
                  <a:pt x="819" y="461"/>
                </a:cubicBezTo>
                <a:cubicBezTo>
                  <a:pt x="817" y="462"/>
                  <a:pt x="815" y="463"/>
                  <a:pt x="814" y="464"/>
                </a:cubicBezTo>
                <a:cubicBezTo>
                  <a:pt x="813" y="465"/>
                  <a:pt x="809" y="468"/>
                  <a:pt x="806" y="471"/>
                </a:cubicBezTo>
                <a:cubicBezTo>
                  <a:pt x="803" y="473"/>
                  <a:pt x="801" y="477"/>
                  <a:pt x="801" y="480"/>
                </a:cubicBezTo>
                <a:cubicBezTo>
                  <a:pt x="801" y="483"/>
                  <a:pt x="801" y="486"/>
                  <a:pt x="800" y="487"/>
                </a:cubicBezTo>
                <a:cubicBezTo>
                  <a:pt x="800" y="488"/>
                  <a:pt x="798" y="490"/>
                  <a:pt x="796" y="490"/>
                </a:cubicBezTo>
                <a:cubicBezTo>
                  <a:pt x="795" y="490"/>
                  <a:pt x="792" y="492"/>
                  <a:pt x="790" y="493"/>
                </a:cubicBezTo>
                <a:cubicBezTo>
                  <a:pt x="789" y="494"/>
                  <a:pt x="787" y="496"/>
                  <a:pt x="785" y="497"/>
                </a:cubicBezTo>
                <a:cubicBezTo>
                  <a:pt x="784" y="499"/>
                  <a:pt x="781" y="500"/>
                  <a:pt x="779" y="500"/>
                </a:cubicBezTo>
                <a:cubicBezTo>
                  <a:pt x="777" y="500"/>
                  <a:pt x="774" y="501"/>
                  <a:pt x="772" y="502"/>
                </a:cubicBezTo>
                <a:cubicBezTo>
                  <a:pt x="770" y="503"/>
                  <a:pt x="768" y="504"/>
                  <a:pt x="768" y="504"/>
                </a:cubicBezTo>
                <a:cubicBezTo>
                  <a:pt x="768" y="504"/>
                  <a:pt x="769" y="505"/>
                  <a:pt x="769" y="507"/>
                </a:cubicBezTo>
                <a:cubicBezTo>
                  <a:pt x="770" y="508"/>
                  <a:pt x="770" y="511"/>
                  <a:pt x="771" y="512"/>
                </a:cubicBezTo>
                <a:cubicBezTo>
                  <a:pt x="771" y="513"/>
                  <a:pt x="772" y="516"/>
                  <a:pt x="773" y="518"/>
                </a:cubicBezTo>
                <a:cubicBezTo>
                  <a:pt x="775" y="520"/>
                  <a:pt x="777" y="524"/>
                  <a:pt x="780" y="526"/>
                </a:cubicBezTo>
                <a:cubicBezTo>
                  <a:pt x="782" y="529"/>
                  <a:pt x="786" y="534"/>
                  <a:pt x="789" y="538"/>
                </a:cubicBezTo>
                <a:cubicBezTo>
                  <a:pt x="792" y="542"/>
                  <a:pt x="796" y="547"/>
                  <a:pt x="798" y="550"/>
                </a:cubicBezTo>
                <a:cubicBezTo>
                  <a:pt x="800" y="553"/>
                  <a:pt x="803" y="556"/>
                  <a:pt x="804" y="557"/>
                </a:cubicBezTo>
                <a:cubicBezTo>
                  <a:pt x="806" y="558"/>
                  <a:pt x="809" y="559"/>
                  <a:pt x="811" y="559"/>
                </a:cubicBezTo>
                <a:cubicBezTo>
                  <a:pt x="813" y="560"/>
                  <a:pt x="816" y="561"/>
                  <a:pt x="817" y="561"/>
                </a:cubicBezTo>
                <a:cubicBezTo>
                  <a:pt x="818" y="562"/>
                  <a:pt x="820" y="564"/>
                  <a:pt x="821" y="566"/>
                </a:cubicBezTo>
                <a:cubicBezTo>
                  <a:pt x="822" y="567"/>
                  <a:pt x="824" y="570"/>
                  <a:pt x="825" y="573"/>
                </a:cubicBezTo>
                <a:cubicBezTo>
                  <a:pt x="826" y="575"/>
                  <a:pt x="828" y="578"/>
                  <a:pt x="829" y="581"/>
                </a:cubicBezTo>
                <a:cubicBezTo>
                  <a:pt x="830" y="583"/>
                  <a:pt x="832" y="585"/>
                  <a:pt x="832" y="586"/>
                </a:cubicBezTo>
                <a:cubicBezTo>
                  <a:pt x="833" y="586"/>
                  <a:pt x="833" y="586"/>
                  <a:pt x="833" y="586"/>
                </a:cubicBezTo>
                <a:cubicBezTo>
                  <a:pt x="833" y="586"/>
                  <a:pt x="834" y="587"/>
                  <a:pt x="834" y="588"/>
                </a:cubicBezTo>
                <a:cubicBezTo>
                  <a:pt x="835" y="589"/>
                  <a:pt x="837" y="591"/>
                  <a:pt x="839" y="592"/>
                </a:cubicBezTo>
                <a:cubicBezTo>
                  <a:pt x="840" y="593"/>
                  <a:pt x="843" y="595"/>
                  <a:pt x="845" y="596"/>
                </a:cubicBezTo>
                <a:cubicBezTo>
                  <a:pt x="847" y="597"/>
                  <a:pt x="850" y="598"/>
                  <a:pt x="851" y="599"/>
                </a:cubicBezTo>
                <a:cubicBezTo>
                  <a:pt x="852" y="599"/>
                  <a:pt x="854" y="601"/>
                  <a:pt x="855" y="603"/>
                </a:cubicBezTo>
                <a:cubicBezTo>
                  <a:pt x="856" y="604"/>
                  <a:pt x="857" y="607"/>
                  <a:pt x="857" y="610"/>
                </a:cubicBezTo>
                <a:cubicBezTo>
                  <a:pt x="858" y="612"/>
                  <a:pt x="858" y="617"/>
                  <a:pt x="859" y="620"/>
                </a:cubicBezTo>
                <a:cubicBezTo>
                  <a:pt x="859" y="623"/>
                  <a:pt x="860" y="629"/>
                  <a:pt x="861" y="632"/>
                </a:cubicBezTo>
                <a:cubicBezTo>
                  <a:pt x="862" y="636"/>
                  <a:pt x="874" y="640"/>
                  <a:pt x="886" y="642"/>
                </a:cubicBezTo>
                <a:cubicBezTo>
                  <a:pt x="899" y="643"/>
                  <a:pt x="911" y="645"/>
                  <a:pt x="912" y="645"/>
                </a:cubicBezTo>
                <a:cubicBezTo>
                  <a:pt x="913" y="646"/>
                  <a:pt x="915" y="647"/>
                  <a:pt x="916" y="648"/>
                </a:cubicBezTo>
                <a:cubicBezTo>
                  <a:pt x="916" y="649"/>
                  <a:pt x="917" y="651"/>
                  <a:pt x="918" y="652"/>
                </a:cubicBezTo>
                <a:cubicBezTo>
                  <a:pt x="919" y="654"/>
                  <a:pt x="920" y="655"/>
                  <a:pt x="921" y="655"/>
                </a:cubicBezTo>
                <a:cubicBezTo>
                  <a:pt x="923" y="655"/>
                  <a:pt x="925" y="655"/>
                  <a:pt x="927" y="655"/>
                </a:cubicBezTo>
                <a:cubicBezTo>
                  <a:pt x="928" y="655"/>
                  <a:pt x="930" y="656"/>
                  <a:pt x="931" y="657"/>
                </a:cubicBezTo>
                <a:cubicBezTo>
                  <a:pt x="931" y="658"/>
                  <a:pt x="932" y="660"/>
                  <a:pt x="932" y="661"/>
                </a:cubicBezTo>
                <a:cubicBezTo>
                  <a:pt x="933" y="663"/>
                  <a:pt x="933" y="665"/>
                  <a:pt x="934" y="667"/>
                </a:cubicBezTo>
                <a:cubicBezTo>
                  <a:pt x="935" y="669"/>
                  <a:pt x="936" y="672"/>
                  <a:pt x="937" y="673"/>
                </a:cubicBezTo>
                <a:cubicBezTo>
                  <a:pt x="939" y="674"/>
                  <a:pt x="941" y="675"/>
                  <a:pt x="942" y="675"/>
                </a:cubicBezTo>
                <a:cubicBezTo>
                  <a:pt x="943" y="675"/>
                  <a:pt x="945" y="676"/>
                  <a:pt x="947" y="677"/>
                </a:cubicBezTo>
                <a:cubicBezTo>
                  <a:pt x="948" y="678"/>
                  <a:pt x="950" y="680"/>
                  <a:pt x="951" y="681"/>
                </a:cubicBezTo>
                <a:cubicBezTo>
                  <a:pt x="952" y="682"/>
                  <a:pt x="954" y="683"/>
                  <a:pt x="955" y="683"/>
                </a:cubicBezTo>
                <a:cubicBezTo>
                  <a:pt x="957" y="683"/>
                  <a:pt x="960" y="683"/>
                  <a:pt x="962" y="683"/>
                </a:cubicBezTo>
                <a:cubicBezTo>
                  <a:pt x="964" y="683"/>
                  <a:pt x="967" y="684"/>
                  <a:pt x="969" y="685"/>
                </a:cubicBezTo>
                <a:cubicBezTo>
                  <a:pt x="971" y="686"/>
                  <a:pt x="973" y="687"/>
                  <a:pt x="974" y="687"/>
                </a:cubicBezTo>
                <a:cubicBezTo>
                  <a:pt x="975" y="687"/>
                  <a:pt x="978" y="687"/>
                  <a:pt x="979" y="686"/>
                </a:cubicBezTo>
                <a:cubicBezTo>
                  <a:pt x="981" y="686"/>
                  <a:pt x="983" y="684"/>
                  <a:pt x="984" y="683"/>
                </a:cubicBezTo>
                <a:cubicBezTo>
                  <a:pt x="985" y="682"/>
                  <a:pt x="987" y="680"/>
                  <a:pt x="989" y="679"/>
                </a:cubicBezTo>
                <a:cubicBezTo>
                  <a:pt x="990" y="678"/>
                  <a:pt x="991" y="676"/>
                  <a:pt x="992" y="675"/>
                </a:cubicBezTo>
                <a:cubicBezTo>
                  <a:pt x="992" y="673"/>
                  <a:pt x="993" y="671"/>
                  <a:pt x="995" y="670"/>
                </a:cubicBezTo>
                <a:cubicBezTo>
                  <a:pt x="996" y="668"/>
                  <a:pt x="998" y="667"/>
                  <a:pt x="999" y="666"/>
                </a:cubicBezTo>
                <a:cubicBezTo>
                  <a:pt x="1000" y="666"/>
                  <a:pt x="1001" y="665"/>
                  <a:pt x="1001" y="665"/>
                </a:cubicBezTo>
                <a:cubicBezTo>
                  <a:pt x="1001" y="665"/>
                  <a:pt x="1002" y="665"/>
                  <a:pt x="1002" y="665"/>
                </a:cubicBezTo>
                <a:cubicBezTo>
                  <a:pt x="1003" y="665"/>
                  <a:pt x="1004" y="665"/>
                  <a:pt x="1006" y="666"/>
                </a:cubicBezTo>
                <a:cubicBezTo>
                  <a:pt x="1007" y="666"/>
                  <a:pt x="1008" y="668"/>
                  <a:pt x="1008" y="669"/>
                </a:cubicBezTo>
                <a:cubicBezTo>
                  <a:pt x="1007" y="671"/>
                  <a:pt x="1006" y="673"/>
                  <a:pt x="1005" y="674"/>
                </a:cubicBezTo>
                <a:cubicBezTo>
                  <a:pt x="1004" y="675"/>
                  <a:pt x="1004" y="676"/>
                  <a:pt x="1004" y="676"/>
                </a:cubicBezTo>
                <a:cubicBezTo>
                  <a:pt x="1004" y="676"/>
                  <a:pt x="1004" y="677"/>
                  <a:pt x="1004" y="678"/>
                </a:cubicBezTo>
                <a:cubicBezTo>
                  <a:pt x="1004" y="679"/>
                  <a:pt x="1005" y="680"/>
                  <a:pt x="1006" y="680"/>
                </a:cubicBezTo>
                <a:cubicBezTo>
                  <a:pt x="1007" y="680"/>
                  <a:pt x="1011" y="680"/>
                  <a:pt x="1014" y="680"/>
                </a:cubicBezTo>
                <a:cubicBezTo>
                  <a:pt x="1017" y="680"/>
                  <a:pt x="1021" y="681"/>
                  <a:pt x="1022" y="683"/>
                </a:cubicBezTo>
                <a:cubicBezTo>
                  <a:pt x="1023" y="685"/>
                  <a:pt x="1025" y="687"/>
                  <a:pt x="1026" y="688"/>
                </a:cubicBezTo>
                <a:cubicBezTo>
                  <a:pt x="1027" y="689"/>
                  <a:pt x="1030" y="689"/>
                  <a:pt x="1031" y="690"/>
                </a:cubicBezTo>
                <a:cubicBezTo>
                  <a:pt x="1033" y="690"/>
                  <a:pt x="1035" y="690"/>
                  <a:pt x="1036" y="690"/>
                </a:cubicBezTo>
                <a:cubicBezTo>
                  <a:pt x="1036" y="690"/>
                  <a:pt x="1037" y="690"/>
                  <a:pt x="1037" y="690"/>
                </a:cubicBezTo>
                <a:cubicBezTo>
                  <a:pt x="1037" y="690"/>
                  <a:pt x="1037" y="690"/>
                  <a:pt x="1038" y="689"/>
                </a:cubicBezTo>
                <a:cubicBezTo>
                  <a:pt x="1039" y="689"/>
                  <a:pt x="1041" y="689"/>
                  <a:pt x="1042" y="688"/>
                </a:cubicBezTo>
                <a:cubicBezTo>
                  <a:pt x="1044" y="688"/>
                  <a:pt x="1046" y="686"/>
                  <a:pt x="1047" y="685"/>
                </a:cubicBezTo>
                <a:cubicBezTo>
                  <a:pt x="1048" y="683"/>
                  <a:pt x="1050" y="680"/>
                  <a:pt x="1051" y="679"/>
                </a:cubicBezTo>
                <a:cubicBezTo>
                  <a:pt x="1052" y="677"/>
                  <a:pt x="1053" y="674"/>
                  <a:pt x="1054" y="672"/>
                </a:cubicBezTo>
                <a:cubicBezTo>
                  <a:pt x="1054" y="670"/>
                  <a:pt x="1055" y="667"/>
                  <a:pt x="1056" y="666"/>
                </a:cubicBezTo>
                <a:cubicBezTo>
                  <a:pt x="1056" y="664"/>
                  <a:pt x="1056" y="662"/>
                  <a:pt x="1056" y="661"/>
                </a:cubicBezTo>
                <a:cubicBezTo>
                  <a:pt x="1055" y="660"/>
                  <a:pt x="1055" y="657"/>
                  <a:pt x="1055" y="656"/>
                </a:cubicBezTo>
                <a:cubicBezTo>
                  <a:pt x="1055" y="655"/>
                  <a:pt x="1056" y="653"/>
                  <a:pt x="1057" y="652"/>
                </a:cubicBezTo>
                <a:cubicBezTo>
                  <a:pt x="1058" y="651"/>
                  <a:pt x="1060" y="649"/>
                  <a:pt x="1061" y="648"/>
                </a:cubicBezTo>
                <a:cubicBezTo>
                  <a:pt x="1062" y="647"/>
                  <a:pt x="1063" y="644"/>
                  <a:pt x="1063" y="641"/>
                </a:cubicBezTo>
                <a:cubicBezTo>
                  <a:pt x="1063" y="639"/>
                  <a:pt x="1065" y="637"/>
                  <a:pt x="1066" y="637"/>
                </a:cubicBezTo>
                <a:cubicBezTo>
                  <a:pt x="1067" y="637"/>
                  <a:pt x="1069" y="637"/>
                  <a:pt x="1070" y="638"/>
                </a:cubicBezTo>
                <a:cubicBezTo>
                  <a:pt x="1071" y="638"/>
                  <a:pt x="1073" y="637"/>
                  <a:pt x="1074" y="636"/>
                </a:cubicBezTo>
                <a:cubicBezTo>
                  <a:pt x="1075" y="635"/>
                  <a:pt x="1077" y="634"/>
                  <a:pt x="1078" y="634"/>
                </a:cubicBezTo>
                <a:cubicBezTo>
                  <a:pt x="1079" y="635"/>
                  <a:pt x="1081" y="635"/>
                  <a:pt x="1082" y="634"/>
                </a:cubicBezTo>
                <a:cubicBezTo>
                  <a:pt x="1082" y="634"/>
                  <a:pt x="1084" y="633"/>
                  <a:pt x="1084" y="632"/>
                </a:cubicBezTo>
                <a:cubicBezTo>
                  <a:pt x="1085" y="631"/>
                  <a:pt x="1086" y="629"/>
                  <a:pt x="1086" y="627"/>
                </a:cubicBezTo>
                <a:cubicBezTo>
                  <a:pt x="1086" y="625"/>
                  <a:pt x="1086" y="623"/>
                  <a:pt x="1085" y="621"/>
                </a:cubicBezTo>
                <a:cubicBezTo>
                  <a:pt x="1085" y="619"/>
                  <a:pt x="1085" y="617"/>
                  <a:pt x="1085" y="615"/>
                </a:cubicBezTo>
                <a:cubicBezTo>
                  <a:pt x="1086" y="614"/>
                  <a:pt x="1085" y="612"/>
                  <a:pt x="1085" y="611"/>
                </a:cubicBezTo>
                <a:cubicBezTo>
                  <a:pt x="1085" y="610"/>
                  <a:pt x="1083" y="608"/>
                  <a:pt x="1082" y="607"/>
                </a:cubicBezTo>
                <a:cubicBezTo>
                  <a:pt x="1080" y="606"/>
                  <a:pt x="1079" y="604"/>
                  <a:pt x="1078" y="601"/>
                </a:cubicBezTo>
                <a:cubicBezTo>
                  <a:pt x="1078" y="599"/>
                  <a:pt x="1076" y="596"/>
                  <a:pt x="1073" y="595"/>
                </a:cubicBezTo>
                <a:cubicBezTo>
                  <a:pt x="1071" y="593"/>
                  <a:pt x="1069" y="591"/>
                  <a:pt x="1069" y="590"/>
                </a:cubicBezTo>
                <a:cubicBezTo>
                  <a:pt x="1070" y="588"/>
                  <a:pt x="1071" y="586"/>
                  <a:pt x="1073" y="585"/>
                </a:cubicBezTo>
                <a:cubicBezTo>
                  <a:pt x="1074" y="584"/>
                  <a:pt x="1076" y="580"/>
                  <a:pt x="1077" y="578"/>
                </a:cubicBezTo>
                <a:cubicBezTo>
                  <a:pt x="1078" y="575"/>
                  <a:pt x="1081" y="572"/>
                  <a:pt x="1084" y="571"/>
                </a:cubicBezTo>
                <a:cubicBezTo>
                  <a:pt x="1087" y="570"/>
                  <a:pt x="1092" y="566"/>
                  <a:pt x="1095" y="562"/>
                </a:cubicBezTo>
                <a:cubicBezTo>
                  <a:pt x="1098" y="558"/>
                  <a:pt x="1102" y="552"/>
                  <a:pt x="1104" y="550"/>
                </a:cubicBezTo>
                <a:cubicBezTo>
                  <a:pt x="1105" y="547"/>
                  <a:pt x="1108" y="543"/>
                  <a:pt x="1110" y="541"/>
                </a:cubicBezTo>
                <a:cubicBezTo>
                  <a:pt x="1113" y="539"/>
                  <a:pt x="1115" y="536"/>
                  <a:pt x="1116" y="534"/>
                </a:cubicBezTo>
                <a:cubicBezTo>
                  <a:pt x="1117" y="532"/>
                  <a:pt x="1118" y="530"/>
                  <a:pt x="1119" y="529"/>
                </a:cubicBezTo>
                <a:cubicBezTo>
                  <a:pt x="1120" y="528"/>
                  <a:pt x="1121" y="526"/>
                  <a:pt x="1123" y="526"/>
                </a:cubicBezTo>
                <a:cubicBezTo>
                  <a:pt x="1124" y="525"/>
                  <a:pt x="1127" y="526"/>
                  <a:pt x="1129" y="527"/>
                </a:cubicBezTo>
                <a:cubicBezTo>
                  <a:pt x="1131" y="528"/>
                  <a:pt x="1134" y="529"/>
                  <a:pt x="1135" y="530"/>
                </a:cubicBezTo>
                <a:cubicBezTo>
                  <a:pt x="1137" y="531"/>
                  <a:pt x="1140" y="532"/>
                  <a:pt x="1141" y="533"/>
                </a:cubicBezTo>
                <a:cubicBezTo>
                  <a:pt x="1142" y="533"/>
                  <a:pt x="1145" y="534"/>
                  <a:pt x="1146" y="535"/>
                </a:cubicBezTo>
                <a:cubicBezTo>
                  <a:pt x="1148" y="536"/>
                  <a:pt x="1150" y="538"/>
                  <a:pt x="1151" y="539"/>
                </a:cubicBezTo>
                <a:cubicBezTo>
                  <a:pt x="1153" y="541"/>
                  <a:pt x="1155" y="543"/>
                  <a:pt x="1156" y="545"/>
                </a:cubicBezTo>
                <a:cubicBezTo>
                  <a:pt x="1157" y="547"/>
                  <a:pt x="1159" y="549"/>
                  <a:pt x="1160" y="550"/>
                </a:cubicBezTo>
                <a:cubicBezTo>
                  <a:pt x="1161" y="552"/>
                  <a:pt x="1162" y="554"/>
                  <a:pt x="1163" y="556"/>
                </a:cubicBezTo>
                <a:cubicBezTo>
                  <a:pt x="1164" y="558"/>
                  <a:pt x="1165" y="560"/>
                  <a:pt x="1166" y="561"/>
                </a:cubicBezTo>
                <a:cubicBezTo>
                  <a:pt x="1166" y="562"/>
                  <a:pt x="1168" y="562"/>
                  <a:pt x="1169" y="563"/>
                </a:cubicBezTo>
                <a:cubicBezTo>
                  <a:pt x="1171" y="563"/>
                  <a:pt x="1172" y="564"/>
                  <a:pt x="1173" y="565"/>
                </a:cubicBezTo>
                <a:cubicBezTo>
                  <a:pt x="1174" y="566"/>
                  <a:pt x="1176" y="569"/>
                  <a:pt x="1176" y="572"/>
                </a:cubicBezTo>
                <a:cubicBezTo>
                  <a:pt x="1177" y="574"/>
                  <a:pt x="1178" y="578"/>
                  <a:pt x="1179" y="580"/>
                </a:cubicBezTo>
                <a:cubicBezTo>
                  <a:pt x="1180" y="583"/>
                  <a:pt x="1180" y="587"/>
                  <a:pt x="1181" y="590"/>
                </a:cubicBezTo>
                <a:cubicBezTo>
                  <a:pt x="1181" y="592"/>
                  <a:pt x="1182" y="596"/>
                  <a:pt x="1182" y="597"/>
                </a:cubicBezTo>
                <a:cubicBezTo>
                  <a:pt x="1183" y="599"/>
                  <a:pt x="1185" y="601"/>
                  <a:pt x="1186" y="603"/>
                </a:cubicBezTo>
                <a:cubicBezTo>
                  <a:pt x="1187" y="604"/>
                  <a:pt x="1188" y="607"/>
                  <a:pt x="1189" y="609"/>
                </a:cubicBezTo>
                <a:cubicBezTo>
                  <a:pt x="1189" y="611"/>
                  <a:pt x="1190" y="615"/>
                  <a:pt x="1191" y="618"/>
                </a:cubicBezTo>
                <a:cubicBezTo>
                  <a:pt x="1192" y="620"/>
                  <a:pt x="1193" y="624"/>
                  <a:pt x="1194" y="626"/>
                </a:cubicBezTo>
                <a:cubicBezTo>
                  <a:pt x="1195" y="628"/>
                  <a:pt x="1198" y="632"/>
                  <a:pt x="1200" y="634"/>
                </a:cubicBezTo>
                <a:cubicBezTo>
                  <a:pt x="1203" y="636"/>
                  <a:pt x="1206" y="639"/>
                  <a:pt x="1208" y="641"/>
                </a:cubicBezTo>
                <a:cubicBezTo>
                  <a:pt x="1211" y="643"/>
                  <a:pt x="1213" y="645"/>
                  <a:pt x="1214" y="646"/>
                </a:cubicBezTo>
                <a:cubicBezTo>
                  <a:pt x="1215" y="647"/>
                  <a:pt x="1217" y="648"/>
                  <a:pt x="1218" y="648"/>
                </a:cubicBezTo>
                <a:cubicBezTo>
                  <a:pt x="1219" y="649"/>
                  <a:pt x="1220" y="648"/>
                  <a:pt x="1221" y="647"/>
                </a:cubicBezTo>
                <a:cubicBezTo>
                  <a:pt x="1222" y="646"/>
                  <a:pt x="1223" y="645"/>
                  <a:pt x="1224" y="644"/>
                </a:cubicBezTo>
                <a:cubicBezTo>
                  <a:pt x="1224" y="643"/>
                  <a:pt x="1226" y="642"/>
                  <a:pt x="1227" y="642"/>
                </a:cubicBezTo>
                <a:cubicBezTo>
                  <a:pt x="1229" y="642"/>
                  <a:pt x="1231" y="643"/>
                  <a:pt x="1233" y="644"/>
                </a:cubicBezTo>
                <a:cubicBezTo>
                  <a:pt x="1235" y="645"/>
                  <a:pt x="1238" y="646"/>
                  <a:pt x="1239" y="647"/>
                </a:cubicBezTo>
                <a:cubicBezTo>
                  <a:pt x="1241" y="648"/>
                  <a:pt x="1242" y="649"/>
                  <a:pt x="1243" y="650"/>
                </a:cubicBezTo>
                <a:cubicBezTo>
                  <a:pt x="1244" y="650"/>
                  <a:pt x="1246" y="652"/>
                  <a:pt x="1247" y="653"/>
                </a:cubicBezTo>
                <a:cubicBezTo>
                  <a:pt x="1248" y="655"/>
                  <a:pt x="1250" y="658"/>
                  <a:pt x="1251" y="661"/>
                </a:cubicBezTo>
                <a:cubicBezTo>
                  <a:pt x="1252" y="663"/>
                  <a:pt x="1253" y="667"/>
                  <a:pt x="1253" y="669"/>
                </a:cubicBezTo>
                <a:cubicBezTo>
                  <a:pt x="1253" y="671"/>
                  <a:pt x="1253" y="674"/>
                  <a:pt x="1252" y="676"/>
                </a:cubicBezTo>
                <a:cubicBezTo>
                  <a:pt x="1252" y="678"/>
                  <a:pt x="1251" y="681"/>
                  <a:pt x="1250" y="683"/>
                </a:cubicBezTo>
                <a:cubicBezTo>
                  <a:pt x="1249" y="685"/>
                  <a:pt x="1247" y="688"/>
                  <a:pt x="1247" y="690"/>
                </a:cubicBezTo>
                <a:cubicBezTo>
                  <a:pt x="1247" y="692"/>
                  <a:pt x="1246" y="696"/>
                  <a:pt x="1246" y="698"/>
                </a:cubicBezTo>
                <a:cubicBezTo>
                  <a:pt x="1246" y="700"/>
                  <a:pt x="1247" y="704"/>
                  <a:pt x="1248" y="706"/>
                </a:cubicBezTo>
                <a:cubicBezTo>
                  <a:pt x="1249" y="708"/>
                  <a:pt x="1251" y="711"/>
                  <a:pt x="1253" y="712"/>
                </a:cubicBezTo>
                <a:cubicBezTo>
                  <a:pt x="1254" y="714"/>
                  <a:pt x="1256" y="717"/>
                  <a:pt x="1256" y="719"/>
                </a:cubicBezTo>
                <a:cubicBezTo>
                  <a:pt x="1257" y="720"/>
                  <a:pt x="1259" y="723"/>
                  <a:pt x="1260" y="724"/>
                </a:cubicBezTo>
                <a:cubicBezTo>
                  <a:pt x="1261" y="725"/>
                  <a:pt x="1263" y="725"/>
                  <a:pt x="1264" y="725"/>
                </a:cubicBezTo>
                <a:cubicBezTo>
                  <a:pt x="1265" y="725"/>
                  <a:pt x="1266" y="725"/>
                  <a:pt x="1266" y="725"/>
                </a:cubicBezTo>
                <a:cubicBezTo>
                  <a:pt x="1266" y="725"/>
                  <a:pt x="1267" y="725"/>
                  <a:pt x="1269" y="724"/>
                </a:cubicBezTo>
                <a:cubicBezTo>
                  <a:pt x="1270" y="723"/>
                  <a:pt x="1273" y="722"/>
                  <a:pt x="1274" y="721"/>
                </a:cubicBezTo>
                <a:cubicBezTo>
                  <a:pt x="1276" y="720"/>
                  <a:pt x="1279" y="719"/>
                  <a:pt x="1281" y="718"/>
                </a:cubicBezTo>
                <a:cubicBezTo>
                  <a:pt x="1283" y="717"/>
                  <a:pt x="1286" y="717"/>
                  <a:pt x="1287" y="717"/>
                </a:cubicBezTo>
                <a:cubicBezTo>
                  <a:pt x="1289" y="717"/>
                  <a:pt x="1291" y="718"/>
                  <a:pt x="1292" y="718"/>
                </a:cubicBezTo>
                <a:cubicBezTo>
                  <a:pt x="1293" y="719"/>
                  <a:pt x="1294" y="719"/>
                  <a:pt x="1295" y="718"/>
                </a:cubicBezTo>
                <a:cubicBezTo>
                  <a:pt x="1296" y="717"/>
                  <a:pt x="1298" y="715"/>
                  <a:pt x="1299" y="713"/>
                </a:cubicBezTo>
                <a:cubicBezTo>
                  <a:pt x="1300" y="711"/>
                  <a:pt x="1302" y="709"/>
                  <a:pt x="1303" y="708"/>
                </a:cubicBezTo>
                <a:cubicBezTo>
                  <a:pt x="1305" y="707"/>
                  <a:pt x="1307" y="707"/>
                  <a:pt x="1308" y="708"/>
                </a:cubicBezTo>
                <a:cubicBezTo>
                  <a:pt x="1310" y="709"/>
                  <a:pt x="1312" y="710"/>
                  <a:pt x="1313" y="711"/>
                </a:cubicBezTo>
                <a:cubicBezTo>
                  <a:pt x="1315" y="712"/>
                  <a:pt x="1317" y="713"/>
                  <a:pt x="1318" y="713"/>
                </a:cubicBezTo>
                <a:cubicBezTo>
                  <a:pt x="1319" y="714"/>
                  <a:pt x="1323" y="714"/>
                  <a:pt x="1325" y="714"/>
                </a:cubicBezTo>
                <a:cubicBezTo>
                  <a:pt x="1328" y="713"/>
                  <a:pt x="1331" y="713"/>
                  <a:pt x="1333" y="712"/>
                </a:cubicBezTo>
                <a:cubicBezTo>
                  <a:pt x="1334" y="711"/>
                  <a:pt x="1336" y="709"/>
                  <a:pt x="1337" y="709"/>
                </a:cubicBezTo>
                <a:cubicBezTo>
                  <a:pt x="1338" y="708"/>
                  <a:pt x="1340" y="706"/>
                  <a:pt x="1340" y="704"/>
                </a:cubicBezTo>
                <a:cubicBezTo>
                  <a:pt x="1341" y="702"/>
                  <a:pt x="1342" y="699"/>
                  <a:pt x="1343" y="698"/>
                </a:cubicBezTo>
                <a:cubicBezTo>
                  <a:pt x="1343" y="697"/>
                  <a:pt x="1346" y="696"/>
                  <a:pt x="1348" y="696"/>
                </a:cubicBezTo>
                <a:cubicBezTo>
                  <a:pt x="1350" y="696"/>
                  <a:pt x="1353" y="696"/>
                  <a:pt x="1354" y="695"/>
                </a:cubicBezTo>
                <a:cubicBezTo>
                  <a:pt x="1355" y="694"/>
                  <a:pt x="1357" y="693"/>
                  <a:pt x="1358" y="692"/>
                </a:cubicBezTo>
                <a:cubicBezTo>
                  <a:pt x="1359" y="691"/>
                  <a:pt x="1361" y="690"/>
                  <a:pt x="1362" y="690"/>
                </a:cubicBezTo>
                <a:cubicBezTo>
                  <a:pt x="1363" y="690"/>
                  <a:pt x="1366" y="690"/>
                  <a:pt x="1368" y="692"/>
                </a:cubicBezTo>
                <a:cubicBezTo>
                  <a:pt x="1371" y="693"/>
                  <a:pt x="1372" y="694"/>
                  <a:pt x="1372" y="69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18">
            <a:extLst>
              <a:ext uri="{FF2B5EF4-FFF2-40B4-BE49-F238E27FC236}">
                <a16:creationId xmlns:a16="http://schemas.microsoft.com/office/drawing/2014/main" xmlns="" id="{20D2CC9C-5E44-49D3-9B93-E61A2D445DBA}"/>
              </a:ext>
            </a:extLst>
          </p:cNvPr>
          <p:cNvGrpSpPr/>
          <p:nvPr/>
        </p:nvGrpSpPr>
        <p:grpSpPr>
          <a:xfrm>
            <a:off x="2366597" y="3472164"/>
            <a:ext cx="645516" cy="997980"/>
            <a:chOff x="7478257" y="2193205"/>
            <a:chExt cx="452898" cy="700189"/>
          </a:xfrm>
        </p:grpSpPr>
        <p:sp>
          <p:nvSpPr>
            <p:cNvPr id="34" name="Oval 19">
              <a:extLst>
                <a:ext uri="{FF2B5EF4-FFF2-40B4-BE49-F238E27FC236}">
                  <a16:creationId xmlns:a16="http://schemas.microsoft.com/office/drawing/2014/main" xmlns="" id="{899975E9-80AD-428E-899C-D5A510AF9ECF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xmlns="" id="{4099BEB9-AC88-438F-81EE-7BB69F25B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605" name="Picture 5" descr="M:\!!!! SZKOŁA PREZENTACJA\irlanadia\Mechani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1509">
            <a:off x="8647858" y="2389029"/>
            <a:ext cx="3186708" cy="4248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2" name="Picture 2" descr="M:\!!!! SZKOŁA PREZENTACJA\irlanadia\fryzjer 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0285" y="1021080"/>
            <a:ext cx="2621915" cy="3495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9" name="Picture 9" descr="M:\!!!! SZKOŁA PREZENTACJA\irlanadia\Fryzjer Ir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7993">
            <a:off x="6474216" y="447226"/>
            <a:ext cx="2731089" cy="360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6" name="Picture 6" descr="M:\!!!! SZKOŁA PREZENTACJA\irlanadia\irlandia zamek.jpg"/>
          <p:cNvPicPr>
            <a:picLocks noChangeAspect="1" noChangeArrowheads="1"/>
          </p:cNvPicPr>
          <p:nvPr/>
        </p:nvPicPr>
        <p:blipFill>
          <a:blip r:embed="rId5"/>
          <a:srcRect l="13490" t="33674"/>
          <a:stretch>
            <a:fillRect/>
          </a:stretch>
        </p:blipFill>
        <p:spPr bwMode="auto">
          <a:xfrm rot="185243">
            <a:off x="3733801" y="3977640"/>
            <a:ext cx="4691146" cy="2697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74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2525670" y="501598"/>
            <a:ext cx="96737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Zespół Szkół Ponadpodstawowych</a:t>
            </a:r>
            <a:r>
              <a:rPr kumimoji="0" lang="pl-PL" sz="5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nr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 Końskich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596794" y="3378599"/>
            <a:ext cx="101547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36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Ul. Warszawska 53  </a:t>
            </a:r>
            <a:endParaRPr lang="pl-PL" sz="3600" dirty="0" smtClean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Tel. 41 260 49 40 lub 041 372 65 57</a:t>
            </a:r>
            <a:endParaRPr lang="pl-PL" sz="3600" dirty="0" smtClean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Email : </a:t>
            </a:r>
            <a:r>
              <a:rPr lang="pl-PL" sz="36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  <a:hlinkClick r:id="rId2"/>
              </a:rPr>
              <a:t>zsp2konskie@gmail.com</a:t>
            </a:r>
            <a:endParaRPr lang="pl-PL" sz="3600" dirty="0" smtClean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Od poniedziałku do piątku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w godzinach od 8.00 do 15.00</a:t>
            </a:r>
          </a:p>
        </p:txBody>
      </p:sp>
      <p:grpSp>
        <p:nvGrpSpPr>
          <p:cNvPr id="7" name="Group 133">
            <a:extLst>
              <a:ext uri="{FF2B5EF4-FFF2-40B4-BE49-F238E27FC236}">
                <a16:creationId xmlns:a16="http://schemas.microsoft.com/office/drawing/2014/main" xmlns="" id="{35A04D48-F5FB-429A-8C89-FA741DCDB236}"/>
              </a:ext>
            </a:extLst>
          </p:cNvPr>
          <p:cNvGrpSpPr/>
          <p:nvPr/>
        </p:nvGrpSpPr>
        <p:grpSpPr>
          <a:xfrm>
            <a:off x="7632700" y="3162300"/>
            <a:ext cx="4559300" cy="3695700"/>
            <a:chOff x="3916862" y="1758463"/>
            <a:chExt cx="4595524" cy="3638169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xmlns="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197" y="1758463"/>
              <a:ext cx="691676" cy="697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FE8A454B-2C11-4BAA-BFC6-F3AEA056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77" y="1968027"/>
              <a:ext cx="398515" cy="277128"/>
            </a:xfrm>
            <a:custGeom>
              <a:avLst/>
              <a:gdLst>
                <a:gd name="T0" fmla="*/ 319 w 319"/>
                <a:gd name="T1" fmla="*/ 170 h 220"/>
                <a:gd name="T2" fmla="*/ 268 w 319"/>
                <a:gd name="T3" fmla="*/ 220 h 220"/>
                <a:gd name="T4" fmla="*/ 50 w 319"/>
                <a:gd name="T5" fmla="*/ 220 h 220"/>
                <a:gd name="T6" fmla="*/ 0 w 319"/>
                <a:gd name="T7" fmla="*/ 170 h 220"/>
                <a:gd name="T8" fmla="*/ 0 w 319"/>
                <a:gd name="T9" fmla="*/ 50 h 220"/>
                <a:gd name="T10" fmla="*/ 50 w 319"/>
                <a:gd name="T11" fmla="*/ 0 h 220"/>
                <a:gd name="T12" fmla="*/ 268 w 319"/>
                <a:gd name="T13" fmla="*/ 0 h 220"/>
                <a:gd name="T14" fmla="*/ 319 w 319"/>
                <a:gd name="T15" fmla="*/ 50 h 220"/>
                <a:gd name="T16" fmla="*/ 319 w 319"/>
                <a:gd name="T17" fmla="*/ 17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20">
                  <a:moveTo>
                    <a:pt x="319" y="170"/>
                  </a:moveTo>
                  <a:cubicBezTo>
                    <a:pt x="319" y="198"/>
                    <a:pt x="296" y="220"/>
                    <a:pt x="268" y="220"/>
                  </a:cubicBezTo>
                  <a:cubicBezTo>
                    <a:pt x="50" y="220"/>
                    <a:pt x="50" y="220"/>
                    <a:pt x="50" y="220"/>
                  </a:cubicBezTo>
                  <a:cubicBezTo>
                    <a:pt x="22" y="220"/>
                    <a:pt x="0" y="198"/>
                    <a:pt x="0" y="1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6" y="0"/>
                    <a:pt x="319" y="22"/>
                    <a:pt x="319" y="50"/>
                  </a:cubicBezTo>
                  <a:lnTo>
                    <a:pt x="319" y="170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97B8378C-7394-440B-BB8B-DA705B30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390" y="2000091"/>
              <a:ext cx="143145" cy="211854"/>
            </a:xfrm>
            <a:custGeom>
              <a:avLst/>
              <a:gdLst>
                <a:gd name="T0" fmla="*/ 125 w 125"/>
                <a:gd name="T1" fmla="*/ 93 h 185"/>
                <a:gd name="T2" fmla="*/ 0 w 125"/>
                <a:gd name="T3" fmla="*/ 185 h 185"/>
                <a:gd name="T4" fmla="*/ 0 w 125"/>
                <a:gd name="T5" fmla="*/ 0 h 185"/>
                <a:gd name="T6" fmla="*/ 125 w 125"/>
                <a:gd name="T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85">
                  <a:moveTo>
                    <a:pt x="125" y="93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xmlns="" id="{A1126434-412A-40B5-A5FC-99651462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212" y="4363699"/>
              <a:ext cx="621822" cy="6286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926A0A45-F2D1-4013-A6F1-D0E8B25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808" y="4542344"/>
              <a:ext cx="414548" cy="271402"/>
            </a:xfrm>
            <a:custGeom>
              <a:avLst/>
              <a:gdLst>
                <a:gd name="T0" fmla="*/ 332 w 332"/>
                <a:gd name="T1" fmla="*/ 28 h 216"/>
                <a:gd name="T2" fmla="*/ 330 w 332"/>
                <a:gd name="T3" fmla="*/ 26 h 216"/>
                <a:gd name="T4" fmla="*/ 310 w 332"/>
                <a:gd name="T5" fmla="*/ 27 h 216"/>
                <a:gd name="T6" fmla="*/ 218 w 332"/>
                <a:gd name="T7" fmla="*/ 28 h 216"/>
                <a:gd name="T8" fmla="*/ 198 w 332"/>
                <a:gd name="T9" fmla="*/ 29 h 216"/>
                <a:gd name="T10" fmla="*/ 197 w 332"/>
                <a:gd name="T11" fmla="*/ 30 h 216"/>
                <a:gd name="T12" fmla="*/ 197 w 332"/>
                <a:gd name="T13" fmla="*/ 48 h 216"/>
                <a:gd name="T14" fmla="*/ 198 w 332"/>
                <a:gd name="T15" fmla="*/ 50 h 216"/>
                <a:gd name="T16" fmla="*/ 210 w 332"/>
                <a:gd name="T17" fmla="*/ 50 h 216"/>
                <a:gd name="T18" fmla="*/ 245 w 332"/>
                <a:gd name="T19" fmla="*/ 51 h 216"/>
                <a:gd name="T20" fmla="*/ 247 w 332"/>
                <a:gd name="T21" fmla="*/ 51 h 216"/>
                <a:gd name="T22" fmla="*/ 245 w 332"/>
                <a:gd name="T23" fmla="*/ 53 h 216"/>
                <a:gd name="T24" fmla="*/ 183 w 332"/>
                <a:gd name="T25" fmla="*/ 106 h 216"/>
                <a:gd name="T26" fmla="*/ 180 w 332"/>
                <a:gd name="T27" fmla="*/ 105 h 216"/>
                <a:gd name="T28" fmla="*/ 127 w 332"/>
                <a:gd name="T29" fmla="*/ 40 h 216"/>
                <a:gd name="T30" fmla="*/ 115 w 332"/>
                <a:gd name="T31" fmla="*/ 25 h 216"/>
                <a:gd name="T32" fmla="*/ 116 w 332"/>
                <a:gd name="T33" fmla="*/ 24 h 216"/>
                <a:gd name="T34" fmla="*/ 136 w 332"/>
                <a:gd name="T35" fmla="*/ 23 h 216"/>
                <a:gd name="T36" fmla="*/ 158 w 332"/>
                <a:gd name="T37" fmla="*/ 21 h 216"/>
                <a:gd name="T38" fmla="*/ 159 w 332"/>
                <a:gd name="T39" fmla="*/ 20 h 216"/>
                <a:gd name="T40" fmla="*/ 161 w 332"/>
                <a:gd name="T41" fmla="*/ 1 h 216"/>
                <a:gd name="T42" fmla="*/ 159 w 332"/>
                <a:gd name="T43" fmla="*/ 0 h 216"/>
                <a:gd name="T44" fmla="*/ 1 w 332"/>
                <a:gd name="T45" fmla="*/ 0 h 216"/>
                <a:gd name="T46" fmla="*/ 0 w 332"/>
                <a:gd name="T47" fmla="*/ 1 h 216"/>
                <a:gd name="T48" fmla="*/ 0 w 332"/>
                <a:gd name="T49" fmla="*/ 19 h 216"/>
                <a:gd name="T50" fmla="*/ 2 w 332"/>
                <a:gd name="T51" fmla="*/ 21 h 216"/>
                <a:gd name="T52" fmla="*/ 46 w 332"/>
                <a:gd name="T53" fmla="*/ 24 h 216"/>
                <a:gd name="T54" fmla="*/ 49 w 332"/>
                <a:gd name="T55" fmla="*/ 26 h 216"/>
                <a:gd name="T56" fmla="*/ 88 w 332"/>
                <a:gd name="T57" fmla="*/ 73 h 216"/>
                <a:gd name="T58" fmla="*/ 139 w 332"/>
                <a:gd name="T59" fmla="*/ 135 h 216"/>
                <a:gd name="T60" fmla="*/ 140 w 332"/>
                <a:gd name="T61" fmla="*/ 137 h 216"/>
                <a:gd name="T62" fmla="*/ 140 w 332"/>
                <a:gd name="T63" fmla="*/ 158 h 216"/>
                <a:gd name="T64" fmla="*/ 140 w 332"/>
                <a:gd name="T65" fmla="*/ 192 h 216"/>
                <a:gd name="T66" fmla="*/ 139 w 332"/>
                <a:gd name="T67" fmla="*/ 193 h 216"/>
                <a:gd name="T68" fmla="*/ 116 w 332"/>
                <a:gd name="T69" fmla="*/ 195 h 216"/>
                <a:gd name="T70" fmla="*/ 89 w 332"/>
                <a:gd name="T71" fmla="*/ 197 h 216"/>
                <a:gd name="T72" fmla="*/ 88 w 332"/>
                <a:gd name="T73" fmla="*/ 199 h 216"/>
                <a:gd name="T74" fmla="*/ 88 w 332"/>
                <a:gd name="T75" fmla="*/ 214 h 216"/>
                <a:gd name="T76" fmla="*/ 90 w 332"/>
                <a:gd name="T77" fmla="*/ 216 h 216"/>
                <a:gd name="T78" fmla="*/ 245 w 332"/>
                <a:gd name="T79" fmla="*/ 216 h 216"/>
                <a:gd name="T80" fmla="*/ 246 w 332"/>
                <a:gd name="T81" fmla="*/ 216 h 216"/>
                <a:gd name="T82" fmla="*/ 247 w 332"/>
                <a:gd name="T83" fmla="*/ 215 h 216"/>
                <a:gd name="T84" fmla="*/ 247 w 332"/>
                <a:gd name="T85" fmla="*/ 198 h 216"/>
                <a:gd name="T86" fmla="*/ 246 w 332"/>
                <a:gd name="T87" fmla="*/ 197 h 216"/>
                <a:gd name="T88" fmla="*/ 239 w 332"/>
                <a:gd name="T89" fmla="*/ 197 h 216"/>
                <a:gd name="T90" fmla="*/ 197 w 332"/>
                <a:gd name="T91" fmla="*/ 195 h 216"/>
                <a:gd name="T92" fmla="*/ 196 w 332"/>
                <a:gd name="T93" fmla="*/ 194 h 216"/>
                <a:gd name="T94" fmla="*/ 197 w 332"/>
                <a:gd name="T95" fmla="*/ 135 h 216"/>
                <a:gd name="T96" fmla="*/ 198 w 332"/>
                <a:gd name="T97" fmla="*/ 133 h 216"/>
                <a:gd name="T98" fmla="*/ 218 w 332"/>
                <a:gd name="T99" fmla="*/ 115 h 216"/>
                <a:gd name="T100" fmla="*/ 285 w 332"/>
                <a:gd name="T101" fmla="*/ 56 h 216"/>
                <a:gd name="T102" fmla="*/ 287 w 332"/>
                <a:gd name="T103" fmla="*/ 55 h 216"/>
                <a:gd name="T104" fmla="*/ 296 w 332"/>
                <a:gd name="T105" fmla="*/ 54 h 216"/>
                <a:gd name="T106" fmla="*/ 331 w 332"/>
                <a:gd name="T107" fmla="*/ 51 h 216"/>
                <a:gd name="T108" fmla="*/ 332 w 332"/>
                <a:gd name="T109" fmla="*/ 50 h 216"/>
                <a:gd name="T110" fmla="*/ 332 w 332"/>
                <a:gd name="T111" fmla="*/ 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216">
                  <a:moveTo>
                    <a:pt x="332" y="28"/>
                  </a:moveTo>
                  <a:cubicBezTo>
                    <a:pt x="332" y="27"/>
                    <a:pt x="331" y="26"/>
                    <a:pt x="330" y="26"/>
                  </a:cubicBezTo>
                  <a:cubicBezTo>
                    <a:pt x="324" y="27"/>
                    <a:pt x="317" y="27"/>
                    <a:pt x="310" y="27"/>
                  </a:cubicBezTo>
                  <a:cubicBezTo>
                    <a:pt x="280" y="27"/>
                    <a:pt x="248" y="27"/>
                    <a:pt x="218" y="28"/>
                  </a:cubicBezTo>
                  <a:cubicBezTo>
                    <a:pt x="211" y="28"/>
                    <a:pt x="205" y="28"/>
                    <a:pt x="198" y="29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197" y="36"/>
                    <a:pt x="197" y="42"/>
                    <a:pt x="197" y="48"/>
                  </a:cubicBezTo>
                  <a:cubicBezTo>
                    <a:pt x="197" y="49"/>
                    <a:pt x="197" y="49"/>
                    <a:pt x="198" y="50"/>
                  </a:cubicBezTo>
                  <a:cubicBezTo>
                    <a:pt x="202" y="50"/>
                    <a:pt x="206" y="50"/>
                    <a:pt x="210" y="50"/>
                  </a:cubicBezTo>
                  <a:cubicBezTo>
                    <a:pt x="222" y="50"/>
                    <a:pt x="233" y="51"/>
                    <a:pt x="245" y="51"/>
                  </a:cubicBezTo>
                  <a:cubicBezTo>
                    <a:pt x="246" y="51"/>
                    <a:pt x="246" y="51"/>
                    <a:pt x="247" y="51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24" y="71"/>
                    <a:pt x="204" y="88"/>
                    <a:pt x="183" y="106"/>
                  </a:cubicBezTo>
                  <a:cubicBezTo>
                    <a:pt x="182" y="107"/>
                    <a:pt x="182" y="107"/>
                    <a:pt x="180" y="105"/>
                  </a:cubicBezTo>
                  <a:cubicBezTo>
                    <a:pt x="163" y="84"/>
                    <a:pt x="145" y="62"/>
                    <a:pt x="127" y="40"/>
                  </a:cubicBezTo>
                  <a:cubicBezTo>
                    <a:pt x="123" y="35"/>
                    <a:pt x="119" y="30"/>
                    <a:pt x="115" y="25"/>
                  </a:cubicBezTo>
                  <a:cubicBezTo>
                    <a:pt x="115" y="25"/>
                    <a:pt x="116" y="24"/>
                    <a:pt x="116" y="24"/>
                  </a:cubicBezTo>
                  <a:cubicBezTo>
                    <a:pt x="122" y="24"/>
                    <a:pt x="129" y="23"/>
                    <a:pt x="136" y="23"/>
                  </a:cubicBezTo>
                  <a:cubicBezTo>
                    <a:pt x="143" y="22"/>
                    <a:pt x="150" y="22"/>
                    <a:pt x="158" y="21"/>
                  </a:cubicBezTo>
                  <a:cubicBezTo>
                    <a:pt x="159" y="21"/>
                    <a:pt x="159" y="21"/>
                    <a:pt x="159" y="20"/>
                  </a:cubicBezTo>
                  <a:cubicBezTo>
                    <a:pt x="159" y="14"/>
                    <a:pt x="160" y="7"/>
                    <a:pt x="161" y="1"/>
                  </a:cubicBezTo>
                  <a:cubicBezTo>
                    <a:pt x="161" y="0"/>
                    <a:pt x="161" y="0"/>
                    <a:pt x="159" y="0"/>
                  </a:cubicBezTo>
                  <a:cubicBezTo>
                    <a:pt x="107" y="0"/>
                    <a:pt x="54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0" y="21"/>
                    <a:pt x="0" y="21"/>
                    <a:pt x="2" y="21"/>
                  </a:cubicBezTo>
                  <a:cubicBezTo>
                    <a:pt x="17" y="22"/>
                    <a:pt x="32" y="23"/>
                    <a:pt x="46" y="24"/>
                  </a:cubicBezTo>
                  <a:cubicBezTo>
                    <a:pt x="47" y="24"/>
                    <a:pt x="48" y="25"/>
                    <a:pt x="49" y="26"/>
                  </a:cubicBezTo>
                  <a:cubicBezTo>
                    <a:pt x="62" y="41"/>
                    <a:pt x="75" y="57"/>
                    <a:pt x="88" y="73"/>
                  </a:cubicBezTo>
                  <a:cubicBezTo>
                    <a:pt x="105" y="94"/>
                    <a:pt x="122" y="114"/>
                    <a:pt x="139" y="135"/>
                  </a:cubicBezTo>
                  <a:cubicBezTo>
                    <a:pt x="139" y="136"/>
                    <a:pt x="140" y="136"/>
                    <a:pt x="140" y="137"/>
                  </a:cubicBezTo>
                  <a:cubicBezTo>
                    <a:pt x="140" y="144"/>
                    <a:pt x="140" y="151"/>
                    <a:pt x="140" y="158"/>
                  </a:cubicBezTo>
                  <a:cubicBezTo>
                    <a:pt x="140" y="169"/>
                    <a:pt x="140" y="181"/>
                    <a:pt x="140" y="192"/>
                  </a:cubicBezTo>
                  <a:cubicBezTo>
                    <a:pt x="140" y="193"/>
                    <a:pt x="140" y="193"/>
                    <a:pt x="139" y="193"/>
                  </a:cubicBezTo>
                  <a:cubicBezTo>
                    <a:pt x="131" y="194"/>
                    <a:pt x="124" y="195"/>
                    <a:pt x="116" y="195"/>
                  </a:cubicBezTo>
                  <a:cubicBezTo>
                    <a:pt x="107" y="196"/>
                    <a:pt x="98" y="196"/>
                    <a:pt x="89" y="197"/>
                  </a:cubicBezTo>
                  <a:cubicBezTo>
                    <a:pt x="88" y="197"/>
                    <a:pt x="88" y="198"/>
                    <a:pt x="88" y="199"/>
                  </a:cubicBezTo>
                  <a:cubicBezTo>
                    <a:pt x="88" y="204"/>
                    <a:pt x="88" y="209"/>
                    <a:pt x="88" y="214"/>
                  </a:cubicBezTo>
                  <a:cubicBezTo>
                    <a:pt x="88" y="216"/>
                    <a:pt x="88" y="216"/>
                    <a:pt x="90" y="216"/>
                  </a:cubicBezTo>
                  <a:cubicBezTo>
                    <a:pt x="141" y="216"/>
                    <a:pt x="194" y="216"/>
                    <a:pt x="245" y="216"/>
                  </a:cubicBezTo>
                  <a:cubicBezTo>
                    <a:pt x="245" y="216"/>
                    <a:pt x="246" y="216"/>
                    <a:pt x="246" y="216"/>
                  </a:cubicBezTo>
                  <a:cubicBezTo>
                    <a:pt x="247" y="216"/>
                    <a:pt x="247" y="216"/>
                    <a:pt x="247" y="215"/>
                  </a:cubicBezTo>
                  <a:cubicBezTo>
                    <a:pt x="247" y="209"/>
                    <a:pt x="247" y="204"/>
                    <a:pt x="247" y="198"/>
                  </a:cubicBezTo>
                  <a:cubicBezTo>
                    <a:pt x="247" y="198"/>
                    <a:pt x="247" y="197"/>
                    <a:pt x="246" y="197"/>
                  </a:cubicBezTo>
                  <a:cubicBezTo>
                    <a:pt x="244" y="197"/>
                    <a:pt x="241" y="197"/>
                    <a:pt x="239" y="197"/>
                  </a:cubicBezTo>
                  <a:cubicBezTo>
                    <a:pt x="225" y="196"/>
                    <a:pt x="211" y="196"/>
                    <a:pt x="197" y="195"/>
                  </a:cubicBezTo>
                  <a:cubicBezTo>
                    <a:pt x="196" y="195"/>
                    <a:pt x="196" y="195"/>
                    <a:pt x="196" y="194"/>
                  </a:cubicBezTo>
                  <a:cubicBezTo>
                    <a:pt x="196" y="174"/>
                    <a:pt x="197" y="155"/>
                    <a:pt x="197" y="135"/>
                  </a:cubicBezTo>
                  <a:cubicBezTo>
                    <a:pt x="197" y="134"/>
                    <a:pt x="197" y="134"/>
                    <a:pt x="198" y="133"/>
                  </a:cubicBezTo>
                  <a:cubicBezTo>
                    <a:pt x="205" y="127"/>
                    <a:pt x="212" y="121"/>
                    <a:pt x="218" y="115"/>
                  </a:cubicBezTo>
                  <a:cubicBezTo>
                    <a:pt x="240" y="95"/>
                    <a:pt x="262" y="75"/>
                    <a:pt x="285" y="56"/>
                  </a:cubicBezTo>
                  <a:cubicBezTo>
                    <a:pt x="285" y="55"/>
                    <a:pt x="286" y="55"/>
                    <a:pt x="287" y="55"/>
                  </a:cubicBezTo>
                  <a:cubicBezTo>
                    <a:pt x="290" y="54"/>
                    <a:pt x="293" y="54"/>
                    <a:pt x="296" y="54"/>
                  </a:cubicBezTo>
                  <a:cubicBezTo>
                    <a:pt x="308" y="53"/>
                    <a:pt x="319" y="53"/>
                    <a:pt x="331" y="51"/>
                  </a:cubicBezTo>
                  <a:cubicBezTo>
                    <a:pt x="331" y="51"/>
                    <a:pt x="332" y="51"/>
                    <a:pt x="332" y="50"/>
                  </a:cubicBezTo>
                  <a:cubicBezTo>
                    <a:pt x="331" y="43"/>
                    <a:pt x="331" y="35"/>
                    <a:pt x="33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2FADE476-D1E2-42E5-88F0-EB0ADBC4F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049" y="4635102"/>
              <a:ext cx="50387" cy="116806"/>
            </a:xfrm>
            <a:custGeom>
              <a:avLst/>
              <a:gdLst>
                <a:gd name="T0" fmla="*/ 40 w 40"/>
                <a:gd name="T1" fmla="*/ 2 h 93"/>
                <a:gd name="T2" fmla="*/ 40 w 40"/>
                <a:gd name="T3" fmla="*/ 6 h 93"/>
                <a:gd name="T4" fmla="*/ 30 w 40"/>
                <a:gd name="T5" fmla="*/ 47 h 93"/>
                <a:gd name="T6" fmla="*/ 18 w 40"/>
                <a:gd name="T7" fmla="*/ 93 h 93"/>
                <a:gd name="T8" fmla="*/ 18 w 40"/>
                <a:gd name="T9" fmla="*/ 93 h 93"/>
                <a:gd name="T10" fmla="*/ 2 w 40"/>
                <a:gd name="T11" fmla="*/ 92 h 93"/>
                <a:gd name="T12" fmla="*/ 0 w 40"/>
                <a:gd name="T13" fmla="*/ 92 h 93"/>
                <a:gd name="T14" fmla="*/ 0 w 40"/>
                <a:gd name="T15" fmla="*/ 91 h 93"/>
                <a:gd name="T16" fmla="*/ 0 w 40"/>
                <a:gd name="T17" fmla="*/ 85 h 93"/>
                <a:gd name="T18" fmla="*/ 0 w 40"/>
                <a:gd name="T19" fmla="*/ 80 h 93"/>
                <a:gd name="T20" fmla="*/ 1 w 40"/>
                <a:gd name="T21" fmla="*/ 64 h 93"/>
                <a:gd name="T22" fmla="*/ 1 w 40"/>
                <a:gd name="T23" fmla="*/ 47 h 93"/>
                <a:gd name="T24" fmla="*/ 1 w 40"/>
                <a:gd name="T25" fmla="*/ 30 h 93"/>
                <a:gd name="T26" fmla="*/ 2 w 40"/>
                <a:gd name="T27" fmla="*/ 12 h 93"/>
                <a:gd name="T28" fmla="*/ 2 w 40"/>
                <a:gd name="T29" fmla="*/ 0 h 93"/>
                <a:gd name="T30" fmla="*/ 2 w 40"/>
                <a:gd name="T31" fmla="*/ 0 h 93"/>
                <a:gd name="T32" fmla="*/ 12 w 40"/>
                <a:gd name="T33" fmla="*/ 0 h 93"/>
                <a:gd name="T34" fmla="*/ 19 w 40"/>
                <a:gd name="T35" fmla="*/ 1 h 93"/>
                <a:gd name="T36" fmla="*/ 31 w 40"/>
                <a:gd name="T37" fmla="*/ 1 h 93"/>
                <a:gd name="T38" fmla="*/ 39 w 40"/>
                <a:gd name="T39" fmla="*/ 2 h 93"/>
                <a:gd name="T40" fmla="*/ 40 w 40"/>
                <a:gd name="T41" fmla="*/ 2 h 93"/>
                <a:gd name="T42" fmla="*/ 40 w 40"/>
                <a:gd name="T43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3">
                  <a:moveTo>
                    <a:pt x="40" y="2"/>
                  </a:moveTo>
                  <a:cubicBezTo>
                    <a:pt x="40" y="3"/>
                    <a:pt x="40" y="5"/>
                    <a:pt x="40" y="6"/>
                  </a:cubicBezTo>
                  <a:cubicBezTo>
                    <a:pt x="36" y="19"/>
                    <a:pt x="33" y="33"/>
                    <a:pt x="30" y="47"/>
                  </a:cubicBezTo>
                  <a:cubicBezTo>
                    <a:pt x="26" y="62"/>
                    <a:pt x="22" y="78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2" y="93"/>
                    <a:pt x="7" y="92"/>
                    <a:pt x="2" y="92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1"/>
                  </a:cubicBezTo>
                  <a:cubicBezTo>
                    <a:pt x="0" y="89"/>
                    <a:pt x="0" y="87"/>
                    <a:pt x="0" y="85"/>
                  </a:cubicBezTo>
                  <a:cubicBezTo>
                    <a:pt x="0" y="83"/>
                    <a:pt x="0" y="82"/>
                    <a:pt x="0" y="80"/>
                  </a:cubicBezTo>
                  <a:cubicBezTo>
                    <a:pt x="0" y="75"/>
                    <a:pt x="1" y="70"/>
                    <a:pt x="1" y="64"/>
                  </a:cubicBezTo>
                  <a:cubicBezTo>
                    <a:pt x="1" y="59"/>
                    <a:pt x="1" y="53"/>
                    <a:pt x="1" y="47"/>
                  </a:cubicBezTo>
                  <a:cubicBezTo>
                    <a:pt x="1" y="41"/>
                    <a:pt x="1" y="35"/>
                    <a:pt x="1" y="30"/>
                  </a:cubicBezTo>
                  <a:cubicBezTo>
                    <a:pt x="1" y="24"/>
                    <a:pt x="2" y="18"/>
                    <a:pt x="2" y="12"/>
                  </a:cubicBezTo>
                  <a:cubicBezTo>
                    <a:pt x="2" y="8"/>
                    <a:pt x="2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2" y="1"/>
                    <a:pt x="27" y="1"/>
                    <a:pt x="31" y="1"/>
                  </a:cubicBezTo>
                  <a:cubicBezTo>
                    <a:pt x="33" y="1"/>
                    <a:pt x="36" y="1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12572329-DA8C-4B13-B390-DF3135C6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469" y="4766795"/>
              <a:ext cx="29774" cy="26338"/>
            </a:xfrm>
            <a:custGeom>
              <a:avLst/>
              <a:gdLst>
                <a:gd name="T0" fmla="*/ 13 w 24"/>
                <a:gd name="T1" fmla="*/ 21 h 21"/>
                <a:gd name="T2" fmla="*/ 3 w 24"/>
                <a:gd name="T3" fmla="*/ 21 h 21"/>
                <a:gd name="T4" fmla="*/ 2 w 24"/>
                <a:gd name="T5" fmla="*/ 20 h 21"/>
                <a:gd name="T6" fmla="*/ 1 w 24"/>
                <a:gd name="T7" fmla="*/ 10 h 21"/>
                <a:gd name="T8" fmla="*/ 0 w 24"/>
                <a:gd name="T9" fmla="*/ 1 h 21"/>
                <a:gd name="T10" fmla="*/ 1 w 24"/>
                <a:gd name="T11" fmla="*/ 0 h 21"/>
                <a:gd name="T12" fmla="*/ 6 w 24"/>
                <a:gd name="T13" fmla="*/ 1 h 21"/>
                <a:gd name="T14" fmla="*/ 13 w 24"/>
                <a:gd name="T15" fmla="*/ 1 h 21"/>
                <a:gd name="T16" fmla="*/ 22 w 24"/>
                <a:gd name="T17" fmla="*/ 2 h 21"/>
                <a:gd name="T18" fmla="*/ 24 w 24"/>
                <a:gd name="T19" fmla="*/ 2 h 21"/>
                <a:gd name="T20" fmla="*/ 24 w 24"/>
                <a:gd name="T21" fmla="*/ 3 h 21"/>
                <a:gd name="T22" fmla="*/ 24 w 24"/>
                <a:gd name="T23" fmla="*/ 20 h 21"/>
                <a:gd name="T24" fmla="*/ 24 w 24"/>
                <a:gd name="T25" fmla="*/ 21 h 21"/>
                <a:gd name="T26" fmla="*/ 13 w 24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1">
                  <a:moveTo>
                    <a:pt x="13" y="21"/>
                  </a:moveTo>
                  <a:cubicBezTo>
                    <a:pt x="10" y="21"/>
                    <a:pt x="6" y="21"/>
                    <a:pt x="3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2" y="17"/>
                    <a:pt x="2" y="14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6" y="2"/>
                    <a:pt x="19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8"/>
                    <a:pt x="24" y="14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0" y="21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xmlns="" id="{D347A350-69A1-4230-8ED3-D6793C226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263" y="4767940"/>
              <a:ext cx="546241" cy="551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E6FF70BD-9E0F-40D3-BD9C-FD9451F17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6199" y="4880166"/>
              <a:ext cx="326371" cy="327515"/>
            </a:xfrm>
            <a:custGeom>
              <a:avLst/>
              <a:gdLst>
                <a:gd name="T0" fmla="*/ 260 w 261"/>
                <a:gd name="T1" fmla="*/ 178 h 260"/>
                <a:gd name="T2" fmla="*/ 251 w 261"/>
                <a:gd name="T3" fmla="*/ 150 h 260"/>
                <a:gd name="T4" fmla="*/ 252 w 261"/>
                <a:gd name="T5" fmla="*/ 144 h 260"/>
                <a:gd name="T6" fmla="*/ 253 w 261"/>
                <a:gd name="T7" fmla="*/ 142 h 260"/>
                <a:gd name="T8" fmla="*/ 253 w 261"/>
                <a:gd name="T9" fmla="*/ 138 h 260"/>
                <a:gd name="T10" fmla="*/ 253 w 261"/>
                <a:gd name="T11" fmla="*/ 119 h 260"/>
                <a:gd name="T12" fmla="*/ 252 w 261"/>
                <a:gd name="T13" fmla="*/ 110 h 260"/>
                <a:gd name="T14" fmla="*/ 245 w 261"/>
                <a:gd name="T15" fmla="*/ 87 h 260"/>
                <a:gd name="T16" fmla="*/ 226 w 261"/>
                <a:gd name="T17" fmla="*/ 54 h 260"/>
                <a:gd name="T18" fmla="*/ 215 w 261"/>
                <a:gd name="T19" fmla="*/ 42 h 260"/>
                <a:gd name="T20" fmla="*/ 200 w 261"/>
                <a:gd name="T21" fmla="*/ 30 h 260"/>
                <a:gd name="T22" fmla="*/ 155 w 261"/>
                <a:gd name="T23" fmla="*/ 10 h 260"/>
                <a:gd name="T24" fmla="*/ 153 w 261"/>
                <a:gd name="T25" fmla="*/ 10 h 260"/>
                <a:gd name="T26" fmla="*/ 150 w 261"/>
                <a:gd name="T27" fmla="*/ 9 h 260"/>
                <a:gd name="T28" fmla="*/ 148 w 261"/>
                <a:gd name="T29" fmla="*/ 9 h 260"/>
                <a:gd name="T30" fmla="*/ 147 w 261"/>
                <a:gd name="T31" fmla="*/ 9 h 260"/>
                <a:gd name="T32" fmla="*/ 145 w 261"/>
                <a:gd name="T33" fmla="*/ 9 h 260"/>
                <a:gd name="T34" fmla="*/ 144 w 261"/>
                <a:gd name="T35" fmla="*/ 9 h 260"/>
                <a:gd name="T36" fmla="*/ 142 w 261"/>
                <a:gd name="T37" fmla="*/ 8 h 260"/>
                <a:gd name="T38" fmla="*/ 140 w 261"/>
                <a:gd name="T39" fmla="*/ 8 h 260"/>
                <a:gd name="T40" fmla="*/ 134 w 261"/>
                <a:gd name="T41" fmla="*/ 8 h 260"/>
                <a:gd name="T42" fmla="*/ 118 w 261"/>
                <a:gd name="T43" fmla="*/ 8 h 260"/>
                <a:gd name="T44" fmla="*/ 117 w 261"/>
                <a:gd name="T45" fmla="*/ 9 h 260"/>
                <a:gd name="T46" fmla="*/ 115 w 261"/>
                <a:gd name="T47" fmla="*/ 9 h 260"/>
                <a:gd name="T48" fmla="*/ 113 w 261"/>
                <a:gd name="T49" fmla="*/ 9 h 260"/>
                <a:gd name="T50" fmla="*/ 77 w 261"/>
                <a:gd name="T51" fmla="*/ 0 h 260"/>
                <a:gd name="T52" fmla="*/ 69 w 261"/>
                <a:gd name="T53" fmla="*/ 0 h 260"/>
                <a:gd name="T54" fmla="*/ 60 w 261"/>
                <a:gd name="T55" fmla="*/ 1 h 260"/>
                <a:gd name="T56" fmla="*/ 9 w 261"/>
                <a:gd name="T57" fmla="*/ 40 h 260"/>
                <a:gd name="T58" fmla="*/ 0 w 261"/>
                <a:gd name="T59" fmla="*/ 71 h 260"/>
                <a:gd name="T60" fmla="*/ 0 w 261"/>
                <a:gd name="T61" fmla="*/ 79 h 260"/>
                <a:gd name="T62" fmla="*/ 9 w 261"/>
                <a:gd name="T63" fmla="*/ 112 h 260"/>
                <a:gd name="T64" fmla="*/ 9 w 261"/>
                <a:gd name="T65" fmla="*/ 144 h 260"/>
                <a:gd name="T66" fmla="*/ 9 w 261"/>
                <a:gd name="T67" fmla="*/ 147 h 260"/>
                <a:gd name="T68" fmla="*/ 9 w 261"/>
                <a:gd name="T69" fmla="*/ 148 h 260"/>
                <a:gd name="T70" fmla="*/ 9 w 261"/>
                <a:gd name="T71" fmla="*/ 149 h 260"/>
                <a:gd name="T72" fmla="*/ 23 w 261"/>
                <a:gd name="T73" fmla="*/ 189 h 260"/>
                <a:gd name="T74" fmla="*/ 40 w 261"/>
                <a:gd name="T75" fmla="*/ 213 h 260"/>
                <a:gd name="T76" fmla="*/ 61 w 261"/>
                <a:gd name="T77" fmla="*/ 231 h 260"/>
                <a:gd name="T78" fmla="*/ 75 w 261"/>
                <a:gd name="T79" fmla="*/ 239 h 260"/>
                <a:gd name="T80" fmla="*/ 101 w 261"/>
                <a:gd name="T81" fmla="*/ 248 h 260"/>
                <a:gd name="T82" fmla="*/ 105 w 261"/>
                <a:gd name="T83" fmla="*/ 249 h 260"/>
                <a:gd name="T84" fmla="*/ 108 w 261"/>
                <a:gd name="T85" fmla="*/ 250 h 260"/>
                <a:gd name="T86" fmla="*/ 109 w 261"/>
                <a:gd name="T87" fmla="*/ 250 h 260"/>
                <a:gd name="T88" fmla="*/ 111 w 261"/>
                <a:gd name="T89" fmla="*/ 250 h 260"/>
                <a:gd name="T90" fmla="*/ 112 w 261"/>
                <a:gd name="T91" fmla="*/ 250 h 260"/>
                <a:gd name="T92" fmla="*/ 115 w 261"/>
                <a:gd name="T93" fmla="*/ 251 h 260"/>
                <a:gd name="T94" fmla="*/ 117 w 261"/>
                <a:gd name="T95" fmla="*/ 251 h 260"/>
                <a:gd name="T96" fmla="*/ 121 w 261"/>
                <a:gd name="T97" fmla="*/ 251 h 260"/>
                <a:gd name="T98" fmla="*/ 125 w 261"/>
                <a:gd name="T99" fmla="*/ 251 h 260"/>
                <a:gd name="T100" fmla="*/ 153 w 261"/>
                <a:gd name="T101" fmla="*/ 250 h 260"/>
                <a:gd name="T102" fmla="*/ 187 w 261"/>
                <a:gd name="T103" fmla="*/ 260 h 260"/>
                <a:gd name="T104" fmla="*/ 193 w 261"/>
                <a:gd name="T105" fmla="*/ 260 h 260"/>
                <a:gd name="T106" fmla="*/ 210 w 261"/>
                <a:gd name="T107" fmla="*/ 257 h 260"/>
                <a:gd name="T108" fmla="*/ 252 w 261"/>
                <a:gd name="T109" fmla="*/ 220 h 260"/>
                <a:gd name="T110" fmla="*/ 261 w 261"/>
                <a:gd name="T111" fmla="*/ 188 h 260"/>
                <a:gd name="T112" fmla="*/ 154 w 261"/>
                <a:gd name="T113" fmla="*/ 10 h 260"/>
                <a:gd name="T114" fmla="*/ 155 w 261"/>
                <a:gd name="T115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1" h="260">
                  <a:moveTo>
                    <a:pt x="261" y="181"/>
                  </a:moveTo>
                  <a:cubicBezTo>
                    <a:pt x="260" y="181"/>
                    <a:pt x="260" y="181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9"/>
                    <a:pt x="257" y="160"/>
                    <a:pt x="252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2" y="150"/>
                    <a:pt x="251" y="150"/>
                    <a:pt x="251" y="150"/>
                  </a:cubicBezTo>
                  <a:cubicBezTo>
                    <a:pt x="251" y="149"/>
                    <a:pt x="251" y="149"/>
                    <a:pt x="251" y="149"/>
                  </a:cubicBezTo>
                  <a:cubicBezTo>
                    <a:pt x="251" y="147"/>
                    <a:pt x="252" y="146"/>
                    <a:pt x="252" y="145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3" y="143"/>
                    <a:pt x="252" y="142"/>
                    <a:pt x="253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141"/>
                    <a:pt x="253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3" y="139"/>
                    <a:pt x="253" y="139"/>
                    <a:pt x="253" y="13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3" y="137"/>
                    <a:pt x="253" y="137"/>
                    <a:pt x="253" y="136"/>
                  </a:cubicBezTo>
                  <a:cubicBezTo>
                    <a:pt x="253" y="134"/>
                    <a:pt x="253" y="131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4" y="125"/>
                    <a:pt x="253" y="122"/>
                    <a:pt x="253" y="119"/>
                  </a:cubicBezTo>
                  <a:cubicBezTo>
                    <a:pt x="253" y="117"/>
                    <a:pt x="253" y="115"/>
                    <a:pt x="252" y="112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2" y="112"/>
                    <a:pt x="252" y="111"/>
                    <a:pt x="252" y="111"/>
                  </a:cubicBezTo>
                  <a:cubicBezTo>
                    <a:pt x="252" y="111"/>
                    <a:pt x="252" y="110"/>
                    <a:pt x="252" y="110"/>
                  </a:cubicBezTo>
                  <a:cubicBezTo>
                    <a:pt x="252" y="110"/>
                    <a:pt x="252" y="110"/>
                    <a:pt x="252" y="109"/>
                  </a:cubicBezTo>
                  <a:cubicBezTo>
                    <a:pt x="251" y="108"/>
                    <a:pt x="251" y="106"/>
                    <a:pt x="251" y="105"/>
                  </a:cubicBezTo>
                  <a:cubicBezTo>
                    <a:pt x="250" y="102"/>
                    <a:pt x="249" y="99"/>
                    <a:pt x="249" y="97"/>
                  </a:cubicBezTo>
                  <a:cubicBezTo>
                    <a:pt x="248" y="94"/>
                    <a:pt x="247" y="91"/>
                    <a:pt x="245" y="87"/>
                  </a:cubicBezTo>
                  <a:cubicBezTo>
                    <a:pt x="245" y="86"/>
                    <a:pt x="244" y="84"/>
                    <a:pt x="243" y="82"/>
                  </a:cubicBezTo>
                  <a:cubicBezTo>
                    <a:pt x="242" y="80"/>
                    <a:pt x="242" y="79"/>
                    <a:pt x="241" y="78"/>
                  </a:cubicBezTo>
                  <a:cubicBezTo>
                    <a:pt x="238" y="71"/>
                    <a:pt x="234" y="65"/>
                    <a:pt x="230" y="59"/>
                  </a:cubicBezTo>
                  <a:cubicBezTo>
                    <a:pt x="228" y="57"/>
                    <a:pt x="227" y="56"/>
                    <a:pt x="226" y="54"/>
                  </a:cubicBezTo>
                  <a:cubicBezTo>
                    <a:pt x="224" y="51"/>
                    <a:pt x="222" y="49"/>
                    <a:pt x="219" y="47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8" y="45"/>
                    <a:pt x="217" y="45"/>
                    <a:pt x="217" y="44"/>
                  </a:cubicBezTo>
                  <a:cubicBezTo>
                    <a:pt x="216" y="43"/>
                    <a:pt x="215" y="43"/>
                    <a:pt x="215" y="42"/>
                  </a:cubicBezTo>
                  <a:cubicBezTo>
                    <a:pt x="215" y="42"/>
                    <a:pt x="214" y="42"/>
                    <a:pt x="214" y="41"/>
                  </a:cubicBezTo>
                  <a:cubicBezTo>
                    <a:pt x="211" y="39"/>
                    <a:pt x="209" y="37"/>
                    <a:pt x="206" y="34"/>
                  </a:cubicBezTo>
                  <a:cubicBezTo>
                    <a:pt x="204" y="33"/>
                    <a:pt x="203" y="32"/>
                    <a:pt x="201" y="31"/>
                  </a:cubicBezTo>
                  <a:cubicBezTo>
                    <a:pt x="201" y="30"/>
                    <a:pt x="200" y="30"/>
                    <a:pt x="200" y="30"/>
                  </a:cubicBezTo>
                  <a:cubicBezTo>
                    <a:pt x="189" y="22"/>
                    <a:pt x="178" y="17"/>
                    <a:pt x="165" y="13"/>
                  </a:cubicBezTo>
                  <a:cubicBezTo>
                    <a:pt x="162" y="12"/>
                    <a:pt x="159" y="11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1" y="10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8"/>
                    <a:pt x="142" y="8"/>
                    <a:pt x="142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8"/>
                    <a:pt x="142" y="8"/>
                    <a:pt x="141" y="8"/>
                  </a:cubicBezTo>
                  <a:cubicBezTo>
                    <a:pt x="141" y="8"/>
                    <a:pt x="141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9" y="8"/>
                    <a:pt x="138" y="8"/>
                    <a:pt x="138" y="8"/>
                  </a:cubicBezTo>
                  <a:cubicBezTo>
                    <a:pt x="138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6" y="8"/>
                    <a:pt x="135" y="8"/>
                    <a:pt x="134" y="8"/>
                  </a:cubicBezTo>
                  <a:cubicBezTo>
                    <a:pt x="132" y="8"/>
                    <a:pt x="129" y="8"/>
                    <a:pt x="127" y="8"/>
                  </a:cubicBezTo>
                  <a:cubicBezTo>
                    <a:pt x="124" y="8"/>
                    <a:pt x="122" y="8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19" y="8"/>
                    <a:pt x="119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7" y="8"/>
                    <a:pt x="117" y="8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08" y="10"/>
                    <a:pt x="107" y="9"/>
                    <a:pt x="106" y="8"/>
                  </a:cubicBezTo>
                  <a:cubicBezTo>
                    <a:pt x="96" y="4"/>
                    <a:pt x="87" y="1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3" y="0"/>
                    <a:pt x="62" y="1"/>
                    <a:pt x="60" y="1"/>
                  </a:cubicBezTo>
                  <a:cubicBezTo>
                    <a:pt x="52" y="3"/>
                    <a:pt x="45" y="5"/>
                    <a:pt x="38" y="9"/>
                  </a:cubicBezTo>
                  <a:cubicBezTo>
                    <a:pt x="33" y="12"/>
                    <a:pt x="28" y="16"/>
                    <a:pt x="23" y="20"/>
                  </a:cubicBezTo>
                  <a:cubicBezTo>
                    <a:pt x="21" y="22"/>
                    <a:pt x="20" y="24"/>
                    <a:pt x="18" y="26"/>
                  </a:cubicBezTo>
                  <a:cubicBezTo>
                    <a:pt x="14" y="30"/>
                    <a:pt x="11" y="35"/>
                    <a:pt x="9" y="40"/>
                  </a:cubicBezTo>
                  <a:cubicBezTo>
                    <a:pt x="6" y="44"/>
                    <a:pt x="5" y="49"/>
                    <a:pt x="3" y="53"/>
                  </a:cubicBezTo>
                  <a:cubicBezTo>
                    <a:pt x="2" y="59"/>
                    <a:pt x="0" y="64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4"/>
                    <a:pt x="0" y="76"/>
                    <a:pt x="0" y="77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6"/>
                    <a:pt x="2" y="93"/>
                    <a:pt x="5" y="99"/>
                  </a:cubicBezTo>
                  <a:cubicBezTo>
                    <a:pt x="6" y="103"/>
                    <a:pt x="7" y="106"/>
                    <a:pt x="9" y="109"/>
                  </a:cubicBezTo>
                  <a:cubicBezTo>
                    <a:pt x="9" y="110"/>
                    <a:pt x="9" y="111"/>
                    <a:pt x="9" y="112"/>
                  </a:cubicBezTo>
                  <a:cubicBezTo>
                    <a:pt x="9" y="114"/>
                    <a:pt x="8" y="116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5"/>
                    <a:pt x="8" y="131"/>
                    <a:pt x="8" y="137"/>
                  </a:cubicBezTo>
                  <a:cubicBezTo>
                    <a:pt x="8" y="139"/>
                    <a:pt x="8" y="142"/>
                    <a:pt x="9" y="144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6"/>
                    <a:pt x="9" y="146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50"/>
                  </a:cubicBezTo>
                  <a:cubicBezTo>
                    <a:pt x="11" y="160"/>
                    <a:pt x="14" y="170"/>
                    <a:pt x="19" y="180"/>
                  </a:cubicBezTo>
                  <a:cubicBezTo>
                    <a:pt x="20" y="183"/>
                    <a:pt x="21" y="186"/>
                    <a:pt x="23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6" y="194"/>
                    <a:pt x="29" y="198"/>
                    <a:pt x="32" y="203"/>
                  </a:cubicBezTo>
                  <a:cubicBezTo>
                    <a:pt x="34" y="206"/>
                    <a:pt x="37" y="209"/>
                    <a:pt x="39" y="211"/>
                  </a:cubicBezTo>
                  <a:cubicBezTo>
                    <a:pt x="39" y="212"/>
                    <a:pt x="39" y="212"/>
                    <a:pt x="40" y="212"/>
                  </a:cubicBezTo>
                  <a:cubicBezTo>
                    <a:pt x="40" y="213"/>
                    <a:pt x="40" y="213"/>
                    <a:pt x="40" y="213"/>
                  </a:cubicBezTo>
                  <a:cubicBezTo>
                    <a:pt x="41" y="213"/>
                    <a:pt x="41" y="214"/>
                    <a:pt x="41" y="214"/>
                  </a:cubicBezTo>
                  <a:cubicBezTo>
                    <a:pt x="42" y="215"/>
                    <a:pt x="42" y="215"/>
                    <a:pt x="43" y="216"/>
                  </a:cubicBezTo>
                  <a:cubicBezTo>
                    <a:pt x="43" y="216"/>
                    <a:pt x="43" y="216"/>
                    <a:pt x="44" y="216"/>
                  </a:cubicBezTo>
                  <a:cubicBezTo>
                    <a:pt x="49" y="222"/>
                    <a:pt x="54" y="226"/>
                    <a:pt x="61" y="231"/>
                  </a:cubicBezTo>
                  <a:cubicBezTo>
                    <a:pt x="63" y="233"/>
                    <a:pt x="66" y="235"/>
                    <a:pt x="69" y="236"/>
                  </a:cubicBezTo>
                  <a:cubicBezTo>
                    <a:pt x="70" y="237"/>
                    <a:pt x="71" y="237"/>
                    <a:pt x="72" y="238"/>
                  </a:cubicBezTo>
                  <a:cubicBezTo>
                    <a:pt x="73" y="238"/>
                    <a:pt x="74" y="238"/>
                    <a:pt x="75" y="239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9" y="241"/>
                    <a:pt x="84" y="243"/>
                    <a:pt x="88" y="245"/>
                  </a:cubicBezTo>
                  <a:cubicBezTo>
                    <a:pt x="91" y="246"/>
                    <a:pt x="94" y="247"/>
                    <a:pt x="97" y="247"/>
                  </a:cubicBezTo>
                  <a:cubicBezTo>
                    <a:pt x="98" y="248"/>
                    <a:pt x="99" y="248"/>
                    <a:pt x="100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103" y="249"/>
                    <a:pt x="104" y="249"/>
                    <a:pt x="104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7" y="250"/>
                    <a:pt x="107" y="250"/>
                    <a:pt x="108" y="250"/>
                  </a:cubicBezTo>
                  <a:cubicBezTo>
                    <a:pt x="108" y="250"/>
                    <a:pt x="108" y="250"/>
                    <a:pt x="108" y="250"/>
                  </a:cubicBezTo>
                  <a:cubicBezTo>
                    <a:pt x="108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4" y="251"/>
                    <a:pt x="114" y="251"/>
                    <a:pt x="115" y="251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16" y="251"/>
                    <a:pt x="116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9" y="251"/>
                    <a:pt x="119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20" y="251"/>
                    <a:pt x="120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2" y="251"/>
                    <a:pt x="124" y="251"/>
                    <a:pt x="125" y="251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5" y="251"/>
                    <a:pt x="125" y="251"/>
                    <a:pt x="126" y="251"/>
                  </a:cubicBezTo>
                  <a:cubicBezTo>
                    <a:pt x="132" y="251"/>
                    <a:pt x="138" y="251"/>
                    <a:pt x="144" y="250"/>
                  </a:cubicBezTo>
                  <a:cubicBezTo>
                    <a:pt x="147" y="250"/>
                    <a:pt x="149" y="250"/>
                    <a:pt x="152" y="250"/>
                  </a:cubicBezTo>
                  <a:cubicBezTo>
                    <a:pt x="152" y="250"/>
                    <a:pt x="153" y="250"/>
                    <a:pt x="153" y="250"/>
                  </a:cubicBezTo>
                  <a:cubicBezTo>
                    <a:pt x="163" y="255"/>
                    <a:pt x="173" y="259"/>
                    <a:pt x="185" y="260"/>
                  </a:cubicBezTo>
                  <a:cubicBezTo>
                    <a:pt x="185" y="260"/>
                    <a:pt x="185" y="260"/>
                    <a:pt x="185" y="260"/>
                  </a:cubicBezTo>
                  <a:cubicBezTo>
                    <a:pt x="185" y="260"/>
                    <a:pt x="185" y="260"/>
                    <a:pt x="186" y="260"/>
                  </a:cubicBezTo>
                  <a:cubicBezTo>
                    <a:pt x="186" y="260"/>
                    <a:pt x="187" y="260"/>
                    <a:pt x="187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9" y="260"/>
                    <a:pt x="190" y="260"/>
                    <a:pt x="191" y="260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3" y="260"/>
                    <a:pt x="193" y="260"/>
                    <a:pt x="193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6" y="260"/>
                    <a:pt x="198" y="260"/>
                    <a:pt x="200" y="259"/>
                  </a:cubicBezTo>
                  <a:cubicBezTo>
                    <a:pt x="203" y="259"/>
                    <a:pt x="207" y="258"/>
                    <a:pt x="210" y="257"/>
                  </a:cubicBezTo>
                  <a:cubicBezTo>
                    <a:pt x="214" y="256"/>
                    <a:pt x="218" y="254"/>
                    <a:pt x="222" y="252"/>
                  </a:cubicBezTo>
                  <a:cubicBezTo>
                    <a:pt x="227" y="249"/>
                    <a:pt x="232" y="245"/>
                    <a:pt x="236" y="241"/>
                  </a:cubicBezTo>
                  <a:cubicBezTo>
                    <a:pt x="238" y="239"/>
                    <a:pt x="240" y="237"/>
                    <a:pt x="242" y="235"/>
                  </a:cubicBezTo>
                  <a:cubicBezTo>
                    <a:pt x="246" y="230"/>
                    <a:pt x="249" y="225"/>
                    <a:pt x="252" y="220"/>
                  </a:cubicBezTo>
                  <a:cubicBezTo>
                    <a:pt x="254" y="215"/>
                    <a:pt x="256" y="210"/>
                    <a:pt x="258" y="206"/>
                  </a:cubicBezTo>
                  <a:cubicBezTo>
                    <a:pt x="259" y="200"/>
                    <a:pt x="260" y="195"/>
                    <a:pt x="260" y="189"/>
                  </a:cubicBezTo>
                  <a:cubicBezTo>
                    <a:pt x="260" y="189"/>
                    <a:pt x="260" y="188"/>
                    <a:pt x="261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0" y="187"/>
                    <a:pt x="260" y="187"/>
                    <a:pt x="260" y="186"/>
                  </a:cubicBezTo>
                  <a:cubicBezTo>
                    <a:pt x="260" y="186"/>
                    <a:pt x="260" y="186"/>
                    <a:pt x="261" y="185"/>
                  </a:cubicBezTo>
                  <a:cubicBezTo>
                    <a:pt x="261" y="184"/>
                    <a:pt x="261" y="183"/>
                    <a:pt x="261" y="181"/>
                  </a:cubicBezTo>
                  <a:close/>
                  <a:moveTo>
                    <a:pt x="154" y="10"/>
                  </a:move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lose/>
                  <a:moveTo>
                    <a:pt x="155" y="10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5" y="11"/>
                    <a:pt x="15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07D51154-B4FE-4528-80F1-29EC95A66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41" y="4946585"/>
              <a:ext cx="158032" cy="194677"/>
            </a:xfrm>
            <a:custGeom>
              <a:avLst/>
              <a:gdLst>
                <a:gd name="T0" fmla="*/ 45 w 127"/>
                <a:gd name="T1" fmla="*/ 1 h 154"/>
                <a:gd name="T2" fmla="*/ 47 w 127"/>
                <a:gd name="T3" fmla="*/ 1 h 154"/>
                <a:gd name="T4" fmla="*/ 48 w 127"/>
                <a:gd name="T5" fmla="*/ 1 h 154"/>
                <a:gd name="T6" fmla="*/ 51 w 127"/>
                <a:gd name="T7" fmla="*/ 0 h 154"/>
                <a:gd name="T8" fmla="*/ 53 w 127"/>
                <a:gd name="T9" fmla="*/ 0 h 154"/>
                <a:gd name="T10" fmla="*/ 62 w 127"/>
                <a:gd name="T11" fmla="*/ 0 h 154"/>
                <a:gd name="T12" fmla="*/ 108 w 127"/>
                <a:gd name="T13" fmla="*/ 16 h 154"/>
                <a:gd name="T14" fmla="*/ 117 w 127"/>
                <a:gd name="T15" fmla="*/ 31 h 154"/>
                <a:gd name="T16" fmla="*/ 116 w 127"/>
                <a:gd name="T17" fmla="*/ 38 h 154"/>
                <a:gd name="T18" fmla="*/ 91 w 127"/>
                <a:gd name="T19" fmla="*/ 40 h 154"/>
                <a:gd name="T20" fmla="*/ 80 w 127"/>
                <a:gd name="T21" fmla="*/ 31 h 154"/>
                <a:gd name="T22" fmla="*/ 56 w 127"/>
                <a:gd name="T23" fmla="*/ 26 h 154"/>
                <a:gd name="T24" fmla="*/ 37 w 127"/>
                <a:gd name="T25" fmla="*/ 47 h 154"/>
                <a:gd name="T26" fmla="*/ 57 w 127"/>
                <a:gd name="T27" fmla="*/ 58 h 154"/>
                <a:gd name="T28" fmla="*/ 91 w 127"/>
                <a:gd name="T29" fmla="*/ 66 h 154"/>
                <a:gd name="T30" fmla="*/ 117 w 127"/>
                <a:gd name="T31" fmla="*/ 83 h 154"/>
                <a:gd name="T32" fmla="*/ 126 w 127"/>
                <a:gd name="T33" fmla="*/ 101 h 154"/>
                <a:gd name="T34" fmla="*/ 127 w 127"/>
                <a:gd name="T35" fmla="*/ 103 h 154"/>
                <a:gd name="T36" fmla="*/ 110 w 127"/>
                <a:gd name="T37" fmla="*/ 139 h 154"/>
                <a:gd name="T38" fmla="*/ 109 w 127"/>
                <a:gd name="T39" fmla="*/ 140 h 154"/>
                <a:gd name="T40" fmla="*/ 104 w 127"/>
                <a:gd name="T41" fmla="*/ 144 h 154"/>
                <a:gd name="T42" fmla="*/ 94 w 127"/>
                <a:gd name="T43" fmla="*/ 149 h 154"/>
                <a:gd name="T44" fmla="*/ 75 w 127"/>
                <a:gd name="T45" fmla="*/ 154 h 154"/>
                <a:gd name="T46" fmla="*/ 70 w 127"/>
                <a:gd name="T47" fmla="*/ 154 h 154"/>
                <a:gd name="T48" fmla="*/ 40 w 127"/>
                <a:gd name="T49" fmla="*/ 151 h 154"/>
                <a:gd name="T50" fmla="*/ 26 w 127"/>
                <a:gd name="T51" fmla="*/ 146 h 154"/>
                <a:gd name="T52" fmla="*/ 4 w 127"/>
                <a:gd name="T53" fmla="*/ 127 h 154"/>
                <a:gd name="T54" fmla="*/ 0 w 127"/>
                <a:gd name="T55" fmla="*/ 118 h 154"/>
                <a:gd name="T56" fmla="*/ 0 w 127"/>
                <a:gd name="T57" fmla="*/ 115 h 154"/>
                <a:gd name="T58" fmla="*/ 11 w 127"/>
                <a:gd name="T59" fmla="*/ 104 h 154"/>
                <a:gd name="T60" fmla="*/ 13 w 127"/>
                <a:gd name="T61" fmla="*/ 104 h 154"/>
                <a:gd name="T62" fmla="*/ 26 w 127"/>
                <a:gd name="T63" fmla="*/ 108 h 154"/>
                <a:gd name="T64" fmla="*/ 35 w 127"/>
                <a:gd name="T65" fmla="*/ 117 h 154"/>
                <a:gd name="T66" fmla="*/ 57 w 127"/>
                <a:gd name="T67" fmla="*/ 129 h 154"/>
                <a:gd name="T68" fmla="*/ 58 w 127"/>
                <a:gd name="T69" fmla="*/ 129 h 154"/>
                <a:gd name="T70" fmla="*/ 61 w 127"/>
                <a:gd name="T71" fmla="*/ 129 h 154"/>
                <a:gd name="T72" fmla="*/ 67 w 127"/>
                <a:gd name="T73" fmla="*/ 129 h 154"/>
                <a:gd name="T74" fmla="*/ 69 w 127"/>
                <a:gd name="T75" fmla="*/ 129 h 154"/>
                <a:gd name="T76" fmla="*/ 85 w 127"/>
                <a:gd name="T77" fmla="*/ 100 h 154"/>
                <a:gd name="T78" fmla="*/ 52 w 127"/>
                <a:gd name="T79" fmla="*/ 88 h 154"/>
                <a:gd name="T80" fmla="*/ 20 w 127"/>
                <a:gd name="T81" fmla="*/ 77 h 154"/>
                <a:gd name="T82" fmla="*/ 2 w 127"/>
                <a:gd name="T83" fmla="*/ 53 h 154"/>
                <a:gd name="T84" fmla="*/ 2 w 127"/>
                <a:gd name="T85" fmla="*/ 51 h 154"/>
                <a:gd name="T86" fmla="*/ 1 w 127"/>
                <a:gd name="T87" fmla="*/ 44 h 154"/>
                <a:gd name="T88" fmla="*/ 2 w 127"/>
                <a:gd name="T89" fmla="*/ 41 h 154"/>
                <a:gd name="T90" fmla="*/ 2 w 127"/>
                <a:gd name="T91" fmla="*/ 39 h 154"/>
                <a:gd name="T92" fmla="*/ 2 w 127"/>
                <a:gd name="T93" fmla="*/ 35 h 154"/>
                <a:gd name="T94" fmla="*/ 27 w 127"/>
                <a:gd name="T95" fmla="*/ 7 h 154"/>
                <a:gd name="T96" fmla="*/ 40 w 127"/>
                <a:gd name="T9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54">
                  <a:moveTo>
                    <a:pt x="40" y="2"/>
                  </a:moveTo>
                  <a:cubicBezTo>
                    <a:pt x="41" y="2"/>
                    <a:pt x="43" y="2"/>
                    <a:pt x="44" y="2"/>
                  </a:cubicBezTo>
                  <a:cubicBezTo>
                    <a:pt x="44" y="2"/>
                    <a:pt x="45" y="1"/>
                    <a:pt x="45" y="1"/>
                  </a:cubicBezTo>
                  <a:cubicBezTo>
                    <a:pt x="45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0" y="0"/>
                    <a:pt x="50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69" y="1"/>
                    <a:pt x="72" y="1"/>
                  </a:cubicBezTo>
                  <a:cubicBezTo>
                    <a:pt x="82" y="2"/>
                    <a:pt x="91" y="5"/>
                    <a:pt x="99" y="10"/>
                  </a:cubicBezTo>
                  <a:cubicBezTo>
                    <a:pt x="102" y="12"/>
                    <a:pt x="105" y="14"/>
                    <a:pt x="108" y="16"/>
                  </a:cubicBezTo>
                  <a:cubicBezTo>
                    <a:pt x="110" y="19"/>
                    <a:pt x="113" y="21"/>
                    <a:pt x="115" y="25"/>
                  </a:cubicBezTo>
                  <a:cubicBezTo>
                    <a:pt x="115" y="26"/>
                    <a:pt x="116" y="28"/>
                    <a:pt x="117" y="30"/>
                  </a:cubicBezTo>
                  <a:cubicBezTo>
                    <a:pt x="117" y="30"/>
                    <a:pt x="117" y="30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1"/>
                    <a:pt x="117" y="31"/>
                    <a:pt x="117" y="32"/>
                  </a:cubicBezTo>
                  <a:cubicBezTo>
                    <a:pt x="117" y="34"/>
                    <a:pt x="117" y="36"/>
                    <a:pt x="116" y="38"/>
                  </a:cubicBezTo>
                  <a:cubicBezTo>
                    <a:pt x="114" y="46"/>
                    <a:pt x="106" y="49"/>
                    <a:pt x="100" y="47"/>
                  </a:cubicBezTo>
                  <a:cubicBezTo>
                    <a:pt x="99" y="47"/>
                    <a:pt x="97" y="46"/>
                    <a:pt x="96" y="45"/>
                  </a:cubicBezTo>
                  <a:cubicBezTo>
                    <a:pt x="94" y="43"/>
                    <a:pt x="92" y="42"/>
                    <a:pt x="91" y="40"/>
                  </a:cubicBezTo>
                  <a:cubicBezTo>
                    <a:pt x="88" y="37"/>
                    <a:pt x="85" y="35"/>
                    <a:pt x="82" y="32"/>
                  </a:cubicBezTo>
                  <a:cubicBezTo>
                    <a:pt x="81" y="32"/>
                    <a:pt x="81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30"/>
                    <a:pt x="76" y="29"/>
                    <a:pt x="75" y="29"/>
                  </a:cubicBezTo>
                  <a:cubicBezTo>
                    <a:pt x="71" y="27"/>
                    <a:pt x="68" y="26"/>
                    <a:pt x="64" y="26"/>
                  </a:cubicBezTo>
                  <a:cubicBezTo>
                    <a:pt x="62" y="26"/>
                    <a:pt x="59" y="26"/>
                    <a:pt x="56" y="26"/>
                  </a:cubicBezTo>
                  <a:cubicBezTo>
                    <a:pt x="51" y="26"/>
                    <a:pt x="46" y="27"/>
                    <a:pt x="42" y="30"/>
                  </a:cubicBezTo>
                  <a:cubicBezTo>
                    <a:pt x="39" y="32"/>
                    <a:pt x="37" y="35"/>
                    <a:pt x="35" y="39"/>
                  </a:cubicBezTo>
                  <a:cubicBezTo>
                    <a:pt x="34" y="42"/>
                    <a:pt x="35" y="45"/>
                    <a:pt x="37" y="47"/>
                  </a:cubicBezTo>
                  <a:cubicBezTo>
                    <a:pt x="39" y="50"/>
                    <a:pt x="41" y="51"/>
                    <a:pt x="44" y="53"/>
                  </a:cubicBezTo>
                  <a:cubicBezTo>
                    <a:pt x="47" y="55"/>
                    <a:pt x="51" y="56"/>
                    <a:pt x="55" y="57"/>
                  </a:cubicBezTo>
                  <a:cubicBezTo>
                    <a:pt x="55" y="57"/>
                    <a:pt x="56" y="58"/>
                    <a:pt x="57" y="58"/>
                  </a:cubicBezTo>
                  <a:cubicBezTo>
                    <a:pt x="59" y="59"/>
                    <a:pt x="61" y="59"/>
                    <a:pt x="63" y="60"/>
                  </a:cubicBezTo>
                  <a:cubicBezTo>
                    <a:pt x="69" y="62"/>
                    <a:pt x="76" y="62"/>
                    <a:pt x="82" y="64"/>
                  </a:cubicBezTo>
                  <a:cubicBezTo>
                    <a:pt x="85" y="65"/>
                    <a:pt x="88" y="66"/>
                    <a:pt x="91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4" y="68"/>
                    <a:pt x="96" y="69"/>
                    <a:pt x="98" y="70"/>
                  </a:cubicBezTo>
                  <a:cubicBezTo>
                    <a:pt x="105" y="73"/>
                    <a:pt x="111" y="77"/>
                    <a:pt x="117" y="83"/>
                  </a:cubicBezTo>
                  <a:cubicBezTo>
                    <a:pt x="117" y="83"/>
                    <a:pt x="118" y="84"/>
                    <a:pt x="118" y="84"/>
                  </a:cubicBezTo>
                  <a:cubicBezTo>
                    <a:pt x="120" y="86"/>
                    <a:pt x="122" y="89"/>
                    <a:pt x="123" y="91"/>
                  </a:cubicBezTo>
                  <a:cubicBezTo>
                    <a:pt x="125" y="94"/>
                    <a:pt x="126" y="98"/>
                    <a:pt x="126" y="101"/>
                  </a:cubicBezTo>
                  <a:cubicBezTo>
                    <a:pt x="126" y="101"/>
                    <a:pt x="126" y="102"/>
                    <a:pt x="127" y="102"/>
                  </a:cubicBezTo>
                  <a:cubicBezTo>
                    <a:pt x="127" y="102"/>
                    <a:pt x="126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5"/>
                    <a:pt x="127" y="107"/>
                    <a:pt x="127" y="109"/>
                  </a:cubicBezTo>
                  <a:cubicBezTo>
                    <a:pt x="126" y="110"/>
                    <a:pt x="126" y="113"/>
                    <a:pt x="126" y="115"/>
                  </a:cubicBezTo>
                  <a:cubicBezTo>
                    <a:pt x="123" y="124"/>
                    <a:pt x="117" y="132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09" y="139"/>
                    <a:pt x="109" y="13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8" y="141"/>
                    <a:pt x="107" y="141"/>
                    <a:pt x="106" y="142"/>
                  </a:cubicBezTo>
                  <a:cubicBezTo>
                    <a:pt x="106" y="142"/>
                    <a:pt x="105" y="143"/>
                    <a:pt x="104" y="143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2" y="145"/>
                    <a:pt x="100" y="146"/>
                    <a:pt x="98" y="147"/>
                  </a:cubicBezTo>
                  <a:cubicBezTo>
                    <a:pt x="98" y="148"/>
                    <a:pt x="97" y="148"/>
                    <a:pt x="97" y="148"/>
                  </a:cubicBezTo>
                  <a:cubicBezTo>
                    <a:pt x="96" y="148"/>
                    <a:pt x="95" y="149"/>
                    <a:pt x="94" y="149"/>
                  </a:cubicBezTo>
                  <a:cubicBezTo>
                    <a:pt x="91" y="150"/>
                    <a:pt x="88" y="151"/>
                    <a:pt x="85" y="152"/>
                  </a:cubicBezTo>
                  <a:cubicBezTo>
                    <a:pt x="83" y="152"/>
                    <a:pt x="81" y="153"/>
                    <a:pt x="79" y="153"/>
                  </a:cubicBezTo>
                  <a:cubicBezTo>
                    <a:pt x="77" y="153"/>
                    <a:pt x="76" y="154"/>
                    <a:pt x="75" y="154"/>
                  </a:cubicBezTo>
                  <a:cubicBezTo>
                    <a:pt x="74" y="154"/>
                    <a:pt x="74" y="154"/>
                    <a:pt x="73" y="154"/>
                  </a:cubicBezTo>
                  <a:cubicBezTo>
                    <a:pt x="72" y="154"/>
                    <a:pt x="71" y="154"/>
                    <a:pt x="71" y="154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67" y="154"/>
                    <a:pt x="63" y="154"/>
                    <a:pt x="59" y="154"/>
                  </a:cubicBezTo>
                  <a:cubicBezTo>
                    <a:pt x="53" y="153"/>
                    <a:pt x="47" y="153"/>
                    <a:pt x="40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9" y="150"/>
                    <a:pt x="39" y="150"/>
                    <a:pt x="38" y="150"/>
                  </a:cubicBezTo>
                  <a:cubicBezTo>
                    <a:pt x="37" y="150"/>
                    <a:pt x="36" y="150"/>
                    <a:pt x="35" y="149"/>
                  </a:cubicBezTo>
                  <a:cubicBezTo>
                    <a:pt x="32" y="148"/>
                    <a:pt x="29" y="147"/>
                    <a:pt x="26" y="146"/>
                  </a:cubicBezTo>
                  <a:cubicBezTo>
                    <a:pt x="19" y="143"/>
                    <a:pt x="12" y="138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0"/>
                    <a:pt x="5" y="129"/>
                    <a:pt x="4" y="127"/>
                  </a:cubicBezTo>
                  <a:cubicBezTo>
                    <a:pt x="2" y="125"/>
                    <a:pt x="1" y="123"/>
                    <a:pt x="1" y="121"/>
                  </a:cubicBezTo>
                  <a:cubicBezTo>
                    <a:pt x="0" y="120"/>
                    <a:pt x="0" y="120"/>
                    <a:pt x="0" y="119"/>
                  </a:cubicBezTo>
                  <a:cubicBezTo>
                    <a:pt x="0" y="119"/>
                    <a:pt x="0" y="119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6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4"/>
                    <a:pt x="0" y="114"/>
                  </a:cubicBezTo>
                  <a:cubicBezTo>
                    <a:pt x="1" y="112"/>
                    <a:pt x="2" y="110"/>
                    <a:pt x="3" y="108"/>
                  </a:cubicBezTo>
                  <a:cubicBezTo>
                    <a:pt x="5" y="106"/>
                    <a:pt x="8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3"/>
                    <a:pt x="14" y="104"/>
                    <a:pt x="14" y="103"/>
                  </a:cubicBezTo>
                  <a:cubicBezTo>
                    <a:pt x="15" y="103"/>
                    <a:pt x="17" y="103"/>
                    <a:pt x="18" y="104"/>
                  </a:cubicBezTo>
                  <a:cubicBezTo>
                    <a:pt x="21" y="104"/>
                    <a:pt x="24" y="106"/>
                    <a:pt x="26" y="108"/>
                  </a:cubicBezTo>
                  <a:cubicBezTo>
                    <a:pt x="27" y="109"/>
                    <a:pt x="27" y="109"/>
                    <a:pt x="28" y="109"/>
                  </a:cubicBezTo>
                  <a:cubicBezTo>
                    <a:pt x="29" y="110"/>
                    <a:pt x="29" y="111"/>
                    <a:pt x="30" y="112"/>
                  </a:cubicBezTo>
                  <a:cubicBezTo>
                    <a:pt x="32" y="113"/>
                    <a:pt x="33" y="115"/>
                    <a:pt x="35" y="117"/>
                  </a:cubicBezTo>
                  <a:cubicBezTo>
                    <a:pt x="39" y="121"/>
                    <a:pt x="42" y="123"/>
                    <a:pt x="47" y="125"/>
                  </a:cubicBezTo>
                  <a:cubicBezTo>
                    <a:pt x="47" y="126"/>
                    <a:pt x="48" y="126"/>
                    <a:pt x="48" y="126"/>
                  </a:cubicBezTo>
                  <a:cubicBezTo>
                    <a:pt x="51" y="127"/>
                    <a:pt x="54" y="128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60" y="129"/>
                  </a:cubicBezTo>
                  <a:cubicBezTo>
                    <a:pt x="60" y="129"/>
                    <a:pt x="61" y="129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3" y="130"/>
                    <a:pt x="65" y="130"/>
                    <a:pt x="66" y="129"/>
                  </a:cubicBezTo>
                  <a:cubicBezTo>
                    <a:pt x="66" y="129"/>
                    <a:pt x="66" y="129"/>
                    <a:pt x="67" y="129"/>
                  </a:cubicBezTo>
                  <a:cubicBezTo>
                    <a:pt x="67" y="129"/>
                    <a:pt x="68" y="129"/>
                    <a:pt x="68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74" y="128"/>
                    <a:pt x="79" y="127"/>
                    <a:pt x="83" y="124"/>
                  </a:cubicBezTo>
                  <a:cubicBezTo>
                    <a:pt x="86" y="121"/>
                    <a:pt x="89" y="117"/>
                    <a:pt x="89" y="113"/>
                  </a:cubicBezTo>
                  <a:cubicBezTo>
                    <a:pt x="90" y="108"/>
                    <a:pt x="88" y="104"/>
                    <a:pt x="85" y="100"/>
                  </a:cubicBezTo>
                  <a:cubicBezTo>
                    <a:pt x="82" y="99"/>
                    <a:pt x="80" y="98"/>
                    <a:pt x="78" y="97"/>
                  </a:cubicBezTo>
                  <a:cubicBezTo>
                    <a:pt x="74" y="95"/>
                    <a:pt x="70" y="93"/>
                    <a:pt x="66" y="92"/>
                  </a:cubicBezTo>
                  <a:cubicBezTo>
                    <a:pt x="61" y="91"/>
                    <a:pt x="56" y="90"/>
                    <a:pt x="52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47" y="87"/>
                    <a:pt x="44" y="86"/>
                    <a:pt x="41" y="86"/>
                  </a:cubicBezTo>
                  <a:cubicBezTo>
                    <a:pt x="34" y="84"/>
                    <a:pt x="27" y="81"/>
                    <a:pt x="20" y="77"/>
                  </a:cubicBezTo>
                  <a:cubicBezTo>
                    <a:pt x="19" y="77"/>
                    <a:pt x="18" y="76"/>
                    <a:pt x="16" y="75"/>
                  </a:cubicBezTo>
                  <a:cubicBezTo>
                    <a:pt x="14" y="74"/>
                    <a:pt x="13" y="72"/>
                    <a:pt x="11" y="70"/>
                  </a:cubicBezTo>
                  <a:cubicBezTo>
                    <a:pt x="6" y="66"/>
                    <a:pt x="3" y="60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2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1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3" y="34"/>
                    <a:pt x="3" y="33"/>
                    <a:pt x="4" y="32"/>
                  </a:cubicBezTo>
                  <a:cubicBezTo>
                    <a:pt x="5" y="27"/>
                    <a:pt x="8" y="22"/>
                    <a:pt x="12" y="18"/>
                  </a:cubicBezTo>
                  <a:cubicBezTo>
                    <a:pt x="16" y="13"/>
                    <a:pt x="21" y="10"/>
                    <a:pt x="27" y="7"/>
                  </a:cubicBezTo>
                  <a:cubicBezTo>
                    <a:pt x="29" y="6"/>
                    <a:pt x="31" y="5"/>
                    <a:pt x="33" y="4"/>
                  </a:cubicBezTo>
                  <a:cubicBezTo>
                    <a:pt x="33" y="4"/>
                    <a:pt x="33" y="4"/>
                    <a:pt x="34" y="4"/>
                  </a:cubicBezTo>
                  <a:cubicBezTo>
                    <a:pt x="36" y="4"/>
                    <a:pt x="38" y="3"/>
                    <a:pt x="40" y="2"/>
                  </a:cubicBezTo>
                  <a:close/>
                </a:path>
              </a:pathLst>
            </a:custGeom>
            <a:solidFill>
              <a:srgbClr val="6AA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xmlns="" id="{4F1047E0-2819-42B3-8474-627E1F4F5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792" y="3044476"/>
              <a:ext cx="526773" cy="5290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F84444DE-C6AB-42F8-AF8E-02A95AD38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743" y="3217395"/>
              <a:ext cx="148871" cy="179790"/>
            </a:xfrm>
            <a:custGeom>
              <a:avLst/>
              <a:gdLst>
                <a:gd name="T0" fmla="*/ 0 w 119"/>
                <a:gd name="T1" fmla="*/ 0 h 143"/>
                <a:gd name="T2" fmla="*/ 57 w 119"/>
                <a:gd name="T3" fmla="*/ 0 h 143"/>
                <a:gd name="T4" fmla="*/ 82 w 119"/>
                <a:gd name="T5" fmla="*/ 2 h 143"/>
                <a:gd name="T6" fmla="*/ 97 w 119"/>
                <a:gd name="T7" fmla="*/ 7 h 143"/>
                <a:gd name="T8" fmla="*/ 108 w 119"/>
                <a:gd name="T9" fmla="*/ 19 h 143"/>
                <a:gd name="T10" fmla="*/ 113 w 119"/>
                <a:gd name="T11" fmla="*/ 36 h 143"/>
                <a:gd name="T12" fmla="*/ 107 w 119"/>
                <a:gd name="T13" fmla="*/ 55 h 143"/>
                <a:gd name="T14" fmla="*/ 92 w 119"/>
                <a:gd name="T15" fmla="*/ 67 h 143"/>
                <a:gd name="T16" fmla="*/ 113 w 119"/>
                <a:gd name="T17" fmla="*/ 80 h 143"/>
                <a:gd name="T18" fmla="*/ 119 w 119"/>
                <a:gd name="T19" fmla="*/ 102 h 143"/>
                <a:gd name="T20" fmla="*/ 115 w 119"/>
                <a:gd name="T21" fmla="*/ 121 h 143"/>
                <a:gd name="T22" fmla="*/ 103 w 119"/>
                <a:gd name="T23" fmla="*/ 135 h 143"/>
                <a:gd name="T24" fmla="*/ 83 w 119"/>
                <a:gd name="T25" fmla="*/ 142 h 143"/>
                <a:gd name="T26" fmla="*/ 49 w 119"/>
                <a:gd name="T27" fmla="*/ 143 h 143"/>
                <a:gd name="T28" fmla="*/ 0 w 119"/>
                <a:gd name="T29" fmla="*/ 143 h 143"/>
                <a:gd name="T30" fmla="*/ 0 w 119"/>
                <a:gd name="T31" fmla="*/ 0 h 143"/>
                <a:gd name="T32" fmla="*/ 29 w 119"/>
                <a:gd name="T33" fmla="*/ 24 h 143"/>
                <a:gd name="T34" fmla="*/ 29 w 119"/>
                <a:gd name="T35" fmla="*/ 57 h 143"/>
                <a:gd name="T36" fmla="*/ 47 w 119"/>
                <a:gd name="T37" fmla="*/ 57 h 143"/>
                <a:gd name="T38" fmla="*/ 69 w 119"/>
                <a:gd name="T39" fmla="*/ 57 h 143"/>
                <a:gd name="T40" fmla="*/ 80 w 119"/>
                <a:gd name="T41" fmla="*/ 51 h 143"/>
                <a:gd name="T42" fmla="*/ 85 w 119"/>
                <a:gd name="T43" fmla="*/ 40 h 143"/>
                <a:gd name="T44" fmla="*/ 81 w 119"/>
                <a:gd name="T45" fmla="*/ 30 h 143"/>
                <a:gd name="T46" fmla="*/ 70 w 119"/>
                <a:gd name="T47" fmla="*/ 24 h 143"/>
                <a:gd name="T48" fmla="*/ 45 w 119"/>
                <a:gd name="T49" fmla="*/ 24 h 143"/>
                <a:gd name="T50" fmla="*/ 29 w 119"/>
                <a:gd name="T51" fmla="*/ 24 h 143"/>
                <a:gd name="T52" fmla="*/ 29 w 119"/>
                <a:gd name="T53" fmla="*/ 81 h 143"/>
                <a:gd name="T54" fmla="*/ 29 w 119"/>
                <a:gd name="T55" fmla="*/ 119 h 143"/>
                <a:gd name="T56" fmla="*/ 55 w 119"/>
                <a:gd name="T57" fmla="*/ 119 h 143"/>
                <a:gd name="T58" fmla="*/ 75 w 119"/>
                <a:gd name="T59" fmla="*/ 118 h 143"/>
                <a:gd name="T60" fmla="*/ 86 w 119"/>
                <a:gd name="T61" fmla="*/ 113 h 143"/>
                <a:gd name="T62" fmla="*/ 90 w 119"/>
                <a:gd name="T63" fmla="*/ 100 h 143"/>
                <a:gd name="T64" fmla="*/ 87 w 119"/>
                <a:gd name="T65" fmla="*/ 89 h 143"/>
                <a:gd name="T66" fmla="*/ 77 w 119"/>
                <a:gd name="T67" fmla="*/ 83 h 143"/>
                <a:gd name="T68" fmla="*/ 52 w 119"/>
                <a:gd name="T69" fmla="*/ 81 h 143"/>
                <a:gd name="T70" fmla="*/ 29 w 119"/>
                <a:gd name="T71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43">
                  <a:moveTo>
                    <a:pt x="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77" y="1"/>
                    <a:pt x="82" y="2"/>
                  </a:cubicBezTo>
                  <a:cubicBezTo>
                    <a:pt x="88" y="2"/>
                    <a:pt x="93" y="4"/>
                    <a:pt x="97" y="7"/>
                  </a:cubicBezTo>
                  <a:cubicBezTo>
                    <a:pt x="101" y="11"/>
                    <a:pt x="105" y="14"/>
                    <a:pt x="108" y="19"/>
                  </a:cubicBezTo>
                  <a:cubicBezTo>
                    <a:pt x="111" y="24"/>
                    <a:pt x="113" y="30"/>
                    <a:pt x="113" y="36"/>
                  </a:cubicBezTo>
                  <a:cubicBezTo>
                    <a:pt x="113" y="43"/>
                    <a:pt x="111" y="49"/>
                    <a:pt x="107" y="55"/>
                  </a:cubicBezTo>
                  <a:cubicBezTo>
                    <a:pt x="103" y="60"/>
                    <a:pt x="99" y="64"/>
                    <a:pt x="92" y="67"/>
                  </a:cubicBezTo>
                  <a:cubicBezTo>
                    <a:pt x="101" y="70"/>
                    <a:pt x="108" y="74"/>
                    <a:pt x="113" y="80"/>
                  </a:cubicBezTo>
                  <a:cubicBezTo>
                    <a:pt x="117" y="86"/>
                    <a:pt x="119" y="94"/>
                    <a:pt x="119" y="102"/>
                  </a:cubicBezTo>
                  <a:cubicBezTo>
                    <a:pt x="119" y="108"/>
                    <a:pt x="118" y="115"/>
                    <a:pt x="115" y="121"/>
                  </a:cubicBezTo>
                  <a:cubicBezTo>
                    <a:pt x="112" y="127"/>
                    <a:pt x="108" y="132"/>
                    <a:pt x="103" y="135"/>
                  </a:cubicBezTo>
                  <a:cubicBezTo>
                    <a:pt x="97" y="139"/>
                    <a:pt x="91" y="142"/>
                    <a:pt x="83" y="142"/>
                  </a:cubicBezTo>
                  <a:cubicBezTo>
                    <a:pt x="78" y="143"/>
                    <a:pt x="67" y="143"/>
                    <a:pt x="49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0"/>
                  </a:lnTo>
                  <a:close/>
                  <a:moveTo>
                    <a:pt x="29" y="24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59" y="57"/>
                    <a:pt x="66" y="57"/>
                    <a:pt x="69" y="57"/>
                  </a:cubicBezTo>
                  <a:cubicBezTo>
                    <a:pt x="73" y="56"/>
                    <a:pt x="77" y="54"/>
                    <a:pt x="80" y="51"/>
                  </a:cubicBezTo>
                  <a:cubicBezTo>
                    <a:pt x="83" y="49"/>
                    <a:pt x="85" y="45"/>
                    <a:pt x="85" y="40"/>
                  </a:cubicBezTo>
                  <a:cubicBezTo>
                    <a:pt x="85" y="36"/>
                    <a:pt x="83" y="32"/>
                    <a:pt x="81" y="30"/>
                  </a:cubicBezTo>
                  <a:cubicBezTo>
                    <a:pt x="78" y="27"/>
                    <a:pt x="75" y="25"/>
                    <a:pt x="70" y="24"/>
                  </a:cubicBezTo>
                  <a:cubicBezTo>
                    <a:pt x="67" y="24"/>
                    <a:pt x="59" y="24"/>
                    <a:pt x="45" y="24"/>
                  </a:cubicBezTo>
                  <a:lnTo>
                    <a:pt x="29" y="24"/>
                  </a:lnTo>
                  <a:close/>
                  <a:moveTo>
                    <a:pt x="29" y="81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66" y="119"/>
                    <a:pt x="73" y="119"/>
                    <a:pt x="75" y="118"/>
                  </a:cubicBezTo>
                  <a:cubicBezTo>
                    <a:pt x="79" y="118"/>
                    <a:pt x="83" y="115"/>
                    <a:pt x="86" y="113"/>
                  </a:cubicBezTo>
                  <a:cubicBezTo>
                    <a:pt x="88" y="110"/>
                    <a:pt x="90" y="105"/>
                    <a:pt x="90" y="100"/>
                  </a:cubicBezTo>
                  <a:cubicBezTo>
                    <a:pt x="90" y="96"/>
                    <a:pt x="89" y="93"/>
                    <a:pt x="87" y="89"/>
                  </a:cubicBezTo>
                  <a:cubicBezTo>
                    <a:pt x="85" y="86"/>
                    <a:pt x="82" y="84"/>
                    <a:pt x="77" y="83"/>
                  </a:cubicBezTo>
                  <a:cubicBezTo>
                    <a:pt x="74" y="82"/>
                    <a:pt x="65" y="81"/>
                    <a:pt x="52" y="81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A04BC17A-0CEE-404F-89B6-12DDD566F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227" y="3263201"/>
              <a:ext cx="121387" cy="137419"/>
            </a:xfrm>
            <a:custGeom>
              <a:avLst/>
              <a:gdLst>
                <a:gd name="T0" fmla="*/ 68 w 97"/>
                <a:gd name="T1" fmla="*/ 73 h 109"/>
                <a:gd name="T2" fmla="*/ 95 w 97"/>
                <a:gd name="T3" fmla="*/ 78 h 109"/>
                <a:gd name="T4" fmla="*/ 78 w 97"/>
                <a:gd name="T5" fmla="*/ 101 h 109"/>
                <a:gd name="T6" fmla="*/ 50 w 97"/>
                <a:gd name="T7" fmla="*/ 109 h 109"/>
                <a:gd name="T8" fmla="*/ 10 w 97"/>
                <a:gd name="T9" fmla="*/ 91 h 109"/>
                <a:gd name="T10" fmla="*/ 0 w 97"/>
                <a:gd name="T11" fmla="*/ 55 h 109"/>
                <a:gd name="T12" fmla="*/ 13 w 97"/>
                <a:gd name="T13" fmla="*/ 15 h 109"/>
                <a:gd name="T14" fmla="*/ 47 w 97"/>
                <a:gd name="T15" fmla="*/ 0 h 109"/>
                <a:gd name="T16" fmla="*/ 84 w 97"/>
                <a:gd name="T17" fmla="*/ 15 h 109"/>
                <a:gd name="T18" fmla="*/ 96 w 97"/>
                <a:gd name="T19" fmla="*/ 62 h 109"/>
                <a:gd name="T20" fmla="*/ 28 w 97"/>
                <a:gd name="T21" fmla="*/ 62 h 109"/>
                <a:gd name="T22" fmla="*/ 35 w 97"/>
                <a:gd name="T23" fmla="*/ 81 h 109"/>
                <a:gd name="T24" fmla="*/ 50 w 97"/>
                <a:gd name="T25" fmla="*/ 88 h 109"/>
                <a:gd name="T26" fmla="*/ 61 w 97"/>
                <a:gd name="T27" fmla="*/ 85 h 109"/>
                <a:gd name="T28" fmla="*/ 68 w 97"/>
                <a:gd name="T29" fmla="*/ 73 h 109"/>
                <a:gd name="T30" fmla="*/ 69 w 97"/>
                <a:gd name="T31" fmla="*/ 46 h 109"/>
                <a:gd name="T32" fmla="*/ 63 w 97"/>
                <a:gd name="T33" fmla="*/ 27 h 109"/>
                <a:gd name="T34" fmla="*/ 49 w 97"/>
                <a:gd name="T35" fmla="*/ 21 h 109"/>
                <a:gd name="T36" fmla="*/ 34 w 97"/>
                <a:gd name="T37" fmla="*/ 28 h 109"/>
                <a:gd name="T38" fmla="*/ 28 w 97"/>
                <a:gd name="T39" fmla="*/ 46 h 109"/>
                <a:gd name="T40" fmla="*/ 69 w 97"/>
                <a:gd name="T41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09">
                  <a:moveTo>
                    <a:pt x="68" y="73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2" y="88"/>
                    <a:pt x="86" y="96"/>
                    <a:pt x="78" y="101"/>
                  </a:cubicBezTo>
                  <a:cubicBezTo>
                    <a:pt x="71" y="106"/>
                    <a:pt x="61" y="109"/>
                    <a:pt x="50" y="109"/>
                  </a:cubicBezTo>
                  <a:cubicBezTo>
                    <a:pt x="32" y="109"/>
                    <a:pt x="19" y="103"/>
                    <a:pt x="10" y="91"/>
                  </a:cubicBezTo>
                  <a:cubicBezTo>
                    <a:pt x="3" y="81"/>
                    <a:pt x="0" y="70"/>
                    <a:pt x="0" y="55"/>
                  </a:cubicBezTo>
                  <a:cubicBezTo>
                    <a:pt x="0" y="38"/>
                    <a:pt x="4" y="25"/>
                    <a:pt x="13" y="15"/>
                  </a:cubicBezTo>
                  <a:cubicBezTo>
                    <a:pt x="22" y="5"/>
                    <a:pt x="34" y="0"/>
                    <a:pt x="47" y="0"/>
                  </a:cubicBezTo>
                  <a:cubicBezTo>
                    <a:pt x="63" y="0"/>
                    <a:pt x="75" y="5"/>
                    <a:pt x="84" y="15"/>
                  </a:cubicBezTo>
                  <a:cubicBezTo>
                    <a:pt x="93" y="26"/>
                    <a:pt x="97" y="41"/>
                    <a:pt x="96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70"/>
                    <a:pt x="30" y="77"/>
                    <a:pt x="35" y="81"/>
                  </a:cubicBezTo>
                  <a:cubicBezTo>
                    <a:pt x="39" y="86"/>
                    <a:pt x="44" y="88"/>
                    <a:pt x="50" y="88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4" y="82"/>
                    <a:pt x="66" y="78"/>
                    <a:pt x="68" y="73"/>
                  </a:cubicBezTo>
                  <a:close/>
                  <a:moveTo>
                    <a:pt x="69" y="46"/>
                  </a:moveTo>
                  <a:cubicBezTo>
                    <a:pt x="69" y="38"/>
                    <a:pt x="67" y="32"/>
                    <a:pt x="63" y="27"/>
                  </a:cubicBezTo>
                  <a:cubicBezTo>
                    <a:pt x="59" y="23"/>
                    <a:pt x="54" y="21"/>
                    <a:pt x="49" y="21"/>
                  </a:cubicBezTo>
                  <a:cubicBezTo>
                    <a:pt x="43" y="21"/>
                    <a:pt x="38" y="23"/>
                    <a:pt x="34" y="28"/>
                  </a:cubicBezTo>
                  <a:cubicBezTo>
                    <a:pt x="30" y="32"/>
                    <a:pt x="28" y="38"/>
                    <a:pt x="28" y="4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xmlns="" id="{4BCFF891-2D37-4843-9498-8250518C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275" y="3221975"/>
              <a:ext cx="76726" cy="29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xmlns="" id="{2900AD70-9DA8-47C4-9352-F6E4CB6E9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037" y="4170167"/>
              <a:ext cx="563418" cy="5668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2D66BFF3-869D-448C-8B3C-89BD8C0E2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183" y="4304151"/>
              <a:ext cx="207274" cy="310338"/>
            </a:xfrm>
            <a:custGeom>
              <a:avLst/>
              <a:gdLst>
                <a:gd name="T0" fmla="*/ 139 w 165"/>
                <a:gd name="T1" fmla="*/ 143 h 247"/>
                <a:gd name="T2" fmla="*/ 119 w 165"/>
                <a:gd name="T3" fmla="*/ 126 h 247"/>
                <a:gd name="T4" fmla="*/ 117 w 165"/>
                <a:gd name="T5" fmla="*/ 103 h 247"/>
                <a:gd name="T6" fmla="*/ 131 w 165"/>
                <a:gd name="T7" fmla="*/ 90 h 247"/>
                <a:gd name="T8" fmla="*/ 139 w 165"/>
                <a:gd name="T9" fmla="*/ 25 h 247"/>
                <a:gd name="T10" fmla="*/ 126 w 165"/>
                <a:gd name="T11" fmla="*/ 11 h 247"/>
                <a:gd name="T12" fmla="*/ 162 w 165"/>
                <a:gd name="T13" fmla="*/ 0 h 247"/>
                <a:gd name="T14" fmla="*/ 92 w 165"/>
                <a:gd name="T15" fmla="*/ 0 h 247"/>
                <a:gd name="T16" fmla="*/ 57 w 165"/>
                <a:gd name="T17" fmla="*/ 9 h 247"/>
                <a:gd name="T18" fmla="*/ 32 w 165"/>
                <a:gd name="T19" fmla="*/ 88 h 247"/>
                <a:gd name="T20" fmla="*/ 78 w 165"/>
                <a:gd name="T21" fmla="*/ 109 h 247"/>
                <a:gd name="T22" fmla="*/ 84 w 165"/>
                <a:gd name="T23" fmla="*/ 112 h 247"/>
                <a:gd name="T24" fmla="*/ 92 w 165"/>
                <a:gd name="T25" fmla="*/ 143 h 247"/>
                <a:gd name="T26" fmla="*/ 84 w 165"/>
                <a:gd name="T27" fmla="*/ 143 h 247"/>
                <a:gd name="T28" fmla="*/ 25 w 165"/>
                <a:gd name="T29" fmla="*/ 161 h 247"/>
                <a:gd name="T30" fmla="*/ 29 w 165"/>
                <a:gd name="T31" fmla="*/ 229 h 247"/>
                <a:gd name="T32" fmla="*/ 138 w 165"/>
                <a:gd name="T33" fmla="*/ 220 h 247"/>
                <a:gd name="T34" fmla="*/ 139 w 165"/>
                <a:gd name="T35" fmla="*/ 143 h 247"/>
                <a:gd name="T36" fmla="*/ 65 w 165"/>
                <a:gd name="T37" fmla="*/ 86 h 247"/>
                <a:gd name="T38" fmla="*/ 51 w 165"/>
                <a:gd name="T39" fmla="*/ 37 h 247"/>
                <a:gd name="T40" fmla="*/ 71 w 165"/>
                <a:gd name="T41" fmla="*/ 12 h 247"/>
                <a:gd name="T42" fmla="*/ 102 w 165"/>
                <a:gd name="T43" fmla="*/ 20 h 247"/>
                <a:gd name="T44" fmla="*/ 120 w 165"/>
                <a:gd name="T45" fmla="*/ 64 h 247"/>
                <a:gd name="T46" fmla="*/ 100 w 165"/>
                <a:gd name="T47" fmla="*/ 98 h 247"/>
                <a:gd name="T48" fmla="*/ 65 w 165"/>
                <a:gd name="T49" fmla="*/ 86 h 247"/>
                <a:gd name="T50" fmla="*/ 137 w 165"/>
                <a:gd name="T51" fmla="*/ 197 h 247"/>
                <a:gd name="T52" fmla="*/ 118 w 165"/>
                <a:gd name="T53" fmla="*/ 221 h 247"/>
                <a:gd name="T54" fmla="*/ 89 w 165"/>
                <a:gd name="T55" fmla="*/ 227 h 247"/>
                <a:gd name="T56" fmla="*/ 50 w 165"/>
                <a:gd name="T57" fmla="*/ 216 h 247"/>
                <a:gd name="T58" fmla="*/ 54 w 165"/>
                <a:gd name="T59" fmla="*/ 159 h 247"/>
                <a:gd name="T60" fmla="*/ 99 w 165"/>
                <a:gd name="T61" fmla="*/ 151 h 247"/>
                <a:gd name="T62" fmla="*/ 137 w 165"/>
                <a:gd name="T63" fmla="*/ 19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47">
                  <a:moveTo>
                    <a:pt x="139" y="143"/>
                  </a:moveTo>
                  <a:cubicBezTo>
                    <a:pt x="133" y="137"/>
                    <a:pt x="126" y="132"/>
                    <a:pt x="119" y="126"/>
                  </a:cubicBezTo>
                  <a:cubicBezTo>
                    <a:pt x="110" y="119"/>
                    <a:pt x="110" y="111"/>
                    <a:pt x="117" y="103"/>
                  </a:cubicBezTo>
                  <a:cubicBezTo>
                    <a:pt x="121" y="98"/>
                    <a:pt x="126" y="94"/>
                    <a:pt x="131" y="90"/>
                  </a:cubicBezTo>
                  <a:cubicBezTo>
                    <a:pt x="150" y="72"/>
                    <a:pt x="153" y="47"/>
                    <a:pt x="139" y="25"/>
                  </a:cubicBezTo>
                  <a:cubicBezTo>
                    <a:pt x="135" y="21"/>
                    <a:pt x="131" y="17"/>
                    <a:pt x="126" y="11"/>
                  </a:cubicBezTo>
                  <a:cubicBezTo>
                    <a:pt x="140" y="13"/>
                    <a:pt x="152" y="9"/>
                    <a:pt x="162" y="0"/>
                  </a:cubicBezTo>
                  <a:cubicBezTo>
                    <a:pt x="138" y="0"/>
                    <a:pt x="115" y="0"/>
                    <a:pt x="92" y="0"/>
                  </a:cubicBezTo>
                  <a:cubicBezTo>
                    <a:pt x="80" y="0"/>
                    <a:pt x="68" y="3"/>
                    <a:pt x="57" y="9"/>
                  </a:cubicBezTo>
                  <a:cubicBezTo>
                    <a:pt x="25" y="23"/>
                    <a:pt x="14" y="61"/>
                    <a:pt x="32" y="88"/>
                  </a:cubicBezTo>
                  <a:cubicBezTo>
                    <a:pt x="44" y="104"/>
                    <a:pt x="60" y="109"/>
                    <a:pt x="78" y="109"/>
                  </a:cubicBezTo>
                  <a:cubicBezTo>
                    <a:pt x="81" y="109"/>
                    <a:pt x="86" y="106"/>
                    <a:pt x="84" y="112"/>
                  </a:cubicBezTo>
                  <a:cubicBezTo>
                    <a:pt x="81" y="123"/>
                    <a:pt x="84" y="132"/>
                    <a:pt x="92" y="143"/>
                  </a:cubicBezTo>
                  <a:cubicBezTo>
                    <a:pt x="88" y="143"/>
                    <a:pt x="86" y="142"/>
                    <a:pt x="84" y="143"/>
                  </a:cubicBezTo>
                  <a:cubicBezTo>
                    <a:pt x="63" y="145"/>
                    <a:pt x="42" y="147"/>
                    <a:pt x="25" y="161"/>
                  </a:cubicBezTo>
                  <a:cubicBezTo>
                    <a:pt x="0" y="181"/>
                    <a:pt x="2" y="213"/>
                    <a:pt x="29" y="229"/>
                  </a:cubicBezTo>
                  <a:cubicBezTo>
                    <a:pt x="57" y="247"/>
                    <a:pt x="113" y="242"/>
                    <a:pt x="138" y="220"/>
                  </a:cubicBezTo>
                  <a:cubicBezTo>
                    <a:pt x="164" y="198"/>
                    <a:pt x="165" y="166"/>
                    <a:pt x="139" y="143"/>
                  </a:cubicBezTo>
                  <a:close/>
                  <a:moveTo>
                    <a:pt x="65" y="86"/>
                  </a:moveTo>
                  <a:cubicBezTo>
                    <a:pt x="54" y="72"/>
                    <a:pt x="49" y="55"/>
                    <a:pt x="51" y="37"/>
                  </a:cubicBezTo>
                  <a:cubicBezTo>
                    <a:pt x="53" y="24"/>
                    <a:pt x="59" y="16"/>
                    <a:pt x="71" y="12"/>
                  </a:cubicBezTo>
                  <a:cubicBezTo>
                    <a:pt x="83" y="8"/>
                    <a:pt x="93" y="11"/>
                    <a:pt x="102" y="20"/>
                  </a:cubicBezTo>
                  <a:cubicBezTo>
                    <a:pt x="114" y="33"/>
                    <a:pt x="119" y="50"/>
                    <a:pt x="120" y="64"/>
                  </a:cubicBezTo>
                  <a:cubicBezTo>
                    <a:pt x="120" y="84"/>
                    <a:pt x="114" y="93"/>
                    <a:pt x="100" y="98"/>
                  </a:cubicBezTo>
                  <a:cubicBezTo>
                    <a:pt x="87" y="103"/>
                    <a:pt x="74" y="99"/>
                    <a:pt x="65" y="86"/>
                  </a:cubicBezTo>
                  <a:close/>
                  <a:moveTo>
                    <a:pt x="137" y="197"/>
                  </a:moveTo>
                  <a:cubicBezTo>
                    <a:pt x="136" y="209"/>
                    <a:pt x="128" y="217"/>
                    <a:pt x="118" y="221"/>
                  </a:cubicBezTo>
                  <a:cubicBezTo>
                    <a:pt x="109" y="225"/>
                    <a:pt x="99" y="227"/>
                    <a:pt x="89" y="227"/>
                  </a:cubicBezTo>
                  <a:cubicBezTo>
                    <a:pt x="76" y="227"/>
                    <a:pt x="62" y="224"/>
                    <a:pt x="50" y="216"/>
                  </a:cubicBezTo>
                  <a:cubicBezTo>
                    <a:pt x="28" y="200"/>
                    <a:pt x="30" y="171"/>
                    <a:pt x="54" y="159"/>
                  </a:cubicBezTo>
                  <a:cubicBezTo>
                    <a:pt x="68" y="152"/>
                    <a:pt x="84" y="150"/>
                    <a:pt x="99" y="151"/>
                  </a:cubicBezTo>
                  <a:cubicBezTo>
                    <a:pt x="116" y="152"/>
                    <a:pt x="139" y="180"/>
                    <a:pt x="137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6CAE04A1-77BB-4507-BB1B-E1EF7FB10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746" y="4300715"/>
              <a:ext cx="96193" cy="97338"/>
            </a:xfrm>
            <a:custGeom>
              <a:avLst/>
              <a:gdLst>
                <a:gd name="T0" fmla="*/ 30 w 84"/>
                <a:gd name="T1" fmla="*/ 85 h 85"/>
                <a:gd name="T2" fmla="*/ 30 w 84"/>
                <a:gd name="T3" fmla="*/ 53 h 85"/>
                <a:gd name="T4" fmla="*/ 0 w 84"/>
                <a:gd name="T5" fmla="*/ 53 h 85"/>
                <a:gd name="T6" fmla="*/ 0 w 84"/>
                <a:gd name="T7" fmla="*/ 32 h 85"/>
                <a:gd name="T8" fmla="*/ 30 w 84"/>
                <a:gd name="T9" fmla="*/ 32 h 85"/>
                <a:gd name="T10" fmla="*/ 30 w 84"/>
                <a:gd name="T11" fmla="*/ 0 h 85"/>
                <a:gd name="T12" fmla="*/ 52 w 84"/>
                <a:gd name="T13" fmla="*/ 0 h 85"/>
                <a:gd name="T14" fmla="*/ 52 w 84"/>
                <a:gd name="T15" fmla="*/ 32 h 85"/>
                <a:gd name="T16" fmla="*/ 84 w 84"/>
                <a:gd name="T17" fmla="*/ 32 h 85"/>
                <a:gd name="T18" fmla="*/ 84 w 84"/>
                <a:gd name="T19" fmla="*/ 53 h 85"/>
                <a:gd name="T20" fmla="*/ 52 w 84"/>
                <a:gd name="T21" fmla="*/ 53 h 85"/>
                <a:gd name="T22" fmla="*/ 52 w 84"/>
                <a:gd name="T23" fmla="*/ 85 h 85"/>
                <a:gd name="T24" fmla="*/ 30 w 84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84" y="32"/>
                  </a:lnTo>
                  <a:lnTo>
                    <a:pt x="84" y="53"/>
                  </a:lnTo>
                  <a:lnTo>
                    <a:pt x="52" y="53"/>
                  </a:lnTo>
                  <a:lnTo>
                    <a:pt x="52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xmlns="" id="{AADFA746-658D-4613-9C25-977EA7E1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410" y="2350510"/>
              <a:ext cx="677934" cy="683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2A51CED0-BAFE-4DAA-8308-96C03B09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958" y="2498235"/>
              <a:ext cx="213000" cy="147725"/>
            </a:xfrm>
            <a:custGeom>
              <a:avLst/>
              <a:gdLst>
                <a:gd name="T0" fmla="*/ 66 w 170"/>
                <a:gd name="T1" fmla="*/ 0 h 117"/>
                <a:gd name="T2" fmla="*/ 69 w 170"/>
                <a:gd name="T3" fmla="*/ 1 h 117"/>
                <a:gd name="T4" fmla="*/ 153 w 170"/>
                <a:gd name="T5" fmla="*/ 53 h 117"/>
                <a:gd name="T6" fmla="*/ 167 w 170"/>
                <a:gd name="T7" fmla="*/ 61 h 117"/>
                <a:gd name="T8" fmla="*/ 167 w 170"/>
                <a:gd name="T9" fmla="*/ 66 h 117"/>
                <a:gd name="T10" fmla="*/ 141 w 170"/>
                <a:gd name="T11" fmla="*/ 88 h 117"/>
                <a:gd name="T12" fmla="*/ 107 w 170"/>
                <a:gd name="T13" fmla="*/ 115 h 117"/>
                <a:gd name="T14" fmla="*/ 100 w 170"/>
                <a:gd name="T15" fmla="*/ 116 h 117"/>
                <a:gd name="T16" fmla="*/ 26 w 170"/>
                <a:gd name="T17" fmla="*/ 71 h 117"/>
                <a:gd name="T18" fmla="*/ 3 w 170"/>
                <a:gd name="T19" fmla="*/ 56 h 117"/>
                <a:gd name="T20" fmla="*/ 3 w 170"/>
                <a:gd name="T21" fmla="*/ 51 h 117"/>
                <a:gd name="T22" fmla="*/ 46 w 170"/>
                <a:gd name="T23" fmla="*/ 16 h 117"/>
                <a:gd name="T24" fmla="*/ 63 w 170"/>
                <a:gd name="T25" fmla="*/ 2 h 117"/>
                <a:gd name="T26" fmla="*/ 66 w 170"/>
                <a:gd name="T2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17">
                  <a:moveTo>
                    <a:pt x="66" y="0"/>
                  </a:moveTo>
                  <a:cubicBezTo>
                    <a:pt x="67" y="0"/>
                    <a:pt x="68" y="0"/>
                    <a:pt x="69" y="1"/>
                  </a:cubicBezTo>
                  <a:cubicBezTo>
                    <a:pt x="97" y="18"/>
                    <a:pt x="125" y="36"/>
                    <a:pt x="153" y="53"/>
                  </a:cubicBezTo>
                  <a:cubicBezTo>
                    <a:pt x="158" y="56"/>
                    <a:pt x="162" y="59"/>
                    <a:pt x="167" y="61"/>
                  </a:cubicBezTo>
                  <a:cubicBezTo>
                    <a:pt x="170" y="63"/>
                    <a:pt x="170" y="64"/>
                    <a:pt x="167" y="66"/>
                  </a:cubicBezTo>
                  <a:cubicBezTo>
                    <a:pt x="159" y="73"/>
                    <a:pt x="150" y="80"/>
                    <a:pt x="141" y="88"/>
                  </a:cubicBezTo>
                  <a:cubicBezTo>
                    <a:pt x="130" y="97"/>
                    <a:pt x="118" y="106"/>
                    <a:pt x="107" y="115"/>
                  </a:cubicBezTo>
                  <a:cubicBezTo>
                    <a:pt x="104" y="117"/>
                    <a:pt x="104" y="117"/>
                    <a:pt x="100" y="116"/>
                  </a:cubicBezTo>
                  <a:cubicBezTo>
                    <a:pt x="76" y="101"/>
                    <a:pt x="51" y="86"/>
                    <a:pt x="26" y="71"/>
                  </a:cubicBezTo>
                  <a:cubicBezTo>
                    <a:pt x="19" y="66"/>
                    <a:pt x="11" y="61"/>
                    <a:pt x="3" y="56"/>
                  </a:cubicBezTo>
                  <a:cubicBezTo>
                    <a:pt x="0" y="54"/>
                    <a:pt x="0" y="53"/>
                    <a:pt x="3" y="51"/>
                  </a:cubicBezTo>
                  <a:cubicBezTo>
                    <a:pt x="17" y="40"/>
                    <a:pt x="31" y="28"/>
                    <a:pt x="46" y="16"/>
                  </a:cubicBezTo>
                  <a:cubicBezTo>
                    <a:pt x="51" y="11"/>
                    <a:pt x="57" y="6"/>
                    <a:pt x="63" y="2"/>
                  </a:cubicBezTo>
                  <a:cubicBezTo>
                    <a:pt x="64" y="1"/>
                    <a:pt x="65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424E870D-F55A-4A9A-A0F9-F22BC27A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797" y="2498235"/>
              <a:ext cx="210709" cy="148871"/>
            </a:xfrm>
            <a:custGeom>
              <a:avLst/>
              <a:gdLst>
                <a:gd name="T0" fmla="*/ 103 w 169"/>
                <a:gd name="T1" fmla="*/ 0 h 118"/>
                <a:gd name="T2" fmla="*/ 106 w 169"/>
                <a:gd name="T3" fmla="*/ 1 h 118"/>
                <a:gd name="T4" fmla="*/ 138 w 169"/>
                <a:gd name="T5" fmla="*/ 28 h 118"/>
                <a:gd name="T6" fmla="*/ 166 w 169"/>
                <a:gd name="T7" fmla="*/ 51 h 118"/>
                <a:gd name="T8" fmla="*/ 168 w 169"/>
                <a:gd name="T9" fmla="*/ 52 h 118"/>
                <a:gd name="T10" fmla="*/ 167 w 169"/>
                <a:gd name="T11" fmla="*/ 56 h 118"/>
                <a:gd name="T12" fmla="*/ 147 w 169"/>
                <a:gd name="T13" fmla="*/ 68 h 118"/>
                <a:gd name="T14" fmla="*/ 69 w 169"/>
                <a:gd name="T15" fmla="*/ 115 h 118"/>
                <a:gd name="T16" fmla="*/ 63 w 169"/>
                <a:gd name="T17" fmla="*/ 115 h 118"/>
                <a:gd name="T18" fmla="*/ 27 w 169"/>
                <a:gd name="T19" fmla="*/ 86 h 118"/>
                <a:gd name="T20" fmla="*/ 4 w 169"/>
                <a:gd name="T21" fmla="*/ 67 h 118"/>
                <a:gd name="T22" fmla="*/ 3 w 169"/>
                <a:gd name="T23" fmla="*/ 66 h 118"/>
                <a:gd name="T24" fmla="*/ 3 w 169"/>
                <a:gd name="T25" fmla="*/ 61 h 118"/>
                <a:gd name="T26" fmla="*/ 100 w 169"/>
                <a:gd name="T27" fmla="*/ 2 h 118"/>
                <a:gd name="T28" fmla="*/ 103 w 169"/>
                <a:gd name="T2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118">
                  <a:moveTo>
                    <a:pt x="103" y="0"/>
                  </a:moveTo>
                  <a:cubicBezTo>
                    <a:pt x="105" y="0"/>
                    <a:pt x="106" y="0"/>
                    <a:pt x="106" y="1"/>
                  </a:cubicBezTo>
                  <a:cubicBezTo>
                    <a:pt x="117" y="10"/>
                    <a:pt x="128" y="19"/>
                    <a:pt x="138" y="28"/>
                  </a:cubicBezTo>
                  <a:cubicBezTo>
                    <a:pt x="148" y="35"/>
                    <a:pt x="157" y="43"/>
                    <a:pt x="166" y="51"/>
                  </a:cubicBezTo>
                  <a:cubicBezTo>
                    <a:pt x="167" y="51"/>
                    <a:pt x="167" y="52"/>
                    <a:pt x="168" y="52"/>
                  </a:cubicBezTo>
                  <a:cubicBezTo>
                    <a:pt x="169" y="54"/>
                    <a:pt x="169" y="54"/>
                    <a:pt x="167" y="56"/>
                  </a:cubicBezTo>
                  <a:cubicBezTo>
                    <a:pt x="161" y="60"/>
                    <a:pt x="154" y="64"/>
                    <a:pt x="147" y="68"/>
                  </a:cubicBezTo>
                  <a:cubicBezTo>
                    <a:pt x="121" y="84"/>
                    <a:pt x="95" y="100"/>
                    <a:pt x="69" y="115"/>
                  </a:cubicBezTo>
                  <a:cubicBezTo>
                    <a:pt x="66" y="117"/>
                    <a:pt x="66" y="118"/>
                    <a:pt x="63" y="115"/>
                  </a:cubicBezTo>
                  <a:cubicBezTo>
                    <a:pt x="51" y="105"/>
                    <a:pt x="39" y="95"/>
                    <a:pt x="27" y="86"/>
                  </a:cubicBezTo>
                  <a:cubicBezTo>
                    <a:pt x="19" y="79"/>
                    <a:pt x="11" y="73"/>
                    <a:pt x="4" y="67"/>
                  </a:cubicBezTo>
                  <a:cubicBezTo>
                    <a:pt x="3" y="67"/>
                    <a:pt x="3" y="67"/>
                    <a:pt x="3" y="66"/>
                  </a:cubicBezTo>
                  <a:cubicBezTo>
                    <a:pt x="0" y="64"/>
                    <a:pt x="0" y="64"/>
                    <a:pt x="3" y="61"/>
                  </a:cubicBezTo>
                  <a:cubicBezTo>
                    <a:pt x="35" y="42"/>
                    <a:pt x="68" y="22"/>
                    <a:pt x="100" y="2"/>
                  </a:cubicBezTo>
                  <a:cubicBezTo>
                    <a:pt x="101" y="1"/>
                    <a:pt x="102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78C694D5-DF7B-4B3F-A2B0-E43467BA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119" y="2659703"/>
              <a:ext cx="196967" cy="137419"/>
            </a:xfrm>
            <a:custGeom>
              <a:avLst/>
              <a:gdLst>
                <a:gd name="T0" fmla="*/ 97 w 158"/>
                <a:gd name="T1" fmla="*/ 0 h 109"/>
                <a:gd name="T2" fmla="*/ 99 w 158"/>
                <a:gd name="T3" fmla="*/ 1 h 109"/>
                <a:gd name="T4" fmla="*/ 131 w 158"/>
                <a:gd name="T5" fmla="*/ 28 h 109"/>
                <a:gd name="T6" fmla="*/ 155 w 158"/>
                <a:gd name="T7" fmla="*/ 48 h 109"/>
                <a:gd name="T8" fmla="*/ 155 w 158"/>
                <a:gd name="T9" fmla="*/ 52 h 109"/>
                <a:gd name="T10" fmla="*/ 68 w 158"/>
                <a:gd name="T11" fmla="*/ 104 h 109"/>
                <a:gd name="T12" fmla="*/ 60 w 158"/>
                <a:gd name="T13" fmla="*/ 108 h 109"/>
                <a:gd name="T14" fmla="*/ 56 w 158"/>
                <a:gd name="T15" fmla="*/ 108 h 109"/>
                <a:gd name="T16" fmla="*/ 32 w 158"/>
                <a:gd name="T17" fmla="*/ 87 h 109"/>
                <a:gd name="T18" fmla="*/ 3 w 158"/>
                <a:gd name="T19" fmla="*/ 62 h 109"/>
                <a:gd name="T20" fmla="*/ 3 w 158"/>
                <a:gd name="T21" fmla="*/ 57 h 109"/>
                <a:gd name="T22" fmla="*/ 93 w 158"/>
                <a:gd name="T23" fmla="*/ 2 h 109"/>
                <a:gd name="T24" fmla="*/ 97 w 158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09">
                  <a:moveTo>
                    <a:pt x="97" y="0"/>
                  </a:moveTo>
                  <a:cubicBezTo>
                    <a:pt x="98" y="0"/>
                    <a:pt x="99" y="1"/>
                    <a:pt x="99" y="1"/>
                  </a:cubicBezTo>
                  <a:cubicBezTo>
                    <a:pt x="110" y="10"/>
                    <a:pt x="121" y="19"/>
                    <a:pt x="131" y="28"/>
                  </a:cubicBezTo>
                  <a:cubicBezTo>
                    <a:pt x="139" y="35"/>
                    <a:pt x="147" y="42"/>
                    <a:pt x="155" y="48"/>
                  </a:cubicBezTo>
                  <a:cubicBezTo>
                    <a:pt x="158" y="50"/>
                    <a:pt x="158" y="51"/>
                    <a:pt x="155" y="52"/>
                  </a:cubicBezTo>
                  <a:cubicBezTo>
                    <a:pt x="126" y="69"/>
                    <a:pt x="97" y="87"/>
                    <a:pt x="68" y="104"/>
                  </a:cubicBezTo>
                  <a:cubicBezTo>
                    <a:pt x="65" y="105"/>
                    <a:pt x="63" y="106"/>
                    <a:pt x="60" y="108"/>
                  </a:cubicBezTo>
                  <a:cubicBezTo>
                    <a:pt x="59" y="109"/>
                    <a:pt x="57" y="109"/>
                    <a:pt x="56" y="108"/>
                  </a:cubicBezTo>
                  <a:cubicBezTo>
                    <a:pt x="48" y="101"/>
                    <a:pt x="40" y="94"/>
                    <a:pt x="32" y="87"/>
                  </a:cubicBezTo>
                  <a:cubicBezTo>
                    <a:pt x="22" y="78"/>
                    <a:pt x="12" y="70"/>
                    <a:pt x="3" y="62"/>
                  </a:cubicBezTo>
                  <a:cubicBezTo>
                    <a:pt x="0" y="59"/>
                    <a:pt x="0" y="59"/>
                    <a:pt x="3" y="57"/>
                  </a:cubicBezTo>
                  <a:cubicBezTo>
                    <a:pt x="33" y="38"/>
                    <a:pt x="63" y="20"/>
                    <a:pt x="93" y="2"/>
                  </a:cubicBezTo>
                  <a:cubicBezTo>
                    <a:pt x="95" y="1"/>
                    <a:pt x="96" y="1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B36CA320-5638-4F3A-B2D9-06A13BF9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522" y="2659703"/>
              <a:ext cx="198113" cy="137419"/>
            </a:xfrm>
            <a:custGeom>
              <a:avLst/>
              <a:gdLst>
                <a:gd name="T0" fmla="*/ 99 w 158"/>
                <a:gd name="T1" fmla="*/ 109 h 109"/>
                <a:gd name="T2" fmla="*/ 97 w 158"/>
                <a:gd name="T3" fmla="*/ 108 h 109"/>
                <a:gd name="T4" fmla="*/ 3 w 158"/>
                <a:gd name="T5" fmla="*/ 53 h 109"/>
                <a:gd name="T6" fmla="*/ 3 w 158"/>
                <a:gd name="T7" fmla="*/ 52 h 109"/>
                <a:gd name="T8" fmla="*/ 2 w 158"/>
                <a:gd name="T9" fmla="*/ 48 h 109"/>
                <a:gd name="T10" fmla="*/ 15 w 158"/>
                <a:gd name="T11" fmla="*/ 37 h 109"/>
                <a:gd name="T12" fmla="*/ 49 w 158"/>
                <a:gd name="T13" fmla="*/ 9 h 109"/>
                <a:gd name="T14" fmla="*/ 58 w 158"/>
                <a:gd name="T15" fmla="*/ 1 h 109"/>
                <a:gd name="T16" fmla="*/ 62 w 158"/>
                <a:gd name="T17" fmla="*/ 1 h 109"/>
                <a:gd name="T18" fmla="*/ 86 w 158"/>
                <a:gd name="T19" fmla="*/ 15 h 109"/>
                <a:gd name="T20" fmla="*/ 155 w 158"/>
                <a:gd name="T21" fmla="*/ 57 h 109"/>
                <a:gd name="T22" fmla="*/ 155 w 158"/>
                <a:gd name="T23" fmla="*/ 57 h 109"/>
                <a:gd name="T24" fmla="*/ 156 w 158"/>
                <a:gd name="T25" fmla="*/ 61 h 109"/>
                <a:gd name="T26" fmla="*/ 143 w 158"/>
                <a:gd name="T27" fmla="*/ 72 h 109"/>
                <a:gd name="T28" fmla="*/ 116 w 158"/>
                <a:gd name="T29" fmla="*/ 96 h 109"/>
                <a:gd name="T30" fmla="*/ 101 w 158"/>
                <a:gd name="T31" fmla="*/ 108 h 109"/>
                <a:gd name="T32" fmla="*/ 99 w 158"/>
                <a:gd name="T3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09">
                  <a:moveTo>
                    <a:pt x="99" y="109"/>
                  </a:moveTo>
                  <a:cubicBezTo>
                    <a:pt x="99" y="108"/>
                    <a:pt x="98" y="108"/>
                    <a:pt x="97" y="108"/>
                  </a:cubicBezTo>
                  <a:cubicBezTo>
                    <a:pt x="66" y="90"/>
                    <a:pt x="35" y="71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1"/>
                    <a:pt x="0" y="50"/>
                    <a:pt x="2" y="48"/>
                  </a:cubicBezTo>
                  <a:cubicBezTo>
                    <a:pt x="6" y="45"/>
                    <a:pt x="11" y="41"/>
                    <a:pt x="15" y="37"/>
                  </a:cubicBezTo>
                  <a:cubicBezTo>
                    <a:pt x="26" y="28"/>
                    <a:pt x="38" y="18"/>
                    <a:pt x="49" y="9"/>
                  </a:cubicBezTo>
                  <a:cubicBezTo>
                    <a:pt x="52" y="6"/>
                    <a:pt x="55" y="3"/>
                    <a:pt x="58" y="1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71" y="6"/>
                    <a:pt x="78" y="11"/>
                    <a:pt x="86" y="15"/>
                  </a:cubicBezTo>
                  <a:cubicBezTo>
                    <a:pt x="109" y="29"/>
                    <a:pt x="132" y="43"/>
                    <a:pt x="155" y="57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7" y="59"/>
                    <a:pt x="158" y="59"/>
                    <a:pt x="156" y="61"/>
                  </a:cubicBezTo>
                  <a:cubicBezTo>
                    <a:pt x="151" y="65"/>
                    <a:pt x="147" y="68"/>
                    <a:pt x="143" y="72"/>
                  </a:cubicBezTo>
                  <a:cubicBezTo>
                    <a:pt x="134" y="80"/>
                    <a:pt x="124" y="88"/>
                    <a:pt x="116" y="96"/>
                  </a:cubicBezTo>
                  <a:cubicBezTo>
                    <a:pt x="111" y="100"/>
                    <a:pt x="106" y="104"/>
                    <a:pt x="101" y="108"/>
                  </a:cubicBezTo>
                  <a:cubicBezTo>
                    <a:pt x="101" y="108"/>
                    <a:pt x="100" y="109"/>
                    <a:pt x="99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C8CD7FCD-B1D6-43A6-A2C4-7DB0913D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812" y="2742154"/>
              <a:ext cx="125968" cy="145435"/>
            </a:xfrm>
            <a:custGeom>
              <a:avLst/>
              <a:gdLst>
                <a:gd name="T0" fmla="*/ 0 w 101"/>
                <a:gd name="T1" fmla="*/ 58 h 116"/>
                <a:gd name="T2" fmla="*/ 0 w 101"/>
                <a:gd name="T3" fmla="*/ 4 h 116"/>
                <a:gd name="T4" fmla="*/ 0 w 101"/>
                <a:gd name="T5" fmla="*/ 3 h 116"/>
                <a:gd name="T6" fmla="*/ 1 w 101"/>
                <a:gd name="T7" fmla="*/ 0 h 116"/>
                <a:gd name="T8" fmla="*/ 4 w 101"/>
                <a:gd name="T9" fmla="*/ 1 h 116"/>
                <a:gd name="T10" fmla="*/ 19 w 101"/>
                <a:gd name="T11" fmla="*/ 14 h 116"/>
                <a:gd name="T12" fmla="*/ 55 w 101"/>
                <a:gd name="T13" fmla="*/ 43 h 116"/>
                <a:gd name="T14" fmla="*/ 65 w 101"/>
                <a:gd name="T15" fmla="*/ 52 h 116"/>
                <a:gd name="T16" fmla="*/ 70 w 101"/>
                <a:gd name="T17" fmla="*/ 52 h 116"/>
                <a:gd name="T18" fmla="*/ 98 w 101"/>
                <a:gd name="T19" fmla="*/ 37 h 116"/>
                <a:gd name="T20" fmla="*/ 101 w 101"/>
                <a:gd name="T21" fmla="*/ 39 h 116"/>
                <a:gd name="T22" fmla="*/ 101 w 101"/>
                <a:gd name="T23" fmla="*/ 52 h 116"/>
                <a:gd name="T24" fmla="*/ 99 w 101"/>
                <a:gd name="T25" fmla="*/ 56 h 116"/>
                <a:gd name="T26" fmla="*/ 49 w 101"/>
                <a:gd name="T27" fmla="*/ 87 h 116"/>
                <a:gd name="T28" fmla="*/ 5 w 101"/>
                <a:gd name="T29" fmla="*/ 114 h 116"/>
                <a:gd name="T30" fmla="*/ 1 w 101"/>
                <a:gd name="T31" fmla="*/ 115 h 116"/>
                <a:gd name="T32" fmla="*/ 0 w 101"/>
                <a:gd name="T33" fmla="*/ 111 h 116"/>
                <a:gd name="T34" fmla="*/ 0 w 101"/>
                <a:gd name="T3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16">
                  <a:moveTo>
                    <a:pt x="0" y="58"/>
                  </a:moveTo>
                  <a:cubicBezTo>
                    <a:pt x="0" y="40"/>
                    <a:pt x="0" y="22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9" y="5"/>
                    <a:pt x="14" y="10"/>
                    <a:pt x="19" y="14"/>
                  </a:cubicBezTo>
                  <a:cubicBezTo>
                    <a:pt x="31" y="23"/>
                    <a:pt x="43" y="34"/>
                    <a:pt x="55" y="43"/>
                  </a:cubicBezTo>
                  <a:cubicBezTo>
                    <a:pt x="58" y="46"/>
                    <a:pt x="62" y="49"/>
                    <a:pt x="65" y="52"/>
                  </a:cubicBezTo>
                  <a:cubicBezTo>
                    <a:pt x="67" y="53"/>
                    <a:pt x="68" y="53"/>
                    <a:pt x="70" y="52"/>
                  </a:cubicBezTo>
                  <a:cubicBezTo>
                    <a:pt x="79" y="47"/>
                    <a:pt x="89" y="42"/>
                    <a:pt x="98" y="37"/>
                  </a:cubicBezTo>
                  <a:cubicBezTo>
                    <a:pt x="100" y="36"/>
                    <a:pt x="101" y="36"/>
                    <a:pt x="101" y="39"/>
                  </a:cubicBezTo>
                  <a:cubicBezTo>
                    <a:pt x="101" y="43"/>
                    <a:pt x="101" y="47"/>
                    <a:pt x="101" y="52"/>
                  </a:cubicBezTo>
                  <a:cubicBezTo>
                    <a:pt x="101" y="54"/>
                    <a:pt x="101" y="55"/>
                    <a:pt x="99" y="56"/>
                  </a:cubicBezTo>
                  <a:cubicBezTo>
                    <a:pt x="82" y="66"/>
                    <a:pt x="65" y="76"/>
                    <a:pt x="49" y="87"/>
                  </a:cubicBezTo>
                  <a:cubicBezTo>
                    <a:pt x="34" y="96"/>
                    <a:pt x="19" y="105"/>
                    <a:pt x="5" y="114"/>
                  </a:cubicBezTo>
                  <a:cubicBezTo>
                    <a:pt x="4" y="114"/>
                    <a:pt x="3" y="116"/>
                    <a:pt x="1" y="115"/>
                  </a:cubicBezTo>
                  <a:cubicBezTo>
                    <a:pt x="0" y="114"/>
                    <a:pt x="0" y="113"/>
                    <a:pt x="0" y="111"/>
                  </a:cubicBezTo>
                  <a:cubicBezTo>
                    <a:pt x="0" y="93"/>
                    <a:pt x="0" y="76"/>
                    <a:pt x="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xmlns="" id="{36869599-5087-4BBD-9A38-787FC1CF8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683" y="2742154"/>
              <a:ext cx="127113" cy="145435"/>
            </a:xfrm>
            <a:custGeom>
              <a:avLst/>
              <a:gdLst>
                <a:gd name="T0" fmla="*/ 101 w 101"/>
                <a:gd name="T1" fmla="*/ 58 h 116"/>
                <a:gd name="T2" fmla="*/ 101 w 101"/>
                <a:gd name="T3" fmla="*/ 110 h 116"/>
                <a:gd name="T4" fmla="*/ 101 w 101"/>
                <a:gd name="T5" fmla="*/ 112 h 116"/>
                <a:gd name="T6" fmla="*/ 98 w 101"/>
                <a:gd name="T7" fmla="*/ 114 h 116"/>
                <a:gd name="T8" fmla="*/ 54 w 101"/>
                <a:gd name="T9" fmla="*/ 88 h 116"/>
                <a:gd name="T10" fmla="*/ 4 w 101"/>
                <a:gd name="T11" fmla="*/ 56 h 116"/>
                <a:gd name="T12" fmla="*/ 1 w 101"/>
                <a:gd name="T13" fmla="*/ 52 h 116"/>
                <a:gd name="T14" fmla="*/ 1 w 101"/>
                <a:gd name="T15" fmla="*/ 39 h 116"/>
                <a:gd name="T16" fmla="*/ 4 w 101"/>
                <a:gd name="T17" fmla="*/ 37 h 116"/>
                <a:gd name="T18" fmla="*/ 32 w 101"/>
                <a:gd name="T19" fmla="*/ 52 h 116"/>
                <a:gd name="T20" fmla="*/ 37 w 101"/>
                <a:gd name="T21" fmla="*/ 52 h 116"/>
                <a:gd name="T22" fmla="*/ 83 w 101"/>
                <a:gd name="T23" fmla="*/ 14 h 116"/>
                <a:gd name="T24" fmla="*/ 97 w 101"/>
                <a:gd name="T25" fmla="*/ 3 h 116"/>
                <a:gd name="T26" fmla="*/ 99 w 101"/>
                <a:gd name="T27" fmla="*/ 1 h 116"/>
                <a:gd name="T28" fmla="*/ 101 w 101"/>
                <a:gd name="T29" fmla="*/ 2 h 116"/>
                <a:gd name="T30" fmla="*/ 101 w 101"/>
                <a:gd name="T31" fmla="*/ 4 h 116"/>
                <a:gd name="T32" fmla="*/ 101 w 101"/>
                <a:gd name="T33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6">
                  <a:moveTo>
                    <a:pt x="101" y="58"/>
                  </a:moveTo>
                  <a:cubicBezTo>
                    <a:pt x="101" y="75"/>
                    <a:pt x="101" y="93"/>
                    <a:pt x="101" y="110"/>
                  </a:cubicBezTo>
                  <a:cubicBezTo>
                    <a:pt x="101" y="111"/>
                    <a:pt x="101" y="112"/>
                    <a:pt x="101" y="112"/>
                  </a:cubicBezTo>
                  <a:cubicBezTo>
                    <a:pt x="101" y="115"/>
                    <a:pt x="100" y="116"/>
                    <a:pt x="98" y="114"/>
                  </a:cubicBezTo>
                  <a:cubicBezTo>
                    <a:pt x="83" y="105"/>
                    <a:pt x="69" y="96"/>
                    <a:pt x="54" y="88"/>
                  </a:cubicBezTo>
                  <a:cubicBezTo>
                    <a:pt x="37" y="77"/>
                    <a:pt x="20" y="67"/>
                    <a:pt x="4" y="56"/>
                  </a:cubicBezTo>
                  <a:cubicBezTo>
                    <a:pt x="2" y="55"/>
                    <a:pt x="0" y="54"/>
                    <a:pt x="1" y="52"/>
                  </a:cubicBezTo>
                  <a:cubicBezTo>
                    <a:pt x="1" y="47"/>
                    <a:pt x="1" y="43"/>
                    <a:pt x="1" y="39"/>
                  </a:cubicBezTo>
                  <a:cubicBezTo>
                    <a:pt x="1" y="36"/>
                    <a:pt x="2" y="36"/>
                    <a:pt x="4" y="37"/>
                  </a:cubicBezTo>
                  <a:cubicBezTo>
                    <a:pt x="14" y="42"/>
                    <a:pt x="23" y="47"/>
                    <a:pt x="32" y="52"/>
                  </a:cubicBezTo>
                  <a:cubicBezTo>
                    <a:pt x="34" y="53"/>
                    <a:pt x="35" y="53"/>
                    <a:pt x="37" y="52"/>
                  </a:cubicBezTo>
                  <a:cubicBezTo>
                    <a:pt x="52" y="39"/>
                    <a:pt x="68" y="26"/>
                    <a:pt x="83" y="14"/>
                  </a:cubicBezTo>
                  <a:cubicBezTo>
                    <a:pt x="88" y="10"/>
                    <a:pt x="92" y="6"/>
                    <a:pt x="97" y="3"/>
                  </a:cubicBezTo>
                  <a:cubicBezTo>
                    <a:pt x="97" y="2"/>
                    <a:pt x="98" y="1"/>
                    <a:pt x="99" y="1"/>
                  </a:cubicBezTo>
                  <a:cubicBezTo>
                    <a:pt x="100" y="0"/>
                    <a:pt x="101" y="0"/>
                    <a:pt x="101" y="2"/>
                  </a:cubicBezTo>
                  <a:cubicBezTo>
                    <a:pt x="101" y="3"/>
                    <a:pt x="101" y="3"/>
                    <a:pt x="101" y="4"/>
                  </a:cubicBezTo>
                  <a:cubicBezTo>
                    <a:pt x="101" y="22"/>
                    <a:pt x="101" y="40"/>
                    <a:pt x="10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29">
              <a:extLst>
                <a:ext uri="{FF2B5EF4-FFF2-40B4-BE49-F238E27FC236}">
                  <a16:creationId xmlns:a16="http://schemas.microsoft.com/office/drawing/2014/main" xmlns="" id="{467406B4-711A-4201-8A3D-137BE818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585" y="4331635"/>
              <a:ext cx="460354" cy="46493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xmlns="" id="{221FB233-1ECB-43CB-B347-4BE00B91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278" y="4422102"/>
              <a:ext cx="196967" cy="282854"/>
            </a:xfrm>
            <a:custGeom>
              <a:avLst/>
              <a:gdLst>
                <a:gd name="T0" fmla="*/ 28 w 158"/>
                <a:gd name="T1" fmla="*/ 83 h 224"/>
                <a:gd name="T2" fmla="*/ 43 w 158"/>
                <a:gd name="T3" fmla="*/ 87 h 224"/>
                <a:gd name="T4" fmla="*/ 103 w 158"/>
                <a:gd name="T5" fmla="*/ 41 h 224"/>
                <a:gd name="T6" fmla="*/ 101 w 158"/>
                <a:gd name="T7" fmla="*/ 29 h 224"/>
                <a:gd name="T8" fmla="*/ 129 w 158"/>
                <a:gd name="T9" fmla="*/ 0 h 224"/>
                <a:gd name="T10" fmla="*/ 158 w 158"/>
                <a:gd name="T11" fmla="*/ 29 h 224"/>
                <a:gd name="T12" fmla="*/ 129 w 158"/>
                <a:gd name="T13" fmla="*/ 57 h 224"/>
                <a:gd name="T14" fmla="*/ 113 w 158"/>
                <a:gd name="T15" fmla="*/ 52 h 224"/>
                <a:gd name="T16" fmla="*/ 53 w 158"/>
                <a:gd name="T17" fmla="*/ 97 h 224"/>
                <a:gd name="T18" fmla="*/ 57 w 158"/>
                <a:gd name="T19" fmla="*/ 111 h 224"/>
                <a:gd name="T20" fmla="*/ 53 w 158"/>
                <a:gd name="T21" fmla="*/ 125 h 224"/>
                <a:gd name="T22" fmla="*/ 113 w 158"/>
                <a:gd name="T23" fmla="*/ 172 h 224"/>
                <a:gd name="T24" fmla="*/ 129 w 158"/>
                <a:gd name="T25" fmla="*/ 167 h 224"/>
                <a:gd name="T26" fmla="*/ 158 w 158"/>
                <a:gd name="T27" fmla="*/ 196 h 224"/>
                <a:gd name="T28" fmla="*/ 129 w 158"/>
                <a:gd name="T29" fmla="*/ 224 h 224"/>
                <a:gd name="T30" fmla="*/ 101 w 158"/>
                <a:gd name="T31" fmla="*/ 196 h 224"/>
                <a:gd name="T32" fmla="*/ 104 w 158"/>
                <a:gd name="T33" fmla="*/ 183 h 224"/>
                <a:gd name="T34" fmla="*/ 43 w 158"/>
                <a:gd name="T35" fmla="*/ 136 h 224"/>
                <a:gd name="T36" fmla="*/ 28 w 158"/>
                <a:gd name="T37" fmla="*/ 140 h 224"/>
                <a:gd name="T38" fmla="*/ 0 w 158"/>
                <a:gd name="T39" fmla="*/ 111 h 224"/>
                <a:gd name="T40" fmla="*/ 28 w 158"/>
                <a:gd name="T41" fmla="*/ 8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4">
                  <a:moveTo>
                    <a:pt x="28" y="83"/>
                  </a:moveTo>
                  <a:cubicBezTo>
                    <a:pt x="34" y="83"/>
                    <a:pt x="39" y="84"/>
                    <a:pt x="43" y="8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2" y="37"/>
                    <a:pt x="101" y="33"/>
                    <a:pt x="101" y="29"/>
                  </a:cubicBezTo>
                  <a:cubicBezTo>
                    <a:pt x="101" y="13"/>
                    <a:pt x="114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45"/>
                    <a:pt x="145" y="57"/>
                    <a:pt x="129" y="57"/>
                  </a:cubicBezTo>
                  <a:cubicBezTo>
                    <a:pt x="123" y="57"/>
                    <a:pt x="117" y="55"/>
                    <a:pt x="113" y="52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101"/>
                    <a:pt x="57" y="106"/>
                    <a:pt x="57" y="111"/>
                  </a:cubicBezTo>
                  <a:cubicBezTo>
                    <a:pt x="57" y="116"/>
                    <a:pt x="56" y="121"/>
                    <a:pt x="53" y="125"/>
                  </a:cubicBezTo>
                  <a:cubicBezTo>
                    <a:pt x="113" y="172"/>
                    <a:pt x="113" y="172"/>
                    <a:pt x="113" y="172"/>
                  </a:cubicBezTo>
                  <a:cubicBezTo>
                    <a:pt x="118" y="169"/>
                    <a:pt x="123" y="167"/>
                    <a:pt x="129" y="167"/>
                  </a:cubicBezTo>
                  <a:cubicBezTo>
                    <a:pt x="145" y="167"/>
                    <a:pt x="158" y="180"/>
                    <a:pt x="158" y="196"/>
                  </a:cubicBezTo>
                  <a:cubicBezTo>
                    <a:pt x="158" y="211"/>
                    <a:pt x="145" y="224"/>
                    <a:pt x="129" y="224"/>
                  </a:cubicBezTo>
                  <a:cubicBezTo>
                    <a:pt x="114" y="224"/>
                    <a:pt x="101" y="211"/>
                    <a:pt x="101" y="196"/>
                  </a:cubicBezTo>
                  <a:cubicBezTo>
                    <a:pt x="101" y="191"/>
                    <a:pt x="102" y="187"/>
                    <a:pt x="104" y="183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39" y="138"/>
                    <a:pt x="34" y="140"/>
                    <a:pt x="28" y="140"/>
                  </a:cubicBezTo>
                  <a:cubicBezTo>
                    <a:pt x="12" y="140"/>
                    <a:pt x="0" y="127"/>
                    <a:pt x="0" y="111"/>
                  </a:cubicBezTo>
                  <a:cubicBezTo>
                    <a:pt x="0" y="95"/>
                    <a:pt x="12" y="83"/>
                    <a:pt x="2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xmlns="" id="{907A43AF-8B3B-4BF1-837E-DE2E8D4D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894" y="3570104"/>
              <a:ext cx="732902" cy="7386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xmlns="" id="{AB30CE6C-7239-4153-BA47-C1359C280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249" y="3718974"/>
              <a:ext cx="501580" cy="443176"/>
            </a:xfrm>
            <a:custGeom>
              <a:avLst/>
              <a:gdLst>
                <a:gd name="T0" fmla="*/ 378 w 401"/>
                <a:gd name="T1" fmla="*/ 134 h 352"/>
                <a:gd name="T2" fmla="*/ 209 w 401"/>
                <a:gd name="T3" fmla="*/ 0 h 352"/>
                <a:gd name="T4" fmla="*/ 175 w 401"/>
                <a:gd name="T5" fmla="*/ 4 h 352"/>
                <a:gd name="T6" fmla="*/ 57 w 401"/>
                <a:gd name="T7" fmla="*/ 257 h 352"/>
                <a:gd name="T8" fmla="*/ 57 w 401"/>
                <a:gd name="T9" fmla="*/ 265 h 352"/>
                <a:gd name="T10" fmla="*/ 35 w 401"/>
                <a:gd name="T11" fmla="*/ 346 h 352"/>
                <a:gd name="T12" fmla="*/ 38 w 401"/>
                <a:gd name="T13" fmla="*/ 350 h 352"/>
                <a:gd name="T14" fmla="*/ 123 w 401"/>
                <a:gd name="T15" fmla="*/ 328 h 352"/>
                <a:gd name="T16" fmla="*/ 129 w 401"/>
                <a:gd name="T17" fmla="*/ 328 h 352"/>
                <a:gd name="T18" fmla="*/ 243 w 401"/>
                <a:gd name="T19" fmla="*/ 344 h 352"/>
                <a:gd name="T20" fmla="*/ 378 w 401"/>
                <a:gd name="T21" fmla="*/ 134 h 352"/>
                <a:gd name="T22" fmla="*/ 233 w 401"/>
                <a:gd name="T23" fmla="*/ 317 h 352"/>
                <a:gd name="T24" fmla="*/ 213 w 401"/>
                <a:gd name="T25" fmla="*/ 319 h 352"/>
                <a:gd name="T26" fmla="*/ 135 w 401"/>
                <a:gd name="T27" fmla="*/ 298 h 352"/>
                <a:gd name="T28" fmla="*/ 126 w 401"/>
                <a:gd name="T29" fmla="*/ 297 h 352"/>
                <a:gd name="T30" fmla="*/ 79 w 401"/>
                <a:gd name="T31" fmla="*/ 309 h 352"/>
                <a:gd name="T32" fmla="*/ 77 w 401"/>
                <a:gd name="T33" fmla="*/ 306 h 352"/>
                <a:gd name="T34" fmla="*/ 89 w 401"/>
                <a:gd name="T35" fmla="*/ 262 h 352"/>
                <a:gd name="T36" fmla="*/ 87 w 401"/>
                <a:gd name="T37" fmla="*/ 251 h 352"/>
                <a:gd name="T38" fmla="*/ 92 w 401"/>
                <a:gd name="T39" fmla="*/ 90 h 352"/>
                <a:gd name="T40" fmla="*/ 239 w 401"/>
                <a:gd name="T41" fmla="*/ 33 h 352"/>
                <a:gd name="T42" fmla="*/ 350 w 401"/>
                <a:gd name="T43" fmla="*/ 143 h 352"/>
                <a:gd name="T44" fmla="*/ 233 w 401"/>
                <a:gd name="T45" fmla="*/ 3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352">
                  <a:moveTo>
                    <a:pt x="378" y="134"/>
                  </a:moveTo>
                  <a:cubicBezTo>
                    <a:pt x="359" y="55"/>
                    <a:pt x="291" y="1"/>
                    <a:pt x="209" y="0"/>
                  </a:cubicBezTo>
                  <a:cubicBezTo>
                    <a:pt x="198" y="0"/>
                    <a:pt x="186" y="1"/>
                    <a:pt x="175" y="4"/>
                  </a:cubicBezTo>
                  <a:cubicBezTo>
                    <a:pt x="60" y="27"/>
                    <a:pt x="0" y="154"/>
                    <a:pt x="57" y="257"/>
                  </a:cubicBezTo>
                  <a:cubicBezTo>
                    <a:pt x="58" y="260"/>
                    <a:pt x="58" y="262"/>
                    <a:pt x="57" y="265"/>
                  </a:cubicBezTo>
                  <a:cubicBezTo>
                    <a:pt x="50" y="292"/>
                    <a:pt x="43" y="319"/>
                    <a:pt x="35" y="346"/>
                  </a:cubicBezTo>
                  <a:cubicBezTo>
                    <a:pt x="34" y="351"/>
                    <a:pt x="34" y="351"/>
                    <a:pt x="38" y="350"/>
                  </a:cubicBezTo>
                  <a:cubicBezTo>
                    <a:pt x="67" y="342"/>
                    <a:pt x="95" y="335"/>
                    <a:pt x="123" y="328"/>
                  </a:cubicBezTo>
                  <a:cubicBezTo>
                    <a:pt x="125" y="327"/>
                    <a:pt x="127" y="327"/>
                    <a:pt x="129" y="328"/>
                  </a:cubicBezTo>
                  <a:cubicBezTo>
                    <a:pt x="165" y="347"/>
                    <a:pt x="203" y="352"/>
                    <a:pt x="243" y="344"/>
                  </a:cubicBezTo>
                  <a:cubicBezTo>
                    <a:pt x="339" y="326"/>
                    <a:pt x="401" y="229"/>
                    <a:pt x="378" y="134"/>
                  </a:cubicBezTo>
                  <a:close/>
                  <a:moveTo>
                    <a:pt x="233" y="317"/>
                  </a:moveTo>
                  <a:cubicBezTo>
                    <a:pt x="225" y="318"/>
                    <a:pt x="217" y="319"/>
                    <a:pt x="213" y="319"/>
                  </a:cubicBezTo>
                  <a:cubicBezTo>
                    <a:pt x="182" y="318"/>
                    <a:pt x="157" y="312"/>
                    <a:pt x="135" y="298"/>
                  </a:cubicBezTo>
                  <a:cubicBezTo>
                    <a:pt x="132" y="296"/>
                    <a:pt x="129" y="295"/>
                    <a:pt x="126" y="297"/>
                  </a:cubicBezTo>
                  <a:cubicBezTo>
                    <a:pt x="110" y="301"/>
                    <a:pt x="95" y="305"/>
                    <a:pt x="79" y="309"/>
                  </a:cubicBezTo>
                  <a:cubicBezTo>
                    <a:pt x="76" y="309"/>
                    <a:pt x="76" y="309"/>
                    <a:pt x="77" y="306"/>
                  </a:cubicBezTo>
                  <a:cubicBezTo>
                    <a:pt x="81" y="291"/>
                    <a:pt x="84" y="277"/>
                    <a:pt x="89" y="262"/>
                  </a:cubicBezTo>
                  <a:cubicBezTo>
                    <a:pt x="90" y="258"/>
                    <a:pt x="89" y="255"/>
                    <a:pt x="87" y="251"/>
                  </a:cubicBezTo>
                  <a:cubicBezTo>
                    <a:pt x="55" y="200"/>
                    <a:pt x="57" y="137"/>
                    <a:pt x="92" y="90"/>
                  </a:cubicBezTo>
                  <a:cubicBezTo>
                    <a:pt x="129" y="41"/>
                    <a:pt x="179" y="20"/>
                    <a:pt x="239" y="33"/>
                  </a:cubicBezTo>
                  <a:cubicBezTo>
                    <a:pt x="298" y="46"/>
                    <a:pt x="336" y="84"/>
                    <a:pt x="350" y="143"/>
                  </a:cubicBezTo>
                  <a:cubicBezTo>
                    <a:pt x="369" y="223"/>
                    <a:pt x="314" y="303"/>
                    <a:pt x="233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xmlns="" id="{02BE0099-A586-4D31-BA65-9244B6B1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974" y="3834636"/>
              <a:ext cx="224451" cy="209564"/>
            </a:xfrm>
            <a:custGeom>
              <a:avLst/>
              <a:gdLst>
                <a:gd name="T0" fmla="*/ 136 w 180"/>
                <a:gd name="T1" fmla="*/ 165 h 166"/>
                <a:gd name="T2" fmla="*/ 118 w 180"/>
                <a:gd name="T3" fmla="*/ 163 h 166"/>
                <a:gd name="T4" fmla="*/ 24 w 180"/>
                <a:gd name="T5" fmla="*/ 93 h 166"/>
                <a:gd name="T6" fmla="*/ 4 w 180"/>
                <a:gd name="T7" fmla="*/ 53 h 166"/>
                <a:gd name="T8" fmla="*/ 20 w 180"/>
                <a:gd name="T9" fmla="*/ 6 h 166"/>
                <a:gd name="T10" fmla="*/ 42 w 180"/>
                <a:gd name="T11" fmla="*/ 3 h 166"/>
                <a:gd name="T12" fmla="*/ 47 w 180"/>
                <a:gd name="T13" fmla="*/ 7 h 166"/>
                <a:gd name="T14" fmla="*/ 62 w 180"/>
                <a:gd name="T15" fmla="*/ 43 h 166"/>
                <a:gd name="T16" fmla="*/ 61 w 180"/>
                <a:gd name="T17" fmla="*/ 50 h 166"/>
                <a:gd name="T18" fmla="*/ 50 w 180"/>
                <a:gd name="T19" fmla="*/ 64 h 166"/>
                <a:gd name="T20" fmla="*/ 49 w 180"/>
                <a:gd name="T21" fmla="*/ 74 h 166"/>
                <a:gd name="T22" fmla="*/ 108 w 180"/>
                <a:gd name="T23" fmla="*/ 125 h 166"/>
                <a:gd name="T24" fmla="*/ 118 w 180"/>
                <a:gd name="T25" fmla="*/ 123 h 166"/>
                <a:gd name="T26" fmla="*/ 130 w 180"/>
                <a:gd name="T27" fmla="*/ 107 h 166"/>
                <a:gd name="T28" fmla="*/ 140 w 180"/>
                <a:gd name="T29" fmla="*/ 104 h 166"/>
                <a:gd name="T30" fmla="*/ 166 w 180"/>
                <a:gd name="T31" fmla="*/ 116 h 166"/>
                <a:gd name="T32" fmla="*/ 171 w 180"/>
                <a:gd name="T33" fmla="*/ 119 h 166"/>
                <a:gd name="T34" fmla="*/ 179 w 180"/>
                <a:gd name="T35" fmla="*/ 132 h 166"/>
                <a:gd name="T36" fmla="*/ 147 w 180"/>
                <a:gd name="T37" fmla="*/ 165 h 166"/>
                <a:gd name="T38" fmla="*/ 136 w 180"/>
                <a:gd name="T39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66">
                  <a:moveTo>
                    <a:pt x="136" y="165"/>
                  </a:moveTo>
                  <a:cubicBezTo>
                    <a:pt x="130" y="166"/>
                    <a:pt x="124" y="164"/>
                    <a:pt x="118" y="163"/>
                  </a:cubicBezTo>
                  <a:cubicBezTo>
                    <a:pt x="78" y="151"/>
                    <a:pt x="48" y="126"/>
                    <a:pt x="24" y="93"/>
                  </a:cubicBezTo>
                  <a:cubicBezTo>
                    <a:pt x="15" y="81"/>
                    <a:pt x="7" y="68"/>
                    <a:pt x="4" y="53"/>
                  </a:cubicBezTo>
                  <a:cubicBezTo>
                    <a:pt x="0" y="34"/>
                    <a:pt x="6" y="18"/>
                    <a:pt x="20" y="6"/>
                  </a:cubicBezTo>
                  <a:cubicBezTo>
                    <a:pt x="24" y="2"/>
                    <a:pt x="37" y="0"/>
                    <a:pt x="42" y="3"/>
                  </a:cubicBezTo>
                  <a:cubicBezTo>
                    <a:pt x="44" y="3"/>
                    <a:pt x="46" y="5"/>
                    <a:pt x="47" y="7"/>
                  </a:cubicBezTo>
                  <a:cubicBezTo>
                    <a:pt x="52" y="19"/>
                    <a:pt x="57" y="31"/>
                    <a:pt x="62" y="43"/>
                  </a:cubicBezTo>
                  <a:cubicBezTo>
                    <a:pt x="62" y="45"/>
                    <a:pt x="62" y="48"/>
                    <a:pt x="61" y="50"/>
                  </a:cubicBezTo>
                  <a:cubicBezTo>
                    <a:pt x="58" y="55"/>
                    <a:pt x="54" y="60"/>
                    <a:pt x="50" y="64"/>
                  </a:cubicBezTo>
                  <a:cubicBezTo>
                    <a:pt x="47" y="67"/>
                    <a:pt x="47" y="70"/>
                    <a:pt x="49" y="74"/>
                  </a:cubicBezTo>
                  <a:cubicBezTo>
                    <a:pt x="63" y="98"/>
                    <a:pt x="83" y="115"/>
                    <a:pt x="108" y="125"/>
                  </a:cubicBezTo>
                  <a:cubicBezTo>
                    <a:pt x="112" y="127"/>
                    <a:pt x="115" y="126"/>
                    <a:pt x="118" y="123"/>
                  </a:cubicBezTo>
                  <a:cubicBezTo>
                    <a:pt x="122" y="117"/>
                    <a:pt x="126" y="112"/>
                    <a:pt x="130" y="107"/>
                  </a:cubicBezTo>
                  <a:cubicBezTo>
                    <a:pt x="133" y="103"/>
                    <a:pt x="136" y="102"/>
                    <a:pt x="140" y="104"/>
                  </a:cubicBezTo>
                  <a:cubicBezTo>
                    <a:pt x="149" y="108"/>
                    <a:pt x="157" y="112"/>
                    <a:pt x="166" y="116"/>
                  </a:cubicBezTo>
                  <a:cubicBezTo>
                    <a:pt x="167" y="117"/>
                    <a:pt x="169" y="118"/>
                    <a:pt x="171" y="119"/>
                  </a:cubicBezTo>
                  <a:cubicBezTo>
                    <a:pt x="180" y="123"/>
                    <a:pt x="180" y="123"/>
                    <a:pt x="179" y="132"/>
                  </a:cubicBezTo>
                  <a:cubicBezTo>
                    <a:pt x="177" y="151"/>
                    <a:pt x="164" y="160"/>
                    <a:pt x="147" y="165"/>
                  </a:cubicBezTo>
                  <a:cubicBezTo>
                    <a:pt x="144" y="166"/>
                    <a:pt x="140" y="166"/>
                    <a:pt x="136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xmlns="" id="{3267FBE0-84F4-44D3-B7B9-D0332B6A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017" y="3519717"/>
              <a:ext cx="940176" cy="94704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xmlns="" id="{A221102D-288A-451E-8035-817F0938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388" y="3696071"/>
              <a:ext cx="711144" cy="213000"/>
            </a:xfrm>
            <a:custGeom>
              <a:avLst/>
              <a:gdLst>
                <a:gd name="T0" fmla="*/ 325 w 569"/>
                <a:gd name="T1" fmla="*/ 1 h 169"/>
                <a:gd name="T2" fmla="*/ 461 w 569"/>
                <a:gd name="T3" fmla="*/ 35 h 169"/>
                <a:gd name="T4" fmla="*/ 555 w 569"/>
                <a:gd name="T5" fmla="*/ 96 h 169"/>
                <a:gd name="T6" fmla="*/ 568 w 569"/>
                <a:gd name="T7" fmla="*/ 115 h 169"/>
                <a:gd name="T8" fmla="*/ 524 w 569"/>
                <a:gd name="T9" fmla="*/ 157 h 169"/>
                <a:gd name="T10" fmla="*/ 510 w 569"/>
                <a:gd name="T11" fmla="*/ 158 h 169"/>
                <a:gd name="T12" fmla="*/ 326 w 569"/>
                <a:gd name="T13" fmla="*/ 74 h 169"/>
                <a:gd name="T14" fmla="*/ 58 w 569"/>
                <a:gd name="T15" fmla="*/ 160 h 169"/>
                <a:gd name="T16" fmla="*/ 48 w 569"/>
                <a:gd name="T17" fmla="*/ 169 h 169"/>
                <a:gd name="T18" fmla="*/ 2 w 569"/>
                <a:gd name="T19" fmla="*/ 117 h 169"/>
                <a:gd name="T20" fmla="*/ 13 w 569"/>
                <a:gd name="T21" fmla="*/ 100 h 169"/>
                <a:gd name="T22" fmla="*/ 119 w 569"/>
                <a:gd name="T23" fmla="*/ 32 h 169"/>
                <a:gd name="T24" fmla="*/ 218 w 569"/>
                <a:gd name="T25" fmla="*/ 3 h 169"/>
                <a:gd name="T26" fmla="*/ 249 w 569"/>
                <a:gd name="T27" fmla="*/ 1 h 169"/>
                <a:gd name="T28" fmla="*/ 285 w 569"/>
                <a:gd name="T29" fmla="*/ 1 h 169"/>
                <a:gd name="T30" fmla="*/ 325 w 569"/>
                <a:gd name="T31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9" h="169">
                  <a:moveTo>
                    <a:pt x="325" y="1"/>
                  </a:moveTo>
                  <a:cubicBezTo>
                    <a:pt x="373" y="2"/>
                    <a:pt x="417" y="16"/>
                    <a:pt x="461" y="35"/>
                  </a:cubicBezTo>
                  <a:cubicBezTo>
                    <a:pt x="495" y="51"/>
                    <a:pt x="527" y="72"/>
                    <a:pt x="555" y="96"/>
                  </a:cubicBezTo>
                  <a:cubicBezTo>
                    <a:pt x="561" y="101"/>
                    <a:pt x="569" y="105"/>
                    <a:pt x="568" y="115"/>
                  </a:cubicBezTo>
                  <a:cubicBezTo>
                    <a:pt x="553" y="129"/>
                    <a:pt x="538" y="143"/>
                    <a:pt x="524" y="157"/>
                  </a:cubicBezTo>
                  <a:cubicBezTo>
                    <a:pt x="519" y="163"/>
                    <a:pt x="516" y="163"/>
                    <a:pt x="510" y="158"/>
                  </a:cubicBezTo>
                  <a:cubicBezTo>
                    <a:pt x="458" y="110"/>
                    <a:pt x="396" y="82"/>
                    <a:pt x="326" y="74"/>
                  </a:cubicBezTo>
                  <a:cubicBezTo>
                    <a:pt x="224" y="63"/>
                    <a:pt x="134" y="91"/>
                    <a:pt x="58" y="160"/>
                  </a:cubicBezTo>
                  <a:cubicBezTo>
                    <a:pt x="56" y="161"/>
                    <a:pt x="54" y="163"/>
                    <a:pt x="48" y="169"/>
                  </a:cubicBezTo>
                  <a:cubicBezTo>
                    <a:pt x="33" y="152"/>
                    <a:pt x="18" y="134"/>
                    <a:pt x="2" y="117"/>
                  </a:cubicBezTo>
                  <a:cubicBezTo>
                    <a:pt x="0" y="108"/>
                    <a:pt x="7" y="104"/>
                    <a:pt x="13" y="100"/>
                  </a:cubicBezTo>
                  <a:cubicBezTo>
                    <a:pt x="45" y="71"/>
                    <a:pt x="80" y="49"/>
                    <a:pt x="119" y="32"/>
                  </a:cubicBezTo>
                  <a:cubicBezTo>
                    <a:pt x="150" y="18"/>
                    <a:pt x="183" y="8"/>
                    <a:pt x="218" y="3"/>
                  </a:cubicBezTo>
                  <a:cubicBezTo>
                    <a:pt x="228" y="1"/>
                    <a:pt x="239" y="1"/>
                    <a:pt x="249" y="1"/>
                  </a:cubicBezTo>
                  <a:cubicBezTo>
                    <a:pt x="258" y="1"/>
                    <a:pt x="276" y="1"/>
                    <a:pt x="285" y="1"/>
                  </a:cubicBezTo>
                  <a:cubicBezTo>
                    <a:pt x="295" y="1"/>
                    <a:pt x="315" y="0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xmlns="" id="{BA892ABE-72A4-4744-AEF6-70AD7C6A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323" y="4092296"/>
              <a:ext cx="207274" cy="195822"/>
            </a:xfrm>
            <a:custGeom>
              <a:avLst/>
              <a:gdLst>
                <a:gd name="T0" fmla="*/ 74 w 166"/>
                <a:gd name="T1" fmla="*/ 156 h 156"/>
                <a:gd name="T2" fmla="*/ 19 w 166"/>
                <a:gd name="T3" fmla="*/ 115 h 156"/>
                <a:gd name="T4" fmla="*/ 58 w 166"/>
                <a:gd name="T5" fmla="*/ 15 h 156"/>
                <a:gd name="T6" fmla="*/ 154 w 166"/>
                <a:gd name="T7" fmla="*/ 62 h 156"/>
                <a:gd name="T8" fmla="*/ 98 w 166"/>
                <a:gd name="T9" fmla="*/ 154 h 156"/>
                <a:gd name="T10" fmla="*/ 94 w 166"/>
                <a:gd name="T11" fmla="*/ 156 h 156"/>
                <a:gd name="T12" fmla="*/ 74 w 166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56">
                  <a:moveTo>
                    <a:pt x="74" y="156"/>
                  </a:moveTo>
                  <a:cubicBezTo>
                    <a:pt x="50" y="150"/>
                    <a:pt x="30" y="138"/>
                    <a:pt x="19" y="115"/>
                  </a:cubicBezTo>
                  <a:cubicBezTo>
                    <a:pt x="0" y="76"/>
                    <a:pt x="18" y="30"/>
                    <a:pt x="58" y="15"/>
                  </a:cubicBezTo>
                  <a:cubicBezTo>
                    <a:pt x="98" y="0"/>
                    <a:pt x="142" y="22"/>
                    <a:pt x="154" y="62"/>
                  </a:cubicBezTo>
                  <a:cubicBezTo>
                    <a:pt x="166" y="104"/>
                    <a:pt x="141" y="145"/>
                    <a:pt x="98" y="154"/>
                  </a:cubicBezTo>
                  <a:cubicBezTo>
                    <a:pt x="97" y="154"/>
                    <a:pt x="96" y="155"/>
                    <a:pt x="94" y="156"/>
                  </a:cubicBezTo>
                  <a:cubicBezTo>
                    <a:pt x="87" y="156"/>
                    <a:pt x="80" y="156"/>
                    <a:pt x="74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xmlns="" id="{5B0BBD4B-8A03-4584-B62C-01602054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017" y="3833490"/>
              <a:ext cx="513031" cy="168338"/>
            </a:xfrm>
            <a:custGeom>
              <a:avLst/>
              <a:gdLst>
                <a:gd name="T0" fmla="*/ 207 w 411"/>
                <a:gd name="T1" fmla="*/ 0 h 134"/>
                <a:gd name="T2" fmla="*/ 404 w 411"/>
                <a:gd name="T3" fmla="*/ 74 h 134"/>
                <a:gd name="T4" fmla="*/ 404 w 411"/>
                <a:gd name="T5" fmla="*/ 90 h 134"/>
                <a:gd name="T6" fmla="*/ 366 w 411"/>
                <a:gd name="T7" fmla="*/ 128 h 134"/>
                <a:gd name="T8" fmla="*/ 355 w 411"/>
                <a:gd name="T9" fmla="*/ 129 h 134"/>
                <a:gd name="T10" fmla="*/ 184 w 411"/>
                <a:gd name="T11" fmla="*/ 73 h 134"/>
                <a:gd name="T12" fmla="*/ 59 w 411"/>
                <a:gd name="T13" fmla="*/ 128 h 134"/>
                <a:gd name="T14" fmla="*/ 44 w 411"/>
                <a:gd name="T15" fmla="*/ 128 h 134"/>
                <a:gd name="T16" fmla="*/ 5 w 411"/>
                <a:gd name="T17" fmla="*/ 89 h 134"/>
                <a:gd name="T18" fmla="*/ 5 w 411"/>
                <a:gd name="T19" fmla="*/ 78 h 134"/>
                <a:gd name="T20" fmla="*/ 207 w 411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1" h="134">
                  <a:moveTo>
                    <a:pt x="207" y="0"/>
                  </a:moveTo>
                  <a:cubicBezTo>
                    <a:pt x="281" y="1"/>
                    <a:pt x="347" y="25"/>
                    <a:pt x="404" y="74"/>
                  </a:cubicBezTo>
                  <a:cubicBezTo>
                    <a:pt x="411" y="80"/>
                    <a:pt x="411" y="84"/>
                    <a:pt x="404" y="90"/>
                  </a:cubicBezTo>
                  <a:cubicBezTo>
                    <a:pt x="391" y="102"/>
                    <a:pt x="379" y="115"/>
                    <a:pt x="366" y="128"/>
                  </a:cubicBezTo>
                  <a:cubicBezTo>
                    <a:pt x="362" y="132"/>
                    <a:pt x="360" y="133"/>
                    <a:pt x="355" y="129"/>
                  </a:cubicBezTo>
                  <a:cubicBezTo>
                    <a:pt x="306" y="85"/>
                    <a:pt x="249" y="67"/>
                    <a:pt x="184" y="73"/>
                  </a:cubicBezTo>
                  <a:cubicBezTo>
                    <a:pt x="137" y="77"/>
                    <a:pt x="94" y="96"/>
                    <a:pt x="59" y="128"/>
                  </a:cubicBezTo>
                  <a:cubicBezTo>
                    <a:pt x="53" y="133"/>
                    <a:pt x="50" y="134"/>
                    <a:pt x="44" y="128"/>
                  </a:cubicBezTo>
                  <a:cubicBezTo>
                    <a:pt x="32" y="115"/>
                    <a:pt x="19" y="102"/>
                    <a:pt x="5" y="89"/>
                  </a:cubicBezTo>
                  <a:cubicBezTo>
                    <a:pt x="0" y="84"/>
                    <a:pt x="1" y="82"/>
                    <a:pt x="5" y="78"/>
                  </a:cubicBezTo>
                  <a:cubicBezTo>
                    <a:pt x="63" y="27"/>
                    <a:pt x="130" y="1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xmlns="" id="{05CB5528-695C-4DA4-883B-984347E3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355" y="3951442"/>
              <a:ext cx="319500" cy="145435"/>
            </a:xfrm>
            <a:custGeom>
              <a:avLst/>
              <a:gdLst>
                <a:gd name="T0" fmla="*/ 207 w 256"/>
                <a:gd name="T1" fmla="*/ 115 h 115"/>
                <a:gd name="T2" fmla="*/ 55 w 256"/>
                <a:gd name="T3" fmla="*/ 110 h 115"/>
                <a:gd name="T4" fmla="*/ 43 w 256"/>
                <a:gd name="T5" fmla="*/ 111 h 115"/>
                <a:gd name="T6" fmla="*/ 4 w 256"/>
                <a:gd name="T7" fmla="*/ 72 h 115"/>
                <a:gd name="T8" fmla="*/ 4 w 256"/>
                <a:gd name="T9" fmla="*/ 62 h 115"/>
                <a:gd name="T10" fmla="*/ 252 w 256"/>
                <a:gd name="T11" fmla="*/ 62 h 115"/>
                <a:gd name="T12" fmla="*/ 251 w 256"/>
                <a:gd name="T13" fmla="*/ 70 h 115"/>
                <a:gd name="T14" fmla="*/ 207 w 256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15">
                  <a:moveTo>
                    <a:pt x="207" y="115"/>
                  </a:moveTo>
                  <a:cubicBezTo>
                    <a:pt x="162" y="75"/>
                    <a:pt x="100" y="73"/>
                    <a:pt x="55" y="110"/>
                  </a:cubicBezTo>
                  <a:cubicBezTo>
                    <a:pt x="50" y="114"/>
                    <a:pt x="48" y="115"/>
                    <a:pt x="43" y="111"/>
                  </a:cubicBezTo>
                  <a:cubicBezTo>
                    <a:pt x="31" y="97"/>
                    <a:pt x="18" y="84"/>
                    <a:pt x="4" y="72"/>
                  </a:cubicBezTo>
                  <a:cubicBezTo>
                    <a:pt x="0" y="68"/>
                    <a:pt x="0" y="66"/>
                    <a:pt x="4" y="62"/>
                  </a:cubicBezTo>
                  <a:cubicBezTo>
                    <a:pt x="68" y="0"/>
                    <a:pt x="187" y="0"/>
                    <a:pt x="252" y="62"/>
                  </a:cubicBezTo>
                  <a:cubicBezTo>
                    <a:pt x="256" y="65"/>
                    <a:pt x="254" y="67"/>
                    <a:pt x="251" y="70"/>
                  </a:cubicBezTo>
                  <a:cubicBezTo>
                    <a:pt x="237" y="85"/>
                    <a:pt x="222" y="100"/>
                    <a:pt x="207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39">
              <a:extLst>
                <a:ext uri="{FF2B5EF4-FFF2-40B4-BE49-F238E27FC236}">
                  <a16:creationId xmlns:a16="http://schemas.microsoft.com/office/drawing/2014/main" xmlns="" id="{B926E544-F8D0-46CA-A473-543C0E10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391" y="1808849"/>
              <a:ext cx="456919" cy="4614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xmlns="" id="{0403E534-CE9F-40F9-9DA4-710EF83C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133" y="1837479"/>
              <a:ext cx="263387" cy="309193"/>
            </a:xfrm>
            <a:custGeom>
              <a:avLst/>
              <a:gdLst>
                <a:gd name="T0" fmla="*/ 203 w 211"/>
                <a:gd name="T1" fmla="*/ 186 h 245"/>
                <a:gd name="T2" fmla="*/ 208 w 211"/>
                <a:gd name="T3" fmla="*/ 163 h 245"/>
                <a:gd name="T4" fmla="*/ 196 w 211"/>
                <a:gd name="T5" fmla="*/ 113 h 245"/>
                <a:gd name="T6" fmla="*/ 185 w 211"/>
                <a:gd name="T7" fmla="*/ 91 h 245"/>
                <a:gd name="T8" fmla="*/ 208 w 211"/>
                <a:gd name="T9" fmla="*/ 58 h 245"/>
                <a:gd name="T10" fmla="*/ 0 w 211"/>
                <a:gd name="T11" fmla="*/ 84 h 245"/>
                <a:gd name="T12" fmla="*/ 5 w 211"/>
                <a:gd name="T13" fmla="*/ 84 h 245"/>
                <a:gd name="T14" fmla="*/ 44 w 211"/>
                <a:gd name="T15" fmla="*/ 83 h 245"/>
                <a:gd name="T16" fmla="*/ 51 w 211"/>
                <a:gd name="T17" fmla="*/ 88 h 245"/>
                <a:gd name="T18" fmla="*/ 45 w 211"/>
                <a:gd name="T19" fmla="*/ 94 h 245"/>
                <a:gd name="T20" fmla="*/ 35 w 211"/>
                <a:gd name="T21" fmla="*/ 95 h 245"/>
                <a:gd name="T22" fmla="*/ 32 w 211"/>
                <a:gd name="T23" fmla="*/ 100 h 245"/>
                <a:gd name="T24" fmla="*/ 76 w 211"/>
                <a:gd name="T25" fmla="*/ 232 h 245"/>
                <a:gd name="T26" fmla="*/ 81 w 211"/>
                <a:gd name="T27" fmla="*/ 245 h 245"/>
                <a:gd name="T28" fmla="*/ 81 w 211"/>
                <a:gd name="T29" fmla="*/ 244 h 245"/>
                <a:gd name="T30" fmla="*/ 111 w 211"/>
                <a:gd name="T31" fmla="*/ 157 h 245"/>
                <a:gd name="T32" fmla="*/ 111 w 211"/>
                <a:gd name="T33" fmla="*/ 153 h 245"/>
                <a:gd name="T34" fmla="*/ 91 w 211"/>
                <a:gd name="T35" fmla="*/ 98 h 245"/>
                <a:gd name="T36" fmla="*/ 87 w 211"/>
                <a:gd name="T37" fmla="*/ 95 h 245"/>
                <a:gd name="T38" fmla="*/ 75 w 211"/>
                <a:gd name="T39" fmla="*/ 94 h 245"/>
                <a:gd name="T40" fmla="*/ 70 w 211"/>
                <a:gd name="T41" fmla="*/ 86 h 245"/>
                <a:gd name="T42" fmla="*/ 78 w 211"/>
                <a:gd name="T43" fmla="*/ 83 h 245"/>
                <a:gd name="T44" fmla="*/ 122 w 211"/>
                <a:gd name="T45" fmla="*/ 84 h 245"/>
                <a:gd name="T46" fmla="*/ 148 w 211"/>
                <a:gd name="T47" fmla="*/ 83 h 245"/>
                <a:gd name="T48" fmla="*/ 155 w 211"/>
                <a:gd name="T49" fmla="*/ 88 h 245"/>
                <a:gd name="T50" fmla="*/ 149 w 211"/>
                <a:gd name="T51" fmla="*/ 94 h 245"/>
                <a:gd name="T52" fmla="*/ 139 w 211"/>
                <a:gd name="T53" fmla="*/ 95 h 245"/>
                <a:gd name="T54" fmla="*/ 136 w 211"/>
                <a:gd name="T55" fmla="*/ 100 h 245"/>
                <a:gd name="T56" fmla="*/ 174 w 211"/>
                <a:gd name="T57" fmla="*/ 215 h 245"/>
                <a:gd name="T58" fmla="*/ 184 w 211"/>
                <a:gd name="T59" fmla="*/ 244 h 245"/>
                <a:gd name="T60" fmla="*/ 186 w 211"/>
                <a:gd name="T61" fmla="*/ 241 h 245"/>
                <a:gd name="T62" fmla="*/ 203 w 211"/>
                <a:gd name="T63" fmla="*/ 1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245">
                  <a:moveTo>
                    <a:pt x="203" y="186"/>
                  </a:moveTo>
                  <a:cubicBezTo>
                    <a:pt x="206" y="178"/>
                    <a:pt x="207" y="171"/>
                    <a:pt x="208" y="163"/>
                  </a:cubicBezTo>
                  <a:cubicBezTo>
                    <a:pt x="211" y="145"/>
                    <a:pt x="206" y="128"/>
                    <a:pt x="196" y="113"/>
                  </a:cubicBezTo>
                  <a:cubicBezTo>
                    <a:pt x="192" y="106"/>
                    <a:pt x="188" y="99"/>
                    <a:pt x="185" y="91"/>
                  </a:cubicBezTo>
                  <a:cubicBezTo>
                    <a:pt x="180" y="74"/>
                    <a:pt x="190" y="59"/>
                    <a:pt x="208" y="58"/>
                  </a:cubicBezTo>
                  <a:cubicBezTo>
                    <a:pt x="148" y="0"/>
                    <a:pt x="44" y="13"/>
                    <a:pt x="0" y="84"/>
                  </a:cubicBezTo>
                  <a:cubicBezTo>
                    <a:pt x="2" y="85"/>
                    <a:pt x="3" y="84"/>
                    <a:pt x="5" y="84"/>
                  </a:cubicBezTo>
                  <a:cubicBezTo>
                    <a:pt x="18" y="84"/>
                    <a:pt x="31" y="84"/>
                    <a:pt x="44" y="83"/>
                  </a:cubicBezTo>
                  <a:cubicBezTo>
                    <a:pt x="48" y="83"/>
                    <a:pt x="51" y="84"/>
                    <a:pt x="51" y="88"/>
                  </a:cubicBezTo>
                  <a:cubicBezTo>
                    <a:pt x="51" y="91"/>
                    <a:pt x="49" y="93"/>
                    <a:pt x="45" y="94"/>
                  </a:cubicBezTo>
                  <a:cubicBezTo>
                    <a:pt x="41" y="94"/>
                    <a:pt x="38" y="95"/>
                    <a:pt x="35" y="95"/>
                  </a:cubicBezTo>
                  <a:cubicBezTo>
                    <a:pt x="30" y="95"/>
                    <a:pt x="30" y="95"/>
                    <a:pt x="32" y="100"/>
                  </a:cubicBezTo>
                  <a:cubicBezTo>
                    <a:pt x="46" y="144"/>
                    <a:pt x="61" y="188"/>
                    <a:pt x="76" y="232"/>
                  </a:cubicBezTo>
                  <a:cubicBezTo>
                    <a:pt x="77" y="236"/>
                    <a:pt x="79" y="240"/>
                    <a:pt x="81" y="245"/>
                  </a:cubicBezTo>
                  <a:cubicBezTo>
                    <a:pt x="81" y="244"/>
                    <a:pt x="81" y="244"/>
                    <a:pt x="81" y="244"/>
                  </a:cubicBezTo>
                  <a:cubicBezTo>
                    <a:pt x="91" y="215"/>
                    <a:pt x="101" y="186"/>
                    <a:pt x="111" y="157"/>
                  </a:cubicBezTo>
                  <a:cubicBezTo>
                    <a:pt x="111" y="155"/>
                    <a:pt x="111" y="154"/>
                    <a:pt x="111" y="153"/>
                  </a:cubicBezTo>
                  <a:cubicBezTo>
                    <a:pt x="104" y="134"/>
                    <a:pt x="97" y="116"/>
                    <a:pt x="91" y="98"/>
                  </a:cubicBezTo>
                  <a:cubicBezTo>
                    <a:pt x="90" y="96"/>
                    <a:pt x="89" y="95"/>
                    <a:pt x="87" y="95"/>
                  </a:cubicBezTo>
                  <a:cubicBezTo>
                    <a:pt x="83" y="95"/>
                    <a:pt x="79" y="95"/>
                    <a:pt x="75" y="94"/>
                  </a:cubicBezTo>
                  <a:cubicBezTo>
                    <a:pt x="71" y="93"/>
                    <a:pt x="69" y="90"/>
                    <a:pt x="70" y="86"/>
                  </a:cubicBezTo>
                  <a:cubicBezTo>
                    <a:pt x="72" y="83"/>
                    <a:pt x="75" y="83"/>
                    <a:pt x="78" y="83"/>
                  </a:cubicBezTo>
                  <a:cubicBezTo>
                    <a:pt x="92" y="84"/>
                    <a:pt x="107" y="85"/>
                    <a:pt x="122" y="84"/>
                  </a:cubicBezTo>
                  <a:cubicBezTo>
                    <a:pt x="131" y="84"/>
                    <a:pt x="140" y="83"/>
                    <a:pt x="148" y="83"/>
                  </a:cubicBezTo>
                  <a:cubicBezTo>
                    <a:pt x="153" y="83"/>
                    <a:pt x="155" y="84"/>
                    <a:pt x="155" y="88"/>
                  </a:cubicBezTo>
                  <a:cubicBezTo>
                    <a:pt x="156" y="91"/>
                    <a:pt x="153" y="93"/>
                    <a:pt x="149" y="94"/>
                  </a:cubicBezTo>
                  <a:cubicBezTo>
                    <a:pt x="146" y="94"/>
                    <a:pt x="142" y="95"/>
                    <a:pt x="139" y="95"/>
                  </a:cubicBezTo>
                  <a:cubicBezTo>
                    <a:pt x="134" y="95"/>
                    <a:pt x="134" y="95"/>
                    <a:pt x="136" y="100"/>
                  </a:cubicBezTo>
                  <a:cubicBezTo>
                    <a:pt x="149" y="138"/>
                    <a:pt x="161" y="176"/>
                    <a:pt x="174" y="215"/>
                  </a:cubicBezTo>
                  <a:cubicBezTo>
                    <a:pt x="177" y="224"/>
                    <a:pt x="181" y="234"/>
                    <a:pt x="184" y="244"/>
                  </a:cubicBezTo>
                  <a:cubicBezTo>
                    <a:pt x="185" y="243"/>
                    <a:pt x="185" y="242"/>
                    <a:pt x="186" y="241"/>
                  </a:cubicBezTo>
                  <a:cubicBezTo>
                    <a:pt x="191" y="222"/>
                    <a:pt x="196" y="204"/>
                    <a:pt x="203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xmlns="" id="{8C98055B-456E-413F-95E1-E088F875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182" y="2055059"/>
              <a:ext cx="106500" cy="162613"/>
            </a:xfrm>
            <a:custGeom>
              <a:avLst/>
              <a:gdLst>
                <a:gd name="T0" fmla="*/ 54 w 85"/>
                <a:gd name="T1" fmla="*/ 35 h 129"/>
                <a:gd name="T2" fmla="*/ 42 w 85"/>
                <a:gd name="T3" fmla="*/ 0 h 129"/>
                <a:gd name="T4" fmla="*/ 1 w 85"/>
                <a:gd name="T5" fmla="*/ 119 h 129"/>
                <a:gd name="T6" fmla="*/ 3 w 85"/>
                <a:gd name="T7" fmla="*/ 122 h 129"/>
                <a:gd name="T8" fmla="*/ 82 w 85"/>
                <a:gd name="T9" fmla="*/ 120 h 129"/>
                <a:gd name="T10" fmla="*/ 84 w 85"/>
                <a:gd name="T11" fmla="*/ 117 h 129"/>
                <a:gd name="T12" fmla="*/ 54 w 85"/>
                <a:gd name="T13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29">
                  <a:moveTo>
                    <a:pt x="54" y="35"/>
                  </a:moveTo>
                  <a:cubicBezTo>
                    <a:pt x="50" y="23"/>
                    <a:pt x="46" y="12"/>
                    <a:pt x="42" y="0"/>
                  </a:cubicBezTo>
                  <a:cubicBezTo>
                    <a:pt x="28" y="40"/>
                    <a:pt x="14" y="80"/>
                    <a:pt x="1" y="119"/>
                  </a:cubicBezTo>
                  <a:cubicBezTo>
                    <a:pt x="0" y="121"/>
                    <a:pt x="1" y="122"/>
                    <a:pt x="3" y="122"/>
                  </a:cubicBezTo>
                  <a:cubicBezTo>
                    <a:pt x="29" y="129"/>
                    <a:pt x="56" y="129"/>
                    <a:pt x="82" y="120"/>
                  </a:cubicBezTo>
                  <a:cubicBezTo>
                    <a:pt x="85" y="120"/>
                    <a:pt x="85" y="119"/>
                    <a:pt x="84" y="117"/>
                  </a:cubicBezTo>
                  <a:cubicBezTo>
                    <a:pt x="74" y="89"/>
                    <a:pt x="64" y="62"/>
                    <a:pt x="5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xmlns="" id="{1271B143-209B-41BA-8B61-DF4C4376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601" y="1969172"/>
              <a:ext cx="120242" cy="227886"/>
            </a:xfrm>
            <a:custGeom>
              <a:avLst/>
              <a:gdLst>
                <a:gd name="T0" fmla="*/ 96 w 96"/>
                <a:gd name="T1" fmla="*/ 181 h 181"/>
                <a:gd name="T2" fmla="*/ 30 w 96"/>
                <a:gd name="T3" fmla="*/ 0 h 181"/>
                <a:gd name="T4" fmla="*/ 96 w 9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81">
                  <a:moveTo>
                    <a:pt x="96" y="181"/>
                  </a:moveTo>
                  <a:cubicBezTo>
                    <a:pt x="74" y="121"/>
                    <a:pt x="52" y="61"/>
                    <a:pt x="30" y="0"/>
                  </a:cubicBezTo>
                  <a:cubicBezTo>
                    <a:pt x="0" y="64"/>
                    <a:pt x="25" y="148"/>
                    <a:pt x="96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xmlns="" id="{CAF00172-F4EF-43BA-9DF6-3AA4BEC15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455" y="1960010"/>
              <a:ext cx="88178" cy="231322"/>
            </a:xfrm>
            <a:custGeom>
              <a:avLst/>
              <a:gdLst>
                <a:gd name="T0" fmla="*/ 69 w 71"/>
                <a:gd name="T1" fmla="*/ 55 h 183"/>
                <a:gd name="T2" fmla="*/ 53 w 71"/>
                <a:gd name="T3" fmla="*/ 0 h 183"/>
                <a:gd name="T4" fmla="*/ 53 w 71"/>
                <a:gd name="T5" fmla="*/ 2 h 183"/>
                <a:gd name="T6" fmla="*/ 45 w 71"/>
                <a:gd name="T7" fmla="*/ 53 h 183"/>
                <a:gd name="T8" fmla="*/ 7 w 71"/>
                <a:gd name="T9" fmla="*/ 163 h 183"/>
                <a:gd name="T10" fmla="*/ 0 w 71"/>
                <a:gd name="T11" fmla="*/ 183 h 183"/>
                <a:gd name="T12" fmla="*/ 29 w 71"/>
                <a:gd name="T13" fmla="*/ 160 h 183"/>
                <a:gd name="T14" fmla="*/ 69 w 71"/>
                <a:gd name="T15" fmla="*/ 5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83">
                  <a:moveTo>
                    <a:pt x="69" y="55"/>
                  </a:moveTo>
                  <a:cubicBezTo>
                    <a:pt x="68" y="36"/>
                    <a:pt x="63" y="17"/>
                    <a:pt x="53" y="0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3" y="20"/>
                    <a:pt x="51" y="37"/>
                    <a:pt x="45" y="53"/>
                  </a:cubicBezTo>
                  <a:cubicBezTo>
                    <a:pt x="32" y="90"/>
                    <a:pt x="19" y="126"/>
                    <a:pt x="7" y="163"/>
                  </a:cubicBezTo>
                  <a:cubicBezTo>
                    <a:pt x="5" y="169"/>
                    <a:pt x="2" y="176"/>
                    <a:pt x="0" y="183"/>
                  </a:cubicBezTo>
                  <a:cubicBezTo>
                    <a:pt x="11" y="177"/>
                    <a:pt x="21" y="169"/>
                    <a:pt x="29" y="160"/>
                  </a:cubicBezTo>
                  <a:cubicBezTo>
                    <a:pt x="57" y="131"/>
                    <a:pt x="71" y="96"/>
                    <a:pt x="6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xmlns="" id="{76CD9A82-EAA9-4C3B-8CBD-5DCEC0690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212" y="2107736"/>
              <a:ext cx="687096" cy="6928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xmlns="" id="{56DA3C08-EEAE-4543-ABD0-9470C863E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4954" y="2264623"/>
              <a:ext cx="374467" cy="377902"/>
            </a:xfrm>
            <a:custGeom>
              <a:avLst/>
              <a:gdLst>
                <a:gd name="T0" fmla="*/ 260 w 299"/>
                <a:gd name="T1" fmla="*/ 0 h 299"/>
                <a:gd name="T2" fmla="*/ 40 w 299"/>
                <a:gd name="T3" fmla="*/ 0 h 299"/>
                <a:gd name="T4" fmla="*/ 0 w 299"/>
                <a:gd name="T5" fmla="*/ 40 h 299"/>
                <a:gd name="T6" fmla="*/ 0 w 299"/>
                <a:gd name="T7" fmla="*/ 150 h 299"/>
                <a:gd name="T8" fmla="*/ 0 w 299"/>
                <a:gd name="T9" fmla="*/ 260 h 299"/>
                <a:gd name="T10" fmla="*/ 39 w 299"/>
                <a:gd name="T11" fmla="*/ 299 h 299"/>
                <a:gd name="T12" fmla="*/ 260 w 299"/>
                <a:gd name="T13" fmla="*/ 299 h 299"/>
                <a:gd name="T14" fmla="*/ 299 w 299"/>
                <a:gd name="T15" fmla="*/ 260 h 299"/>
                <a:gd name="T16" fmla="*/ 299 w 299"/>
                <a:gd name="T17" fmla="*/ 40 h 299"/>
                <a:gd name="T18" fmla="*/ 260 w 299"/>
                <a:gd name="T19" fmla="*/ 0 h 299"/>
                <a:gd name="T20" fmla="*/ 236 w 299"/>
                <a:gd name="T21" fmla="*/ 34 h 299"/>
                <a:gd name="T22" fmla="*/ 265 w 299"/>
                <a:gd name="T23" fmla="*/ 64 h 299"/>
                <a:gd name="T24" fmla="*/ 236 w 299"/>
                <a:gd name="T25" fmla="*/ 93 h 299"/>
                <a:gd name="T26" fmla="*/ 207 w 299"/>
                <a:gd name="T27" fmla="*/ 63 h 299"/>
                <a:gd name="T28" fmla="*/ 236 w 299"/>
                <a:gd name="T29" fmla="*/ 34 h 299"/>
                <a:gd name="T30" fmla="*/ 150 w 299"/>
                <a:gd name="T31" fmla="*/ 92 h 299"/>
                <a:gd name="T32" fmla="*/ 208 w 299"/>
                <a:gd name="T33" fmla="*/ 150 h 299"/>
                <a:gd name="T34" fmla="*/ 149 w 299"/>
                <a:gd name="T35" fmla="*/ 208 h 299"/>
                <a:gd name="T36" fmla="*/ 92 w 299"/>
                <a:gd name="T37" fmla="*/ 149 h 299"/>
                <a:gd name="T38" fmla="*/ 150 w 299"/>
                <a:gd name="T39" fmla="*/ 92 h 299"/>
                <a:gd name="T40" fmla="*/ 265 w 299"/>
                <a:gd name="T41" fmla="*/ 248 h 299"/>
                <a:gd name="T42" fmla="*/ 247 w 299"/>
                <a:gd name="T43" fmla="*/ 265 h 299"/>
                <a:gd name="T44" fmla="*/ 150 w 299"/>
                <a:gd name="T45" fmla="*/ 265 h 299"/>
                <a:gd name="T46" fmla="*/ 52 w 299"/>
                <a:gd name="T47" fmla="*/ 265 h 299"/>
                <a:gd name="T48" fmla="*/ 34 w 299"/>
                <a:gd name="T49" fmla="*/ 248 h 299"/>
                <a:gd name="T50" fmla="*/ 34 w 299"/>
                <a:gd name="T51" fmla="*/ 138 h 299"/>
                <a:gd name="T52" fmla="*/ 46 w 299"/>
                <a:gd name="T53" fmla="*/ 126 h 299"/>
                <a:gd name="T54" fmla="*/ 58 w 299"/>
                <a:gd name="T55" fmla="*/ 140 h 299"/>
                <a:gd name="T56" fmla="*/ 131 w 299"/>
                <a:gd name="T57" fmla="*/ 240 h 299"/>
                <a:gd name="T58" fmla="*/ 238 w 299"/>
                <a:gd name="T59" fmla="*/ 176 h 299"/>
                <a:gd name="T60" fmla="*/ 240 w 299"/>
                <a:gd name="T61" fmla="*/ 133 h 299"/>
                <a:gd name="T62" fmla="*/ 245 w 299"/>
                <a:gd name="T63" fmla="*/ 126 h 299"/>
                <a:gd name="T64" fmla="*/ 265 w 299"/>
                <a:gd name="T65" fmla="*/ 146 h 299"/>
                <a:gd name="T66" fmla="*/ 265 w 299"/>
                <a:gd name="T67" fmla="*/ 2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299">
                  <a:moveTo>
                    <a:pt x="260" y="0"/>
                  </a:moveTo>
                  <a:cubicBezTo>
                    <a:pt x="187" y="0"/>
                    <a:pt x="113" y="0"/>
                    <a:pt x="40" y="0"/>
                  </a:cubicBezTo>
                  <a:cubicBezTo>
                    <a:pt x="14" y="0"/>
                    <a:pt x="0" y="14"/>
                    <a:pt x="0" y="40"/>
                  </a:cubicBezTo>
                  <a:cubicBezTo>
                    <a:pt x="0" y="76"/>
                    <a:pt x="0" y="113"/>
                    <a:pt x="0" y="150"/>
                  </a:cubicBezTo>
                  <a:cubicBezTo>
                    <a:pt x="0" y="187"/>
                    <a:pt x="0" y="223"/>
                    <a:pt x="0" y="260"/>
                  </a:cubicBezTo>
                  <a:cubicBezTo>
                    <a:pt x="0" y="285"/>
                    <a:pt x="14" y="299"/>
                    <a:pt x="39" y="299"/>
                  </a:cubicBezTo>
                  <a:cubicBezTo>
                    <a:pt x="113" y="299"/>
                    <a:pt x="186" y="299"/>
                    <a:pt x="260" y="299"/>
                  </a:cubicBezTo>
                  <a:cubicBezTo>
                    <a:pt x="286" y="299"/>
                    <a:pt x="299" y="286"/>
                    <a:pt x="299" y="260"/>
                  </a:cubicBezTo>
                  <a:cubicBezTo>
                    <a:pt x="299" y="187"/>
                    <a:pt x="299" y="113"/>
                    <a:pt x="299" y="40"/>
                  </a:cubicBezTo>
                  <a:cubicBezTo>
                    <a:pt x="299" y="14"/>
                    <a:pt x="286" y="0"/>
                    <a:pt x="260" y="0"/>
                  </a:cubicBezTo>
                  <a:close/>
                  <a:moveTo>
                    <a:pt x="236" y="34"/>
                  </a:moveTo>
                  <a:cubicBezTo>
                    <a:pt x="265" y="34"/>
                    <a:pt x="265" y="34"/>
                    <a:pt x="265" y="64"/>
                  </a:cubicBezTo>
                  <a:cubicBezTo>
                    <a:pt x="265" y="93"/>
                    <a:pt x="265" y="93"/>
                    <a:pt x="236" y="93"/>
                  </a:cubicBezTo>
                  <a:cubicBezTo>
                    <a:pt x="207" y="93"/>
                    <a:pt x="207" y="93"/>
                    <a:pt x="207" y="63"/>
                  </a:cubicBezTo>
                  <a:cubicBezTo>
                    <a:pt x="207" y="34"/>
                    <a:pt x="207" y="34"/>
                    <a:pt x="236" y="34"/>
                  </a:cubicBezTo>
                  <a:close/>
                  <a:moveTo>
                    <a:pt x="150" y="92"/>
                  </a:moveTo>
                  <a:cubicBezTo>
                    <a:pt x="181" y="92"/>
                    <a:pt x="208" y="119"/>
                    <a:pt x="208" y="150"/>
                  </a:cubicBezTo>
                  <a:cubicBezTo>
                    <a:pt x="207" y="181"/>
                    <a:pt x="180" y="208"/>
                    <a:pt x="149" y="208"/>
                  </a:cubicBezTo>
                  <a:cubicBezTo>
                    <a:pt x="118" y="207"/>
                    <a:pt x="91" y="180"/>
                    <a:pt x="92" y="149"/>
                  </a:cubicBezTo>
                  <a:cubicBezTo>
                    <a:pt x="92" y="118"/>
                    <a:pt x="119" y="92"/>
                    <a:pt x="150" y="92"/>
                  </a:cubicBezTo>
                  <a:close/>
                  <a:moveTo>
                    <a:pt x="265" y="248"/>
                  </a:moveTo>
                  <a:cubicBezTo>
                    <a:pt x="265" y="261"/>
                    <a:pt x="262" y="265"/>
                    <a:pt x="247" y="265"/>
                  </a:cubicBezTo>
                  <a:cubicBezTo>
                    <a:pt x="215" y="265"/>
                    <a:pt x="182" y="265"/>
                    <a:pt x="150" y="265"/>
                  </a:cubicBezTo>
                  <a:cubicBezTo>
                    <a:pt x="117" y="265"/>
                    <a:pt x="84" y="265"/>
                    <a:pt x="52" y="265"/>
                  </a:cubicBezTo>
                  <a:cubicBezTo>
                    <a:pt x="38" y="265"/>
                    <a:pt x="34" y="261"/>
                    <a:pt x="34" y="248"/>
                  </a:cubicBezTo>
                  <a:cubicBezTo>
                    <a:pt x="34" y="211"/>
                    <a:pt x="34" y="175"/>
                    <a:pt x="34" y="138"/>
                  </a:cubicBezTo>
                  <a:cubicBezTo>
                    <a:pt x="34" y="128"/>
                    <a:pt x="37" y="126"/>
                    <a:pt x="46" y="126"/>
                  </a:cubicBezTo>
                  <a:cubicBezTo>
                    <a:pt x="60" y="127"/>
                    <a:pt x="60" y="126"/>
                    <a:pt x="58" y="140"/>
                  </a:cubicBezTo>
                  <a:cubicBezTo>
                    <a:pt x="53" y="187"/>
                    <a:pt x="85" y="231"/>
                    <a:pt x="131" y="240"/>
                  </a:cubicBezTo>
                  <a:cubicBezTo>
                    <a:pt x="178" y="249"/>
                    <a:pt x="225" y="221"/>
                    <a:pt x="238" y="176"/>
                  </a:cubicBezTo>
                  <a:cubicBezTo>
                    <a:pt x="242" y="161"/>
                    <a:pt x="243" y="147"/>
                    <a:pt x="240" y="133"/>
                  </a:cubicBezTo>
                  <a:cubicBezTo>
                    <a:pt x="239" y="128"/>
                    <a:pt x="240" y="127"/>
                    <a:pt x="245" y="126"/>
                  </a:cubicBezTo>
                  <a:cubicBezTo>
                    <a:pt x="265" y="125"/>
                    <a:pt x="265" y="125"/>
                    <a:pt x="265" y="146"/>
                  </a:cubicBezTo>
                  <a:cubicBezTo>
                    <a:pt x="265" y="180"/>
                    <a:pt x="265" y="214"/>
                    <a:pt x="26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xmlns="" id="{8E43302F-702D-436D-8265-DC40F022A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086" y="3086847"/>
              <a:ext cx="980256" cy="9882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xmlns="" id="{EEB042CD-C728-421D-8FB0-174E7F0C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60" y="3321605"/>
              <a:ext cx="558838" cy="521047"/>
            </a:xfrm>
            <a:custGeom>
              <a:avLst/>
              <a:gdLst>
                <a:gd name="T0" fmla="*/ 338 w 447"/>
                <a:gd name="T1" fmla="*/ 413 h 413"/>
                <a:gd name="T2" fmla="*/ 293 w 447"/>
                <a:gd name="T3" fmla="*/ 405 h 413"/>
                <a:gd name="T4" fmla="*/ 59 w 447"/>
                <a:gd name="T5" fmla="*/ 233 h 413"/>
                <a:gd name="T6" fmla="*/ 8 w 447"/>
                <a:gd name="T7" fmla="*/ 131 h 413"/>
                <a:gd name="T8" fmla="*/ 48 w 447"/>
                <a:gd name="T9" fmla="*/ 15 h 413"/>
                <a:gd name="T10" fmla="*/ 105 w 447"/>
                <a:gd name="T11" fmla="*/ 7 h 413"/>
                <a:gd name="T12" fmla="*/ 115 w 447"/>
                <a:gd name="T13" fmla="*/ 18 h 413"/>
                <a:gd name="T14" fmla="*/ 153 w 447"/>
                <a:gd name="T15" fmla="*/ 107 h 413"/>
                <a:gd name="T16" fmla="*/ 151 w 447"/>
                <a:gd name="T17" fmla="*/ 124 h 413"/>
                <a:gd name="T18" fmla="*/ 125 w 447"/>
                <a:gd name="T19" fmla="*/ 160 h 413"/>
                <a:gd name="T20" fmla="*/ 122 w 447"/>
                <a:gd name="T21" fmla="*/ 185 h 413"/>
                <a:gd name="T22" fmla="*/ 270 w 447"/>
                <a:gd name="T23" fmla="*/ 311 h 413"/>
                <a:gd name="T24" fmla="*/ 292 w 447"/>
                <a:gd name="T25" fmla="*/ 306 h 413"/>
                <a:gd name="T26" fmla="*/ 324 w 447"/>
                <a:gd name="T27" fmla="*/ 266 h 413"/>
                <a:gd name="T28" fmla="*/ 349 w 447"/>
                <a:gd name="T29" fmla="*/ 260 h 413"/>
                <a:gd name="T30" fmla="*/ 412 w 447"/>
                <a:gd name="T31" fmla="*/ 289 h 413"/>
                <a:gd name="T32" fmla="*/ 426 w 447"/>
                <a:gd name="T33" fmla="*/ 296 h 413"/>
                <a:gd name="T34" fmla="*/ 445 w 447"/>
                <a:gd name="T35" fmla="*/ 331 h 413"/>
                <a:gd name="T36" fmla="*/ 366 w 447"/>
                <a:gd name="T37" fmla="*/ 410 h 413"/>
                <a:gd name="T38" fmla="*/ 338 w 447"/>
                <a:gd name="T3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413">
                  <a:moveTo>
                    <a:pt x="338" y="413"/>
                  </a:moveTo>
                  <a:cubicBezTo>
                    <a:pt x="323" y="413"/>
                    <a:pt x="308" y="410"/>
                    <a:pt x="293" y="405"/>
                  </a:cubicBezTo>
                  <a:cubicBezTo>
                    <a:pt x="194" y="377"/>
                    <a:pt x="119" y="315"/>
                    <a:pt x="59" y="233"/>
                  </a:cubicBezTo>
                  <a:cubicBezTo>
                    <a:pt x="36" y="202"/>
                    <a:pt x="15" y="170"/>
                    <a:pt x="8" y="131"/>
                  </a:cubicBezTo>
                  <a:cubicBezTo>
                    <a:pt x="0" y="85"/>
                    <a:pt x="13" y="46"/>
                    <a:pt x="48" y="15"/>
                  </a:cubicBezTo>
                  <a:cubicBezTo>
                    <a:pt x="58" y="5"/>
                    <a:pt x="92" y="0"/>
                    <a:pt x="105" y="7"/>
                  </a:cubicBezTo>
                  <a:cubicBezTo>
                    <a:pt x="110" y="9"/>
                    <a:pt x="113" y="13"/>
                    <a:pt x="115" y="18"/>
                  </a:cubicBezTo>
                  <a:cubicBezTo>
                    <a:pt x="128" y="48"/>
                    <a:pt x="140" y="77"/>
                    <a:pt x="153" y="107"/>
                  </a:cubicBezTo>
                  <a:cubicBezTo>
                    <a:pt x="155" y="113"/>
                    <a:pt x="154" y="119"/>
                    <a:pt x="151" y="124"/>
                  </a:cubicBezTo>
                  <a:cubicBezTo>
                    <a:pt x="145" y="138"/>
                    <a:pt x="135" y="149"/>
                    <a:pt x="125" y="160"/>
                  </a:cubicBezTo>
                  <a:cubicBezTo>
                    <a:pt x="117" y="168"/>
                    <a:pt x="116" y="176"/>
                    <a:pt x="122" y="185"/>
                  </a:cubicBezTo>
                  <a:cubicBezTo>
                    <a:pt x="157" y="243"/>
                    <a:pt x="206" y="286"/>
                    <a:pt x="270" y="311"/>
                  </a:cubicBezTo>
                  <a:cubicBezTo>
                    <a:pt x="279" y="315"/>
                    <a:pt x="286" y="314"/>
                    <a:pt x="292" y="306"/>
                  </a:cubicBezTo>
                  <a:cubicBezTo>
                    <a:pt x="303" y="293"/>
                    <a:pt x="314" y="280"/>
                    <a:pt x="324" y="266"/>
                  </a:cubicBezTo>
                  <a:cubicBezTo>
                    <a:pt x="331" y="257"/>
                    <a:pt x="339" y="255"/>
                    <a:pt x="349" y="260"/>
                  </a:cubicBezTo>
                  <a:cubicBezTo>
                    <a:pt x="370" y="269"/>
                    <a:pt x="391" y="280"/>
                    <a:pt x="412" y="289"/>
                  </a:cubicBezTo>
                  <a:cubicBezTo>
                    <a:pt x="416" y="292"/>
                    <a:pt x="421" y="294"/>
                    <a:pt x="426" y="296"/>
                  </a:cubicBezTo>
                  <a:cubicBezTo>
                    <a:pt x="447" y="307"/>
                    <a:pt x="447" y="307"/>
                    <a:pt x="445" y="331"/>
                  </a:cubicBezTo>
                  <a:cubicBezTo>
                    <a:pt x="441" y="376"/>
                    <a:pt x="407" y="399"/>
                    <a:pt x="366" y="410"/>
                  </a:cubicBezTo>
                  <a:cubicBezTo>
                    <a:pt x="357" y="413"/>
                    <a:pt x="348" y="413"/>
                    <a:pt x="338" y="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xmlns="" id="{589DF2C6-57C5-47BA-B6F0-0C7121E2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359" y="3319314"/>
              <a:ext cx="258806" cy="223306"/>
            </a:xfrm>
            <a:custGeom>
              <a:avLst/>
              <a:gdLst>
                <a:gd name="T0" fmla="*/ 151 w 207"/>
                <a:gd name="T1" fmla="*/ 60 h 177"/>
                <a:gd name="T2" fmla="*/ 189 w 207"/>
                <a:gd name="T3" fmla="*/ 113 h 177"/>
                <a:gd name="T4" fmla="*/ 205 w 207"/>
                <a:gd name="T5" fmla="*/ 164 h 177"/>
                <a:gd name="T6" fmla="*/ 203 w 207"/>
                <a:gd name="T7" fmla="*/ 174 h 177"/>
                <a:gd name="T8" fmla="*/ 175 w 207"/>
                <a:gd name="T9" fmla="*/ 176 h 177"/>
                <a:gd name="T10" fmla="*/ 170 w 207"/>
                <a:gd name="T11" fmla="*/ 172 h 177"/>
                <a:gd name="T12" fmla="*/ 129 w 207"/>
                <a:gd name="T13" fmla="*/ 86 h 177"/>
                <a:gd name="T14" fmla="*/ 7 w 207"/>
                <a:gd name="T15" fmla="*/ 36 h 177"/>
                <a:gd name="T16" fmla="*/ 1 w 207"/>
                <a:gd name="T17" fmla="*/ 36 h 177"/>
                <a:gd name="T18" fmla="*/ 0 w 207"/>
                <a:gd name="T19" fmla="*/ 4 h 177"/>
                <a:gd name="T20" fmla="*/ 9 w 207"/>
                <a:gd name="T21" fmla="*/ 0 h 177"/>
                <a:gd name="T22" fmla="*/ 68 w 207"/>
                <a:gd name="T23" fmla="*/ 8 h 177"/>
                <a:gd name="T24" fmla="*/ 112 w 207"/>
                <a:gd name="T25" fmla="*/ 28 h 177"/>
                <a:gd name="T26" fmla="*/ 124 w 207"/>
                <a:gd name="T27" fmla="*/ 37 h 177"/>
                <a:gd name="T28" fmla="*/ 137 w 207"/>
                <a:gd name="T29" fmla="*/ 48 h 177"/>
                <a:gd name="T30" fmla="*/ 151 w 207"/>
                <a:gd name="T31" fmla="*/ 6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177">
                  <a:moveTo>
                    <a:pt x="151" y="60"/>
                  </a:moveTo>
                  <a:cubicBezTo>
                    <a:pt x="168" y="75"/>
                    <a:pt x="180" y="94"/>
                    <a:pt x="189" y="113"/>
                  </a:cubicBezTo>
                  <a:cubicBezTo>
                    <a:pt x="197" y="130"/>
                    <a:pt x="202" y="147"/>
                    <a:pt x="205" y="164"/>
                  </a:cubicBezTo>
                  <a:cubicBezTo>
                    <a:pt x="205" y="168"/>
                    <a:pt x="207" y="171"/>
                    <a:pt x="203" y="174"/>
                  </a:cubicBezTo>
                  <a:cubicBezTo>
                    <a:pt x="194" y="175"/>
                    <a:pt x="184" y="175"/>
                    <a:pt x="175" y="176"/>
                  </a:cubicBezTo>
                  <a:cubicBezTo>
                    <a:pt x="171" y="177"/>
                    <a:pt x="170" y="176"/>
                    <a:pt x="170" y="172"/>
                  </a:cubicBezTo>
                  <a:cubicBezTo>
                    <a:pt x="165" y="139"/>
                    <a:pt x="152" y="111"/>
                    <a:pt x="129" y="86"/>
                  </a:cubicBezTo>
                  <a:cubicBezTo>
                    <a:pt x="96" y="52"/>
                    <a:pt x="55" y="34"/>
                    <a:pt x="7" y="36"/>
                  </a:cubicBezTo>
                  <a:cubicBezTo>
                    <a:pt x="6" y="36"/>
                    <a:pt x="5" y="36"/>
                    <a:pt x="1" y="36"/>
                  </a:cubicBezTo>
                  <a:cubicBezTo>
                    <a:pt x="1" y="25"/>
                    <a:pt x="0" y="14"/>
                    <a:pt x="0" y="4"/>
                  </a:cubicBezTo>
                  <a:cubicBezTo>
                    <a:pt x="2" y="0"/>
                    <a:pt x="6" y="1"/>
                    <a:pt x="9" y="0"/>
                  </a:cubicBezTo>
                  <a:cubicBezTo>
                    <a:pt x="29" y="0"/>
                    <a:pt x="49" y="3"/>
                    <a:pt x="68" y="8"/>
                  </a:cubicBezTo>
                  <a:cubicBezTo>
                    <a:pt x="83" y="13"/>
                    <a:pt x="98" y="19"/>
                    <a:pt x="112" y="28"/>
                  </a:cubicBezTo>
                  <a:cubicBezTo>
                    <a:pt x="116" y="31"/>
                    <a:pt x="120" y="34"/>
                    <a:pt x="124" y="37"/>
                  </a:cubicBezTo>
                  <a:cubicBezTo>
                    <a:pt x="127" y="40"/>
                    <a:pt x="133" y="45"/>
                    <a:pt x="137" y="48"/>
                  </a:cubicBezTo>
                  <a:cubicBezTo>
                    <a:pt x="140" y="51"/>
                    <a:pt x="148" y="57"/>
                    <a:pt x="15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xmlns="" id="{7A092CF6-4368-4E63-8E82-7B22D7CA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230" y="3384588"/>
              <a:ext cx="184371" cy="162613"/>
            </a:xfrm>
            <a:custGeom>
              <a:avLst/>
              <a:gdLst>
                <a:gd name="T0" fmla="*/ 99 w 148"/>
                <a:gd name="T1" fmla="*/ 35 h 129"/>
                <a:gd name="T2" fmla="*/ 147 w 148"/>
                <a:gd name="T3" fmla="*/ 121 h 129"/>
                <a:gd name="T4" fmla="*/ 143 w 148"/>
                <a:gd name="T5" fmla="*/ 127 h 129"/>
                <a:gd name="T6" fmla="*/ 117 w 148"/>
                <a:gd name="T7" fmla="*/ 129 h 129"/>
                <a:gd name="T8" fmla="*/ 113 w 148"/>
                <a:gd name="T9" fmla="*/ 126 h 129"/>
                <a:gd name="T10" fmla="*/ 69 w 148"/>
                <a:gd name="T11" fmla="*/ 54 h 129"/>
                <a:gd name="T12" fmla="*/ 7 w 148"/>
                <a:gd name="T13" fmla="*/ 36 h 129"/>
                <a:gd name="T14" fmla="*/ 2 w 148"/>
                <a:gd name="T15" fmla="*/ 31 h 129"/>
                <a:gd name="T16" fmla="*/ 0 w 148"/>
                <a:gd name="T17" fmla="*/ 5 h 129"/>
                <a:gd name="T18" fmla="*/ 3 w 148"/>
                <a:gd name="T19" fmla="*/ 1 h 129"/>
                <a:gd name="T20" fmla="*/ 99 w 148"/>
                <a:gd name="T21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29">
                  <a:moveTo>
                    <a:pt x="99" y="35"/>
                  </a:moveTo>
                  <a:cubicBezTo>
                    <a:pt x="126" y="58"/>
                    <a:pt x="142" y="86"/>
                    <a:pt x="147" y="121"/>
                  </a:cubicBezTo>
                  <a:cubicBezTo>
                    <a:pt x="148" y="125"/>
                    <a:pt x="147" y="127"/>
                    <a:pt x="143" y="127"/>
                  </a:cubicBezTo>
                  <a:cubicBezTo>
                    <a:pt x="134" y="127"/>
                    <a:pt x="126" y="128"/>
                    <a:pt x="117" y="129"/>
                  </a:cubicBezTo>
                  <a:cubicBezTo>
                    <a:pt x="115" y="129"/>
                    <a:pt x="114" y="129"/>
                    <a:pt x="113" y="126"/>
                  </a:cubicBezTo>
                  <a:cubicBezTo>
                    <a:pt x="109" y="96"/>
                    <a:pt x="94" y="72"/>
                    <a:pt x="69" y="54"/>
                  </a:cubicBezTo>
                  <a:cubicBezTo>
                    <a:pt x="51" y="41"/>
                    <a:pt x="30" y="35"/>
                    <a:pt x="7" y="36"/>
                  </a:cubicBezTo>
                  <a:cubicBezTo>
                    <a:pt x="3" y="36"/>
                    <a:pt x="2" y="35"/>
                    <a:pt x="2" y="31"/>
                  </a:cubicBezTo>
                  <a:cubicBezTo>
                    <a:pt x="2" y="23"/>
                    <a:pt x="1" y="14"/>
                    <a:pt x="0" y="5"/>
                  </a:cubicBezTo>
                  <a:cubicBezTo>
                    <a:pt x="0" y="2"/>
                    <a:pt x="0" y="1"/>
                    <a:pt x="3" y="1"/>
                  </a:cubicBezTo>
                  <a:cubicBezTo>
                    <a:pt x="39" y="0"/>
                    <a:pt x="71" y="12"/>
                    <a:pt x="9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xmlns="" id="{FF565B26-9E71-44A8-9CF9-85220F99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811" y="3447572"/>
              <a:ext cx="114516" cy="104209"/>
            </a:xfrm>
            <a:custGeom>
              <a:avLst/>
              <a:gdLst>
                <a:gd name="T0" fmla="*/ 60 w 92"/>
                <a:gd name="T1" fmla="*/ 83 h 83"/>
                <a:gd name="T2" fmla="*/ 7 w 92"/>
                <a:gd name="T3" fmla="*/ 35 h 83"/>
                <a:gd name="T4" fmla="*/ 2 w 92"/>
                <a:gd name="T5" fmla="*/ 32 h 83"/>
                <a:gd name="T6" fmla="*/ 0 w 92"/>
                <a:gd name="T7" fmla="*/ 6 h 83"/>
                <a:gd name="T8" fmla="*/ 3 w 92"/>
                <a:gd name="T9" fmla="*/ 3 h 83"/>
                <a:gd name="T10" fmla="*/ 92 w 92"/>
                <a:gd name="T11" fmla="*/ 78 h 83"/>
                <a:gd name="T12" fmla="*/ 89 w 92"/>
                <a:gd name="T13" fmla="*/ 81 h 83"/>
                <a:gd name="T14" fmla="*/ 60 w 9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3">
                  <a:moveTo>
                    <a:pt x="60" y="83"/>
                  </a:moveTo>
                  <a:cubicBezTo>
                    <a:pt x="56" y="55"/>
                    <a:pt x="34" y="36"/>
                    <a:pt x="7" y="35"/>
                  </a:cubicBezTo>
                  <a:cubicBezTo>
                    <a:pt x="4" y="35"/>
                    <a:pt x="3" y="35"/>
                    <a:pt x="2" y="32"/>
                  </a:cubicBezTo>
                  <a:cubicBezTo>
                    <a:pt x="2" y="24"/>
                    <a:pt x="1" y="15"/>
                    <a:pt x="0" y="6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45" y="0"/>
                    <a:pt x="88" y="36"/>
                    <a:pt x="92" y="78"/>
                  </a:cubicBezTo>
                  <a:cubicBezTo>
                    <a:pt x="92" y="80"/>
                    <a:pt x="91" y="81"/>
                    <a:pt x="89" y="81"/>
                  </a:cubicBezTo>
                  <a:cubicBezTo>
                    <a:pt x="80" y="82"/>
                    <a:pt x="70" y="82"/>
                    <a:pt x="6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xmlns="" id="{A384E503-28EF-40E4-9DBE-FEB524E7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862" y="2980347"/>
              <a:ext cx="490128" cy="493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xmlns="" id="{E2F4C734-F9CC-49DD-A438-3D48A8F62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426" y="3123492"/>
              <a:ext cx="38935" cy="206129"/>
            </a:xfrm>
            <a:custGeom>
              <a:avLst/>
              <a:gdLst>
                <a:gd name="T0" fmla="*/ 0 w 34"/>
                <a:gd name="T1" fmla="*/ 32 h 180"/>
                <a:gd name="T2" fmla="*/ 0 w 34"/>
                <a:gd name="T3" fmla="*/ 0 h 180"/>
                <a:gd name="T4" fmla="*/ 34 w 34"/>
                <a:gd name="T5" fmla="*/ 0 h 180"/>
                <a:gd name="T6" fmla="*/ 34 w 34"/>
                <a:gd name="T7" fmla="*/ 32 h 180"/>
                <a:gd name="T8" fmla="*/ 0 w 34"/>
                <a:gd name="T9" fmla="*/ 32 h 180"/>
                <a:gd name="T10" fmla="*/ 0 w 34"/>
                <a:gd name="T11" fmla="*/ 180 h 180"/>
                <a:gd name="T12" fmla="*/ 0 w 34"/>
                <a:gd name="T13" fmla="*/ 50 h 180"/>
                <a:gd name="T14" fmla="*/ 34 w 34"/>
                <a:gd name="T15" fmla="*/ 50 h 180"/>
                <a:gd name="T16" fmla="*/ 34 w 34"/>
                <a:gd name="T17" fmla="*/ 180 h 180"/>
                <a:gd name="T18" fmla="*/ 0 w 3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80">
                  <a:moveTo>
                    <a:pt x="0" y="3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0" y="32"/>
                  </a:lnTo>
                  <a:close/>
                  <a:moveTo>
                    <a:pt x="0" y="180"/>
                  </a:moveTo>
                  <a:lnTo>
                    <a:pt x="0" y="50"/>
                  </a:lnTo>
                  <a:lnTo>
                    <a:pt x="34" y="50"/>
                  </a:lnTo>
                  <a:lnTo>
                    <a:pt x="34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xmlns="" id="{4E820B7C-BB2F-4583-A6B1-01432FDD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442" y="3177315"/>
              <a:ext cx="133984" cy="152306"/>
            </a:xfrm>
            <a:custGeom>
              <a:avLst/>
              <a:gdLst>
                <a:gd name="T0" fmla="*/ 107 w 107"/>
                <a:gd name="T1" fmla="*/ 120 h 120"/>
                <a:gd name="T2" fmla="*/ 76 w 107"/>
                <a:gd name="T3" fmla="*/ 120 h 120"/>
                <a:gd name="T4" fmla="*/ 76 w 107"/>
                <a:gd name="T5" fmla="*/ 60 h 120"/>
                <a:gd name="T6" fmla="*/ 74 w 107"/>
                <a:gd name="T7" fmla="*/ 35 h 120"/>
                <a:gd name="T8" fmla="*/ 68 w 107"/>
                <a:gd name="T9" fmla="*/ 27 h 120"/>
                <a:gd name="T10" fmla="*/ 57 w 107"/>
                <a:gd name="T11" fmla="*/ 23 h 120"/>
                <a:gd name="T12" fmla="*/ 42 w 107"/>
                <a:gd name="T13" fmla="*/ 28 h 120"/>
                <a:gd name="T14" fmla="*/ 33 w 107"/>
                <a:gd name="T15" fmla="*/ 40 h 120"/>
                <a:gd name="T16" fmla="*/ 31 w 107"/>
                <a:gd name="T17" fmla="*/ 67 h 120"/>
                <a:gd name="T18" fmla="*/ 31 w 107"/>
                <a:gd name="T19" fmla="*/ 120 h 120"/>
                <a:gd name="T20" fmla="*/ 0 w 107"/>
                <a:gd name="T21" fmla="*/ 120 h 120"/>
                <a:gd name="T22" fmla="*/ 0 w 107"/>
                <a:gd name="T23" fmla="*/ 2 h 120"/>
                <a:gd name="T24" fmla="*/ 29 w 107"/>
                <a:gd name="T25" fmla="*/ 2 h 120"/>
                <a:gd name="T26" fmla="*/ 29 w 107"/>
                <a:gd name="T27" fmla="*/ 20 h 120"/>
                <a:gd name="T28" fmla="*/ 68 w 107"/>
                <a:gd name="T29" fmla="*/ 0 h 120"/>
                <a:gd name="T30" fmla="*/ 86 w 107"/>
                <a:gd name="T31" fmla="*/ 3 h 120"/>
                <a:gd name="T32" fmla="*/ 99 w 107"/>
                <a:gd name="T33" fmla="*/ 13 h 120"/>
                <a:gd name="T34" fmla="*/ 106 w 107"/>
                <a:gd name="T35" fmla="*/ 26 h 120"/>
                <a:gd name="T36" fmla="*/ 107 w 107"/>
                <a:gd name="T37" fmla="*/ 47 h 120"/>
                <a:gd name="T38" fmla="*/ 107 w 107"/>
                <a:gd name="T3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20">
                  <a:moveTo>
                    <a:pt x="107" y="120"/>
                  </a:moveTo>
                  <a:cubicBezTo>
                    <a:pt x="76" y="120"/>
                    <a:pt x="76" y="120"/>
                    <a:pt x="76" y="12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47"/>
                    <a:pt x="75" y="39"/>
                    <a:pt x="74" y="35"/>
                  </a:cubicBezTo>
                  <a:cubicBezTo>
                    <a:pt x="73" y="32"/>
                    <a:pt x="70" y="29"/>
                    <a:pt x="68" y="27"/>
                  </a:cubicBezTo>
                  <a:cubicBezTo>
                    <a:pt x="64" y="25"/>
                    <a:pt x="61" y="23"/>
                    <a:pt x="57" y="23"/>
                  </a:cubicBezTo>
                  <a:cubicBezTo>
                    <a:pt x="51" y="23"/>
                    <a:pt x="46" y="25"/>
                    <a:pt x="42" y="28"/>
                  </a:cubicBezTo>
                  <a:cubicBezTo>
                    <a:pt x="38" y="31"/>
                    <a:pt x="35" y="35"/>
                    <a:pt x="33" y="40"/>
                  </a:cubicBezTo>
                  <a:cubicBezTo>
                    <a:pt x="32" y="45"/>
                    <a:pt x="31" y="54"/>
                    <a:pt x="31" y="67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9" y="6"/>
                    <a:pt x="52" y="0"/>
                    <a:pt x="68" y="0"/>
                  </a:cubicBezTo>
                  <a:cubicBezTo>
                    <a:pt x="74" y="0"/>
                    <a:pt x="81" y="1"/>
                    <a:pt x="86" y="3"/>
                  </a:cubicBezTo>
                  <a:cubicBezTo>
                    <a:pt x="92" y="6"/>
                    <a:pt x="96" y="9"/>
                    <a:pt x="99" y="13"/>
                  </a:cubicBezTo>
                  <a:cubicBezTo>
                    <a:pt x="102" y="17"/>
                    <a:pt x="104" y="21"/>
                    <a:pt x="106" y="26"/>
                  </a:cubicBezTo>
                  <a:cubicBezTo>
                    <a:pt x="107" y="31"/>
                    <a:pt x="107" y="38"/>
                    <a:pt x="107" y="47"/>
                  </a:cubicBezTo>
                  <a:lnTo>
                    <a:pt x="107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xmlns="" id="{F306CFBE-1D16-40EE-B61D-70113E20A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923" y="2832621"/>
              <a:ext cx="854289" cy="8600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xmlns="" id="{E65BB448-F1B9-4DC4-B000-2FB9D1BB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277" y="3179605"/>
              <a:ext cx="57258" cy="194677"/>
            </a:xfrm>
            <a:custGeom>
              <a:avLst/>
              <a:gdLst>
                <a:gd name="T0" fmla="*/ 23 w 46"/>
                <a:gd name="T1" fmla="*/ 0 h 155"/>
                <a:gd name="T2" fmla="*/ 0 w 46"/>
                <a:gd name="T3" fmla="*/ 22 h 155"/>
                <a:gd name="T4" fmla="*/ 0 w 46"/>
                <a:gd name="T5" fmla="*/ 132 h 155"/>
                <a:gd name="T6" fmla="*/ 23 w 46"/>
                <a:gd name="T7" fmla="*/ 155 h 155"/>
                <a:gd name="T8" fmla="*/ 46 w 46"/>
                <a:gd name="T9" fmla="*/ 132 h 155"/>
                <a:gd name="T10" fmla="*/ 46 w 46"/>
                <a:gd name="T11" fmla="*/ 22 h 155"/>
                <a:gd name="T12" fmla="*/ 23 w 46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5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10" y="155"/>
                    <a:pt x="23" y="155"/>
                  </a:cubicBezTo>
                  <a:cubicBezTo>
                    <a:pt x="35" y="155"/>
                    <a:pt x="46" y="145"/>
                    <a:pt x="46" y="13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xmlns="" id="{9422D14F-E3E8-4831-A938-C4BB63A5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744" y="3179605"/>
              <a:ext cx="56113" cy="194677"/>
            </a:xfrm>
            <a:custGeom>
              <a:avLst/>
              <a:gdLst>
                <a:gd name="T0" fmla="*/ 22 w 45"/>
                <a:gd name="T1" fmla="*/ 0 h 155"/>
                <a:gd name="T2" fmla="*/ 0 w 45"/>
                <a:gd name="T3" fmla="*/ 22 h 155"/>
                <a:gd name="T4" fmla="*/ 0 w 45"/>
                <a:gd name="T5" fmla="*/ 132 h 155"/>
                <a:gd name="T6" fmla="*/ 22 w 45"/>
                <a:gd name="T7" fmla="*/ 155 h 155"/>
                <a:gd name="T8" fmla="*/ 45 w 45"/>
                <a:gd name="T9" fmla="*/ 132 h 155"/>
                <a:gd name="T10" fmla="*/ 45 w 45"/>
                <a:gd name="T11" fmla="*/ 22 h 155"/>
                <a:gd name="T12" fmla="*/ 22 w 45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5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10" y="155"/>
                    <a:pt x="22" y="155"/>
                  </a:cubicBezTo>
                  <a:cubicBezTo>
                    <a:pt x="35" y="155"/>
                    <a:pt x="45" y="145"/>
                    <a:pt x="45" y="13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xmlns="" id="{8B1D1327-8F40-459E-BB3B-78AB4C84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729" y="3179605"/>
              <a:ext cx="337822" cy="399660"/>
            </a:xfrm>
            <a:custGeom>
              <a:avLst/>
              <a:gdLst>
                <a:gd name="T0" fmla="*/ 0 w 270"/>
                <a:gd name="T1" fmla="*/ 0 h 317"/>
                <a:gd name="T2" fmla="*/ 0 w 270"/>
                <a:gd name="T3" fmla="*/ 1 h 317"/>
                <a:gd name="T4" fmla="*/ 0 w 270"/>
                <a:gd name="T5" fmla="*/ 203 h 317"/>
                <a:gd name="T6" fmla="*/ 34 w 270"/>
                <a:gd name="T7" fmla="*/ 237 h 317"/>
                <a:gd name="T8" fmla="*/ 70 w 270"/>
                <a:gd name="T9" fmla="*/ 237 h 317"/>
                <a:gd name="T10" fmla="*/ 70 w 270"/>
                <a:gd name="T11" fmla="*/ 294 h 317"/>
                <a:gd name="T12" fmla="*/ 93 w 270"/>
                <a:gd name="T13" fmla="*/ 317 h 317"/>
                <a:gd name="T14" fmla="*/ 116 w 270"/>
                <a:gd name="T15" fmla="*/ 294 h 317"/>
                <a:gd name="T16" fmla="*/ 116 w 270"/>
                <a:gd name="T17" fmla="*/ 237 h 317"/>
                <a:gd name="T18" fmla="*/ 154 w 270"/>
                <a:gd name="T19" fmla="*/ 237 h 317"/>
                <a:gd name="T20" fmla="*/ 154 w 270"/>
                <a:gd name="T21" fmla="*/ 294 h 317"/>
                <a:gd name="T22" fmla="*/ 177 w 270"/>
                <a:gd name="T23" fmla="*/ 317 h 317"/>
                <a:gd name="T24" fmla="*/ 200 w 270"/>
                <a:gd name="T25" fmla="*/ 294 h 317"/>
                <a:gd name="T26" fmla="*/ 200 w 270"/>
                <a:gd name="T27" fmla="*/ 237 h 317"/>
                <a:gd name="T28" fmla="*/ 236 w 270"/>
                <a:gd name="T29" fmla="*/ 237 h 317"/>
                <a:gd name="T30" fmla="*/ 270 w 270"/>
                <a:gd name="T31" fmla="*/ 203 h 317"/>
                <a:gd name="T32" fmla="*/ 270 w 270"/>
                <a:gd name="T33" fmla="*/ 1 h 317"/>
                <a:gd name="T34" fmla="*/ 270 w 270"/>
                <a:gd name="T35" fmla="*/ 0 h 317"/>
                <a:gd name="T36" fmla="*/ 0 w 270"/>
                <a:gd name="T3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317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1"/>
                    <a:pt x="15" y="237"/>
                    <a:pt x="34" y="237"/>
                  </a:cubicBezTo>
                  <a:cubicBezTo>
                    <a:pt x="70" y="237"/>
                    <a:pt x="70" y="237"/>
                    <a:pt x="70" y="237"/>
                  </a:cubicBezTo>
                  <a:cubicBezTo>
                    <a:pt x="70" y="294"/>
                    <a:pt x="70" y="294"/>
                    <a:pt x="70" y="294"/>
                  </a:cubicBezTo>
                  <a:cubicBezTo>
                    <a:pt x="70" y="307"/>
                    <a:pt x="80" y="317"/>
                    <a:pt x="93" y="317"/>
                  </a:cubicBezTo>
                  <a:cubicBezTo>
                    <a:pt x="105" y="317"/>
                    <a:pt x="116" y="307"/>
                    <a:pt x="116" y="294"/>
                  </a:cubicBezTo>
                  <a:cubicBezTo>
                    <a:pt x="116" y="237"/>
                    <a:pt x="116" y="237"/>
                    <a:pt x="116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54" y="307"/>
                    <a:pt x="164" y="317"/>
                    <a:pt x="177" y="317"/>
                  </a:cubicBezTo>
                  <a:cubicBezTo>
                    <a:pt x="189" y="317"/>
                    <a:pt x="200" y="307"/>
                    <a:pt x="200" y="294"/>
                  </a:cubicBezTo>
                  <a:cubicBezTo>
                    <a:pt x="200" y="237"/>
                    <a:pt x="200" y="237"/>
                    <a:pt x="200" y="237"/>
                  </a:cubicBezTo>
                  <a:cubicBezTo>
                    <a:pt x="236" y="237"/>
                    <a:pt x="236" y="237"/>
                    <a:pt x="236" y="237"/>
                  </a:cubicBezTo>
                  <a:cubicBezTo>
                    <a:pt x="255" y="237"/>
                    <a:pt x="270" y="221"/>
                    <a:pt x="270" y="20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0" y="1"/>
                    <a:pt x="270" y="0"/>
                    <a:pt x="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xmlns="" id="{F791FB11-402E-4C55-8B48-85B8514BB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8874" y="2944847"/>
              <a:ext cx="335532" cy="206129"/>
            </a:xfrm>
            <a:custGeom>
              <a:avLst/>
              <a:gdLst>
                <a:gd name="T0" fmla="*/ 200 w 268"/>
                <a:gd name="T1" fmla="*/ 48 h 164"/>
                <a:gd name="T2" fmla="*/ 224 w 268"/>
                <a:gd name="T3" fmla="*/ 3 h 164"/>
                <a:gd name="T4" fmla="*/ 219 w 268"/>
                <a:gd name="T5" fmla="*/ 0 h 164"/>
                <a:gd name="T6" fmla="*/ 195 w 268"/>
                <a:gd name="T7" fmla="*/ 46 h 164"/>
                <a:gd name="T8" fmla="*/ 134 w 268"/>
                <a:gd name="T9" fmla="*/ 31 h 164"/>
                <a:gd name="T10" fmla="*/ 76 w 268"/>
                <a:gd name="T11" fmla="*/ 44 h 164"/>
                <a:gd name="T12" fmla="*/ 52 w 268"/>
                <a:gd name="T13" fmla="*/ 0 h 164"/>
                <a:gd name="T14" fmla="*/ 47 w 268"/>
                <a:gd name="T15" fmla="*/ 3 h 164"/>
                <a:gd name="T16" fmla="*/ 71 w 268"/>
                <a:gd name="T17" fmla="*/ 47 h 164"/>
                <a:gd name="T18" fmla="*/ 0 w 268"/>
                <a:gd name="T19" fmla="*/ 164 h 164"/>
                <a:gd name="T20" fmla="*/ 268 w 268"/>
                <a:gd name="T21" fmla="*/ 164 h 164"/>
                <a:gd name="T22" fmla="*/ 200 w 268"/>
                <a:gd name="T23" fmla="*/ 48 h 164"/>
                <a:gd name="T24" fmla="*/ 65 w 268"/>
                <a:gd name="T25" fmla="*/ 112 h 164"/>
                <a:gd name="T26" fmla="*/ 52 w 268"/>
                <a:gd name="T27" fmla="*/ 100 h 164"/>
                <a:gd name="T28" fmla="*/ 65 w 268"/>
                <a:gd name="T29" fmla="*/ 87 h 164"/>
                <a:gd name="T30" fmla="*/ 78 w 268"/>
                <a:gd name="T31" fmla="*/ 100 h 164"/>
                <a:gd name="T32" fmla="*/ 65 w 268"/>
                <a:gd name="T33" fmla="*/ 112 h 164"/>
                <a:gd name="T34" fmla="*/ 201 w 268"/>
                <a:gd name="T35" fmla="*/ 112 h 164"/>
                <a:gd name="T36" fmla="*/ 188 w 268"/>
                <a:gd name="T37" fmla="*/ 100 h 164"/>
                <a:gd name="T38" fmla="*/ 201 w 268"/>
                <a:gd name="T39" fmla="*/ 87 h 164"/>
                <a:gd name="T40" fmla="*/ 213 w 268"/>
                <a:gd name="T41" fmla="*/ 100 h 164"/>
                <a:gd name="T42" fmla="*/ 201 w 268"/>
                <a:gd name="T43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8" h="164">
                  <a:moveTo>
                    <a:pt x="200" y="48"/>
                  </a:moveTo>
                  <a:cubicBezTo>
                    <a:pt x="224" y="3"/>
                    <a:pt x="224" y="3"/>
                    <a:pt x="224" y="3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77" y="36"/>
                    <a:pt x="156" y="31"/>
                    <a:pt x="134" y="31"/>
                  </a:cubicBezTo>
                  <a:cubicBezTo>
                    <a:pt x="113" y="31"/>
                    <a:pt x="93" y="36"/>
                    <a:pt x="76" y="4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29" y="69"/>
                    <a:pt x="0" y="113"/>
                    <a:pt x="0" y="164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14"/>
                    <a:pt x="240" y="71"/>
                    <a:pt x="200" y="48"/>
                  </a:cubicBezTo>
                  <a:close/>
                  <a:moveTo>
                    <a:pt x="65" y="112"/>
                  </a:moveTo>
                  <a:cubicBezTo>
                    <a:pt x="58" y="112"/>
                    <a:pt x="52" y="107"/>
                    <a:pt x="52" y="100"/>
                  </a:cubicBezTo>
                  <a:cubicBezTo>
                    <a:pt x="52" y="93"/>
                    <a:pt x="58" y="87"/>
                    <a:pt x="65" y="87"/>
                  </a:cubicBezTo>
                  <a:cubicBezTo>
                    <a:pt x="72" y="87"/>
                    <a:pt x="78" y="93"/>
                    <a:pt x="78" y="100"/>
                  </a:cubicBezTo>
                  <a:cubicBezTo>
                    <a:pt x="78" y="107"/>
                    <a:pt x="72" y="112"/>
                    <a:pt x="65" y="112"/>
                  </a:cubicBezTo>
                  <a:close/>
                  <a:moveTo>
                    <a:pt x="201" y="112"/>
                  </a:moveTo>
                  <a:cubicBezTo>
                    <a:pt x="194" y="112"/>
                    <a:pt x="188" y="107"/>
                    <a:pt x="188" y="100"/>
                  </a:cubicBezTo>
                  <a:cubicBezTo>
                    <a:pt x="188" y="93"/>
                    <a:pt x="194" y="87"/>
                    <a:pt x="201" y="87"/>
                  </a:cubicBezTo>
                  <a:cubicBezTo>
                    <a:pt x="208" y="87"/>
                    <a:pt x="213" y="93"/>
                    <a:pt x="213" y="100"/>
                  </a:cubicBezTo>
                  <a:cubicBezTo>
                    <a:pt x="213" y="107"/>
                    <a:pt x="208" y="112"/>
                    <a:pt x="20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59">
              <a:extLst>
                <a:ext uri="{FF2B5EF4-FFF2-40B4-BE49-F238E27FC236}">
                  <a16:creationId xmlns:a16="http://schemas.microsoft.com/office/drawing/2014/main" xmlns="" id="{C8270F72-C154-4F84-ABFB-0951C36A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569" y="3688056"/>
              <a:ext cx="594338" cy="6000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xmlns="" id="{224E3677-D9A1-4C18-9741-741BB71F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520" y="3859829"/>
              <a:ext cx="335532" cy="308047"/>
            </a:xfrm>
            <a:custGeom>
              <a:avLst/>
              <a:gdLst>
                <a:gd name="T0" fmla="*/ 80 w 268"/>
                <a:gd name="T1" fmla="*/ 3 h 244"/>
                <a:gd name="T2" fmla="*/ 110 w 268"/>
                <a:gd name="T3" fmla="*/ 9 h 244"/>
                <a:gd name="T4" fmla="*/ 128 w 268"/>
                <a:gd name="T5" fmla="*/ 15 h 244"/>
                <a:gd name="T6" fmla="*/ 159 w 268"/>
                <a:gd name="T7" fmla="*/ 13 h 244"/>
                <a:gd name="T8" fmla="*/ 181 w 268"/>
                <a:gd name="T9" fmla="*/ 5 h 244"/>
                <a:gd name="T10" fmla="*/ 244 w 268"/>
                <a:gd name="T11" fmla="*/ 19 h 244"/>
                <a:gd name="T12" fmla="*/ 257 w 268"/>
                <a:gd name="T13" fmla="*/ 32 h 244"/>
                <a:gd name="T14" fmla="*/ 257 w 268"/>
                <a:gd name="T15" fmla="*/ 36 h 244"/>
                <a:gd name="T16" fmla="*/ 224 w 268"/>
                <a:gd name="T17" fmla="*/ 87 h 244"/>
                <a:gd name="T18" fmla="*/ 243 w 268"/>
                <a:gd name="T19" fmla="*/ 142 h 244"/>
                <a:gd name="T20" fmla="*/ 266 w 268"/>
                <a:gd name="T21" fmla="*/ 157 h 244"/>
                <a:gd name="T22" fmla="*/ 267 w 268"/>
                <a:gd name="T23" fmla="*/ 161 h 244"/>
                <a:gd name="T24" fmla="*/ 230 w 268"/>
                <a:gd name="T25" fmla="*/ 221 h 244"/>
                <a:gd name="T26" fmla="*/ 211 w 268"/>
                <a:gd name="T27" fmla="*/ 236 h 244"/>
                <a:gd name="T28" fmla="*/ 177 w 268"/>
                <a:gd name="T29" fmla="*/ 238 h 244"/>
                <a:gd name="T30" fmla="*/ 162 w 268"/>
                <a:gd name="T31" fmla="*/ 231 h 244"/>
                <a:gd name="T32" fmla="*/ 114 w 268"/>
                <a:gd name="T33" fmla="*/ 233 h 244"/>
                <a:gd name="T34" fmla="*/ 102 w 268"/>
                <a:gd name="T35" fmla="*/ 239 h 244"/>
                <a:gd name="T36" fmla="*/ 61 w 268"/>
                <a:gd name="T37" fmla="*/ 231 h 244"/>
                <a:gd name="T38" fmla="*/ 41 w 268"/>
                <a:gd name="T39" fmla="*/ 210 h 244"/>
                <a:gd name="T40" fmla="*/ 11 w 268"/>
                <a:gd name="T41" fmla="*/ 152 h 244"/>
                <a:gd name="T42" fmla="*/ 1 w 268"/>
                <a:gd name="T43" fmla="*/ 106 h 244"/>
                <a:gd name="T44" fmla="*/ 9 w 268"/>
                <a:gd name="T45" fmla="*/ 55 h 244"/>
                <a:gd name="T46" fmla="*/ 65 w 268"/>
                <a:gd name="T47" fmla="*/ 5 h 244"/>
                <a:gd name="T48" fmla="*/ 80 w 268"/>
                <a:gd name="T49" fmla="*/ 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44">
                  <a:moveTo>
                    <a:pt x="80" y="3"/>
                  </a:moveTo>
                  <a:cubicBezTo>
                    <a:pt x="91" y="3"/>
                    <a:pt x="101" y="6"/>
                    <a:pt x="110" y="9"/>
                  </a:cubicBezTo>
                  <a:cubicBezTo>
                    <a:pt x="116" y="11"/>
                    <a:pt x="122" y="14"/>
                    <a:pt x="128" y="15"/>
                  </a:cubicBezTo>
                  <a:cubicBezTo>
                    <a:pt x="138" y="18"/>
                    <a:pt x="149" y="17"/>
                    <a:pt x="159" y="13"/>
                  </a:cubicBezTo>
                  <a:cubicBezTo>
                    <a:pt x="166" y="10"/>
                    <a:pt x="174" y="7"/>
                    <a:pt x="181" y="5"/>
                  </a:cubicBezTo>
                  <a:cubicBezTo>
                    <a:pt x="204" y="0"/>
                    <a:pt x="225" y="5"/>
                    <a:pt x="244" y="19"/>
                  </a:cubicBezTo>
                  <a:cubicBezTo>
                    <a:pt x="249" y="23"/>
                    <a:pt x="253" y="28"/>
                    <a:pt x="257" y="32"/>
                  </a:cubicBezTo>
                  <a:cubicBezTo>
                    <a:pt x="259" y="34"/>
                    <a:pt x="259" y="35"/>
                    <a:pt x="257" y="36"/>
                  </a:cubicBezTo>
                  <a:cubicBezTo>
                    <a:pt x="238" y="48"/>
                    <a:pt x="226" y="65"/>
                    <a:pt x="224" y="87"/>
                  </a:cubicBezTo>
                  <a:cubicBezTo>
                    <a:pt x="222" y="108"/>
                    <a:pt x="229" y="127"/>
                    <a:pt x="243" y="142"/>
                  </a:cubicBezTo>
                  <a:cubicBezTo>
                    <a:pt x="250" y="149"/>
                    <a:pt x="257" y="154"/>
                    <a:pt x="266" y="157"/>
                  </a:cubicBezTo>
                  <a:cubicBezTo>
                    <a:pt x="268" y="158"/>
                    <a:pt x="268" y="159"/>
                    <a:pt x="267" y="161"/>
                  </a:cubicBezTo>
                  <a:cubicBezTo>
                    <a:pt x="258" y="183"/>
                    <a:pt x="245" y="203"/>
                    <a:pt x="230" y="221"/>
                  </a:cubicBezTo>
                  <a:cubicBezTo>
                    <a:pt x="224" y="227"/>
                    <a:pt x="218" y="232"/>
                    <a:pt x="211" y="236"/>
                  </a:cubicBezTo>
                  <a:cubicBezTo>
                    <a:pt x="200" y="243"/>
                    <a:pt x="188" y="243"/>
                    <a:pt x="177" y="238"/>
                  </a:cubicBezTo>
                  <a:cubicBezTo>
                    <a:pt x="172" y="235"/>
                    <a:pt x="167" y="233"/>
                    <a:pt x="162" y="231"/>
                  </a:cubicBezTo>
                  <a:cubicBezTo>
                    <a:pt x="146" y="226"/>
                    <a:pt x="130" y="227"/>
                    <a:pt x="114" y="233"/>
                  </a:cubicBezTo>
                  <a:cubicBezTo>
                    <a:pt x="110" y="235"/>
                    <a:pt x="106" y="237"/>
                    <a:pt x="102" y="239"/>
                  </a:cubicBezTo>
                  <a:cubicBezTo>
                    <a:pt x="87" y="244"/>
                    <a:pt x="73" y="241"/>
                    <a:pt x="61" y="231"/>
                  </a:cubicBezTo>
                  <a:cubicBezTo>
                    <a:pt x="53" y="225"/>
                    <a:pt x="47" y="218"/>
                    <a:pt x="41" y="210"/>
                  </a:cubicBezTo>
                  <a:cubicBezTo>
                    <a:pt x="28" y="192"/>
                    <a:pt x="17" y="173"/>
                    <a:pt x="11" y="152"/>
                  </a:cubicBezTo>
                  <a:cubicBezTo>
                    <a:pt x="5" y="137"/>
                    <a:pt x="2" y="122"/>
                    <a:pt x="1" y="106"/>
                  </a:cubicBezTo>
                  <a:cubicBezTo>
                    <a:pt x="0" y="88"/>
                    <a:pt x="2" y="71"/>
                    <a:pt x="9" y="55"/>
                  </a:cubicBezTo>
                  <a:cubicBezTo>
                    <a:pt x="20" y="30"/>
                    <a:pt x="38" y="13"/>
                    <a:pt x="65" y="5"/>
                  </a:cubicBezTo>
                  <a:cubicBezTo>
                    <a:pt x="70" y="4"/>
                    <a:pt x="75" y="3"/>
                    <a:pt x="8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xmlns="" id="{FB2A4FAD-B75B-4592-98BA-583D0A35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988" y="3771652"/>
              <a:ext cx="81307" cy="95048"/>
            </a:xfrm>
            <a:custGeom>
              <a:avLst/>
              <a:gdLst>
                <a:gd name="T0" fmla="*/ 65 w 65"/>
                <a:gd name="T1" fmla="*/ 7 h 75"/>
                <a:gd name="T2" fmla="*/ 53 w 65"/>
                <a:gd name="T3" fmla="*/ 46 h 75"/>
                <a:gd name="T4" fmla="*/ 18 w 65"/>
                <a:gd name="T5" fmla="*/ 73 h 75"/>
                <a:gd name="T6" fmla="*/ 4 w 65"/>
                <a:gd name="T7" fmla="*/ 75 h 75"/>
                <a:gd name="T8" fmla="*/ 1 w 65"/>
                <a:gd name="T9" fmla="*/ 73 h 75"/>
                <a:gd name="T10" fmla="*/ 7 w 65"/>
                <a:gd name="T11" fmla="*/ 42 h 75"/>
                <a:gd name="T12" fmla="*/ 50 w 65"/>
                <a:gd name="T13" fmla="*/ 3 h 75"/>
                <a:gd name="T14" fmla="*/ 63 w 65"/>
                <a:gd name="T15" fmla="*/ 1 h 75"/>
                <a:gd name="T16" fmla="*/ 65 w 65"/>
                <a:gd name="T17" fmla="*/ 3 h 75"/>
                <a:gd name="T18" fmla="*/ 65 w 65"/>
                <a:gd name="T1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5">
                  <a:moveTo>
                    <a:pt x="65" y="7"/>
                  </a:moveTo>
                  <a:cubicBezTo>
                    <a:pt x="65" y="22"/>
                    <a:pt x="60" y="35"/>
                    <a:pt x="53" y="46"/>
                  </a:cubicBezTo>
                  <a:cubicBezTo>
                    <a:pt x="44" y="59"/>
                    <a:pt x="32" y="68"/>
                    <a:pt x="18" y="73"/>
                  </a:cubicBezTo>
                  <a:cubicBezTo>
                    <a:pt x="13" y="74"/>
                    <a:pt x="8" y="75"/>
                    <a:pt x="4" y="75"/>
                  </a:cubicBezTo>
                  <a:cubicBezTo>
                    <a:pt x="2" y="75"/>
                    <a:pt x="1" y="74"/>
                    <a:pt x="1" y="73"/>
                  </a:cubicBezTo>
                  <a:cubicBezTo>
                    <a:pt x="0" y="62"/>
                    <a:pt x="2" y="52"/>
                    <a:pt x="7" y="42"/>
                  </a:cubicBezTo>
                  <a:cubicBezTo>
                    <a:pt x="16" y="23"/>
                    <a:pt x="31" y="10"/>
                    <a:pt x="50" y="3"/>
                  </a:cubicBezTo>
                  <a:cubicBezTo>
                    <a:pt x="54" y="2"/>
                    <a:pt x="58" y="1"/>
                    <a:pt x="63" y="1"/>
                  </a:cubicBezTo>
                  <a:cubicBezTo>
                    <a:pt x="64" y="0"/>
                    <a:pt x="65" y="1"/>
                    <a:pt x="65" y="3"/>
                  </a:cubicBezTo>
                  <a:cubicBezTo>
                    <a:pt x="65" y="5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2">
              <a:extLst>
                <a:ext uri="{FF2B5EF4-FFF2-40B4-BE49-F238E27FC236}">
                  <a16:creationId xmlns:a16="http://schemas.microsoft.com/office/drawing/2014/main" xmlns="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502" y="3736152"/>
              <a:ext cx="587467" cy="593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xmlns="" id="{E77FC9E5-9A1F-4621-B95D-B78D640B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356" y="3838071"/>
              <a:ext cx="164903" cy="388209"/>
            </a:xfrm>
            <a:custGeom>
              <a:avLst/>
              <a:gdLst>
                <a:gd name="T0" fmla="*/ 127 w 132"/>
                <a:gd name="T1" fmla="*/ 79 h 308"/>
                <a:gd name="T2" fmla="*/ 127 w 132"/>
                <a:gd name="T3" fmla="*/ 126 h 308"/>
                <a:gd name="T4" fmla="*/ 87 w 132"/>
                <a:gd name="T5" fmla="*/ 126 h 308"/>
                <a:gd name="T6" fmla="*/ 87 w 132"/>
                <a:gd name="T7" fmla="*/ 216 h 308"/>
                <a:gd name="T8" fmla="*/ 88 w 132"/>
                <a:gd name="T9" fmla="*/ 248 h 308"/>
                <a:gd name="T10" fmla="*/ 93 w 132"/>
                <a:gd name="T11" fmla="*/ 256 h 308"/>
                <a:gd name="T12" fmla="*/ 103 w 132"/>
                <a:gd name="T13" fmla="*/ 259 h 308"/>
                <a:gd name="T14" fmla="*/ 127 w 132"/>
                <a:gd name="T15" fmla="*/ 253 h 308"/>
                <a:gd name="T16" fmla="*/ 132 w 132"/>
                <a:gd name="T17" fmla="*/ 299 h 308"/>
                <a:gd name="T18" fmla="*/ 85 w 132"/>
                <a:gd name="T19" fmla="*/ 308 h 308"/>
                <a:gd name="T20" fmla="*/ 56 w 132"/>
                <a:gd name="T21" fmla="*/ 302 h 308"/>
                <a:gd name="T22" fmla="*/ 38 w 132"/>
                <a:gd name="T23" fmla="*/ 289 h 308"/>
                <a:gd name="T24" fmla="*/ 29 w 132"/>
                <a:gd name="T25" fmla="*/ 265 h 308"/>
                <a:gd name="T26" fmla="*/ 27 w 132"/>
                <a:gd name="T27" fmla="*/ 224 h 308"/>
                <a:gd name="T28" fmla="*/ 27 w 132"/>
                <a:gd name="T29" fmla="*/ 126 h 308"/>
                <a:gd name="T30" fmla="*/ 0 w 132"/>
                <a:gd name="T31" fmla="*/ 126 h 308"/>
                <a:gd name="T32" fmla="*/ 0 w 132"/>
                <a:gd name="T33" fmla="*/ 79 h 308"/>
                <a:gd name="T34" fmla="*/ 27 w 132"/>
                <a:gd name="T35" fmla="*/ 79 h 308"/>
                <a:gd name="T36" fmla="*/ 27 w 132"/>
                <a:gd name="T37" fmla="*/ 35 h 308"/>
                <a:gd name="T38" fmla="*/ 87 w 132"/>
                <a:gd name="T39" fmla="*/ 0 h 308"/>
                <a:gd name="T40" fmla="*/ 87 w 132"/>
                <a:gd name="T41" fmla="*/ 79 h 308"/>
                <a:gd name="T42" fmla="*/ 127 w 132"/>
                <a:gd name="T43" fmla="*/ 7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308">
                  <a:moveTo>
                    <a:pt x="127" y="79"/>
                  </a:moveTo>
                  <a:cubicBezTo>
                    <a:pt x="127" y="126"/>
                    <a:pt x="127" y="126"/>
                    <a:pt x="127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35"/>
                    <a:pt x="87" y="245"/>
                    <a:pt x="88" y="248"/>
                  </a:cubicBezTo>
                  <a:cubicBezTo>
                    <a:pt x="89" y="251"/>
                    <a:pt x="90" y="254"/>
                    <a:pt x="93" y="256"/>
                  </a:cubicBezTo>
                  <a:cubicBezTo>
                    <a:pt x="96" y="258"/>
                    <a:pt x="99" y="259"/>
                    <a:pt x="103" y="259"/>
                  </a:cubicBezTo>
                  <a:cubicBezTo>
                    <a:pt x="109" y="259"/>
                    <a:pt x="117" y="257"/>
                    <a:pt x="127" y="253"/>
                  </a:cubicBezTo>
                  <a:cubicBezTo>
                    <a:pt x="132" y="299"/>
                    <a:pt x="132" y="299"/>
                    <a:pt x="132" y="299"/>
                  </a:cubicBezTo>
                  <a:cubicBezTo>
                    <a:pt x="118" y="305"/>
                    <a:pt x="103" y="308"/>
                    <a:pt x="85" y="308"/>
                  </a:cubicBezTo>
                  <a:cubicBezTo>
                    <a:pt x="74" y="308"/>
                    <a:pt x="65" y="306"/>
                    <a:pt x="56" y="302"/>
                  </a:cubicBezTo>
                  <a:cubicBezTo>
                    <a:pt x="48" y="299"/>
                    <a:pt x="42" y="294"/>
                    <a:pt x="38" y="289"/>
                  </a:cubicBezTo>
                  <a:cubicBezTo>
                    <a:pt x="34" y="283"/>
                    <a:pt x="31" y="275"/>
                    <a:pt x="29" y="265"/>
                  </a:cubicBezTo>
                  <a:cubicBezTo>
                    <a:pt x="28" y="259"/>
                    <a:pt x="27" y="245"/>
                    <a:pt x="27" y="224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9"/>
                    <a:pt x="87" y="79"/>
                    <a:pt x="87" y="79"/>
                  </a:cubicBezTo>
                  <a:lnTo>
                    <a:pt x="127" y="79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xmlns="" id="{93CF9FE0-3744-455E-8F8F-4704EF8E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501" y="2618477"/>
              <a:ext cx="671063" cy="6756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xmlns="" id="{0B0BB184-9342-43D8-8866-B6B0F17A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048" y="2818879"/>
              <a:ext cx="140855" cy="142000"/>
            </a:xfrm>
            <a:custGeom>
              <a:avLst/>
              <a:gdLst>
                <a:gd name="T0" fmla="*/ 56 w 113"/>
                <a:gd name="T1" fmla="*/ 0 h 113"/>
                <a:gd name="T2" fmla="*/ 113 w 113"/>
                <a:gd name="T3" fmla="*/ 57 h 113"/>
                <a:gd name="T4" fmla="*/ 57 w 113"/>
                <a:gd name="T5" fmla="*/ 113 h 113"/>
                <a:gd name="T6" fmla="*/ 0 w 113"/>
                <a:gd name="T7" fmla="*/ 57 h 113"/>
                <a:gd name="T8" fmla="*/ 56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88" y="0"/>
                    <a:pt x="113" y="26"/>
                    <a:pt x="113" y="57"/>
                  </a:cubicBezTo>
                  <a:cubicBezTo>
                    <a:pt x="113" y="88"/>
                    <a:pt x="88" y="113"/>
                    <a:pt x="57" y="113"/>
                  </a:cubicBezTo>
                  <a:cubicBezTo>
                    <a:pt x="25" y="113"/>
                    <a:pt x="0" y="88"/>
                    <a:pt x="0" y="57"/>
                  </a:cubicBez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xmlns="" id="{7BDF0458-693C-49AA-A7B6-3B01B8B29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016" y="2972331"/>
              <a:ext cx="168339" cy="127112"/>
            </a:xfrm>
            <a:custGeom>
              <a:avLst/>
              <a:gdLst>
                <a:gd name="T0" fmla="*/ 69 w 135"/>
                <a:gd name="T1" fmla="*/ 96 h 101"/>
                <a:gd name="T2" fmla="*/ 18 w 135"/>
                <a:gd name="T3" fmla="*/ 96 h 101"/>
                <a:gd name="T4" fmla="*/ 7 w 135"/>
                <a:gd name="T5" fmla="*/ 91 h 101"/>
                <a:gd name="T6" fmla="*/ 34 w 135"/>
                <a:gd name="T7" fmla="*/ 16 h 101"/>
                <a:gd name="T8" fmla="*/ 96 w 135"/>
                <a:gd name="T9" fmla="*/ 11 h 101"/>
                <a:gd name="T10" fmla="*/ 131 w 135"/>
                <a:gd name="T11" fmla="*/ 69 h 101"/>
                <a:gd name="T12" fmla="*/ 105 w 135"/>
                <a:gd name="T13" fmla="*/ 96 h 101"/>
                <a:gd name="T14" fmla="*/ 69 w 135"/>
                <a:gd name="T15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01">
                  <a:moveTo>
                    <a:pt x="69" y="96"/>
                  </a:moveTo>
                  <a:cubicBezTo>
                    <a:pt x="52" y="96"/>
                    <a:pt x="35" y="96"/>
                    <a:pt x="18" y="96"/>
                  </a:cubicBezTo>
                  <a:cubicBezTo>
                    <a:pt x="14" y="95"/>
                    <a:pt x="9" y="97"/>
                    <a:pt x="7" y="91"/>
                  </a:cubicBezTo>
                  <a:cubicBezTo>
                    <a:pt x="0" y="65"/>
                    <a:pt x="12" y="31"/>
                    <a:pt x="34" y="16"/>
                  </a:cubicBezTo>
                  <a:cubicBezTo>
                    <a:pt x="54" y="2"/>
                    <a:pt x="75" y="0"/>
                    <a:pt x="96" y="11"/>
                  </a:cubicBezTo>
                  <a:cubicBezTo>
                    <a:pt x="119" y="23"/>
                    <a:pt x="131" y="43"/>
                    <a:pt x="131" y="69"/>
                  </a:cubicBezTo>
                  <a:cubicBezTo>
                    <a:pt x="132" y="101"/>
                    <a:pt x="135" y="95"/>
                    <a:pt x="105" y="96"/>
                  </a:cubicBezTo>
                  <a:cubicBezTo>
                    <a:pt x="93" y="96"/>
                    <a:pt x="81" y="96"/>
                    <a:pt x="6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xmlns="" id="{ACE8D6F4-E01F-4B01-835A-14D5B893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871" y="2846363"/>
              <a:ext cx="129403" cy="127112"/>
            </a:xfrm>
            <a:custGeom>
              <a:avLst/>
              <a:gdLst>
                <a:gd name="T0" fmla="*/ 51 w 103"/>
                <a:gd name="T1" fmla="*/ 0 h 101"/>
                <a:gd name="T2" fmla="*/ 102 w 103"/>
                <a:gd name="T3" fmla="*/ 51 h 101"/>
                <a:gd name="T4" fmla="*/ 52 w 103"/>
                <a:gd name="T5" fmla="*/ 101 h 101"/>
                <a:gd name="T6" fmla="*/ 1 w 103"/>
                <a:gd name="T7" fmla="*/ 51 h 101"/>
                <a:gd name="T8" fmla="*/ 51 w 10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1">
                  <a:moveTo>
                    <a:pt x="51" y="0"/>
                  </a:moveTo>
                  <a:cubicBezTo>
                    <a:pt x="80" y="0"/>
                    <a:pt x="102" y="22"/>
                    <a:pt x="102" y="51"/>
                  </a:cubicBezTo>
                  <a:cubicBezTo>
                    <a:pt x="103" y="79"/>
                    <a:pt x="80" y="101"/>
                    <a:pt x="52" y="101"/>
                  </a:cubicBezTo>
                  <a:cubicBezTo>
                    <a:pt x="24" y="101"/>
                    <a:pt x="1" y="79"/>
                    <a:pt x="1" y="51"/>
                  </a:cubicBez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xmlns="" id="{D791741F-31AB-4A25-B4D3-23B4F93A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984" y="2979202"/>
              <a:ext cx="153451" cy="114516"/>
            </a:xfrm>
            <a:custGeom>
              <a:avLst/>
              <a:gdLst>
                <a:gd name="T0" fmla="*/ 63 w 123"/>
                <a:gd name="T1" fmla="*/ 91 h 91"/>
                <a:gd name="T2" fmla="*/ 18 w 123"/>
                <a:gd name="T3" fmla="*/ 91 h 91"/>
                <a:gd name="T4" fmla="*/ 7 w 123"/>
                <a:gd name="T5" fmla="*/ 85 h 91"/>
                <a:gd name="T6" fmla="*/ 45 w 123"/>
                <a:gd name="T7" fmla="*/ 12 h 91"/>
                <a:gd name="T8" fmla="*/ 119 w 123"/>
                <a:gd name="T9" fmla="*/ 57 h 91"/>
                <a:gd name="T10" fmla="*/ 90 w 123"/>
                <a:gd name="T11" fmla="*/ 91 h 91"/>
                <a:gd name="T12" fmla="*/ 63 w 12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1">
                  <a:moveTo>
                    <a:pt x="63" y="91"/>
                  </a:moveTo>
                  <a:cubicBezTo>
                    <a:pt x="48" y="91"/>
                    <a:pt x="32" y="91"/>
                    <a:pt x="18" y="91"/>
                  </a:cubicBezTo>
                  <a:cubicBezTo>
                    <a:pt x="13" y="91"/>
                    <a:pt x="9" y="91"/>
                    <a:pt x="7" y="85"/>
                  </a:cubicBezTo>
                  <a:cubicBezTo>
                    <a:pt x="0" y="58"/>
                    <a:pt x="18" y="22"/>
                    <a:pt x="45" y="12"/>
                  </a:cubicBezTo>
                  <a:cubicBezTo>
                    <a:pt x="77" y="0"/>
                    <a:pt x="114" y="23"/>
                    <a:pt x="119" y="57"/>
                  </a:cubicBezTo>
                  <a:cubicBezTo>
                    <a:pt x="123" y="91"/>
                    <a:pt x="123" y="91"/>
                    <a:pt x="90" y="91"/>
                  </a:cubicBezTo>
                  <a:cubicBezTo>
                    <a:pt x="81" y="91"/>
                    <a:pt x="72" y="91"/>
                    <a:pt x="63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xmlns="" id="{184D6B90-88E8-43DA-8188-136271BFD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871" y="2870412"/>
              <a:ext cx="113371" cy="115661"/>
            </a:xfrm>
            <a:custGeom>
              <a:avLst/>
              <a:gdLst>
                <a:gd name="T0" fmla="*/ 91 w 91"/>
                <a:gd name="T1" fmla="*/ 46 h 92"/>
                <a:gd name="T2" fmla="*/ 46 w 91"/>
                <a:gd name="T3" fmla="*/ 92 h 92"/>
                <a:gd name="T4" fmla="*/ 0 w 91"/>
                <a:gd name="T5" fmla="*/ 46 h 92"/>
                <a:gd name="T6" fmla="*/ 46 w 91"/>
                <a:gd name="T7" fmla="*/ 1 h 92"/>
                <a:gd name="T8" fmla="*/ 9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cubicBezTo>
                    <a:pt x="91" y="72"/>
                    <a:pt x="71" y="92"/>
                    <a:pt x="46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1" y="1"/>
                    <a:pt x="46" y="1"/>
                  </a:cubicBezTo>
                  <a:cubicBezTo>
                    <a:pt x="71" y="0"/>
                    <a:pt x="91" y="21"/>
                    <a:pt x="9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xmlns="" id="{6102A5DD-4B76-42F6-9588-317153735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000" y="2995234"/>
              <a:ext cx="131694" cy="98484"/>
            </a:xfrm>
            <a:custGeom>
              <a:avLst/>
              <a:gdLst>
                <a:gd name="T0" fmla="*/ 51 w 105"/>
                <a:gd name="T1" fmla="*/ 78 h 78"/>
                <a:gd name="T2" fmla="*/ 11 w 105"/>
                <a:gd name="T3" fmla="*/ 78 h 78"/>
                <a:gd name="T4" fmla="*/ 0 w 105"/>
                <a:gd name="T5" fmla="*/ 67 h 78"/>
                <a:gd name="T6" fmla="*/ 14 w 105"/>
                <a:gd name="T7" fmla="*/ 21 h 78"/>
                <a:gd name="T8" fmla="*/ 65 w 105"/>
                <a:gd name="T9" fmla="*/ 6 h 78"/>
                <a:gd name="T10" fmla="*/ 101 w 105"/>
                <a:gd name="T11" fmla="*/ 49 h 78"/>
                <a:gd name="T12" fmla="*/ 76 w 105"/>
                <a:gd name="T13" fmla="*/ 78 h 78"/>
                <a:gd name="T14" fmla="*/ 51 w 105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51" y="78"/>
                  </a:moveTo>
                  <a:cubicBezTo>
                    <a:pt x="38" y="78"/>
                    <a:pt x="25" y="77"/>
                    <a:pt x="11" y="78"/>
                  </a:cubicBezTo>
                  <a:cubicBezTo>
                    <a:pt x="2" y="78"/>
                    <a:pt x="0" y="75"/>
                    <a:pt x="0" y="67"/>
                  </a:cubicBezTo>
                  <a:cubicBezTo>
                    <a:pt x="0" y="50"/>
                    <a:pt x="2" y="34"/>
                    <a:pt x="14" y="21"/>
                  </a:cubicBezTo>
                  <a:cubicBezTo>
                    <a:pt x="28" y="6"/>
                    <a:pt x="45" y="0"/>
                    <a:pt x="65" y="6"/>
                  </a:cubicBezTo>
                  <a:cubicBezTo>
                    <a:pt x="86" y="13"/>
                    <a:pt x="98" y="28"/>
                    <a:pt x="101" y="49"/>
                  </a:cubicBezTo>
                  <a:cubicBezTo>
                    <a:pt x="105" y="77"/>
                    <a:pt x="104" y="78"/>
                    <a:pt x="76" y="78"/>
                  </a:cubicBezTo>
                  <a:cubicBezTo>
                    <a:pt x="67" y="78"/>
                    <a:pt x="59" y="78"/>
                    <a:pt x="5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71">
              <a:extLst>
                <a:ext uri="{FF2B5EF4-FFF2-40B4-BE49-F238E27FC236}">
                  <a16:creationId xmlns:a16="http://schemas.microsoft.com/office/drawing/2014/main" xmlns="" id="{3F62C61C-6AC4-49BC-A63A-B78022B97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035" y="4227425"/>
              <a:ext cx="713435" cy="719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xmlns="" id="{4D309422-ED10-447F-B1A4-0D9DC105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5" y="4306441"/>
              <a:ext cx="249645" cy="251935"/>
            </a:xfrm>
            <a:custGeom>
              <a:avLst/>
              <a:gdLst>
                <a:gd name="T0" fmla="*/ 41 w 200"/>
                <a:gd name="T1" fmla="*/ 53 h 200"/>
                <a:gd name="T2" fmla="*/ 200 w 200"/>
                <a:gd name="T3" fmla="*/ 59 h 200"/>
                <a:gd name="T4" fmla="*/ 162 w 200"/>
                <a:gd name="T5" fmla="*/ 200 h 200"/>
                <a:gd name="T6" fmla="*/ 0 w 200"/>
                <a:gd name="T7" fmla="*/ 196 h 200"/>
                <a:gd name="T8" fmla="*/ 41 w 200"/>
                <a:gd name="T9" fmla="*/ 5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41" y="53"/>
                  </a:moveTo>
                  <a:cubicBezTo>
                    <a:pt x="41" y="53"/>
                    <a:pt x="123" y="0"/>
                    <a:pt x="200" y="5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88" y="146"/>
                    <a:pt x="0" y="196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xmlns="" id="{265FE948-01AA-4128-B73B-5E72B94C4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648" y="4403780"/>
              <a:ext cx="251935" cy="255370"/>
            </a:xfrm>
            <a:custGeom>
              <a:avLst/>
              <a:gdLst>
                <a:gd name="T0" fmla="*/ 40 w 202"/>
                <a:gd name="T1" fmla="*/ 0 h 203"/>
                <a:gd name="T2" fmla="*/ 202 w 202"/>
                <a:gd name="T3" fmla="*/ 6 h 203"/>
                <a:gd name="T4" fmla="*/ 162 w 202"/>
                <a:gd name="T5" fmla="*/ 146 h 203"/>
                <a:gd name="T6" fmla="*/ 0 w 202"/>
                <a:gd name="T7" fmla="*/ 137 h 203"/>
                <a:gd name="T8" fmla="*/ 40 w 202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3">
                  <a:moveTo>
                    <a:pt x="40" y="0"/>
                  </a:moveTo>
                  <a:cubicBezTo>
                    <a:pt x="40" y="0"/>
                    <a:pt x="108" y="55"/>
                    <a:pt x="202" y="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67" y="203"/>
                    <a:pt x="0" y="1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xmlns="" id="{00C1FF67-8EF4-4D57-8AB2-67CA6820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067" y="4520586"/>
              <a:ext cx="251935" cy="255370"/>
            </a:xfrm>
            <a:custGeom>
              <a:avLst/>
              <a:gdLst>
                <a:gd name="T0" fmla="*/ 39 w 202"/>
                <a:gd name="T1" fmla="*/ 52 h 203"/>
                <a:gd name="T2" fmla="*/ 202 w 202"/>
                <a:gd name="T3" fmla="*/ 61 h 203"/>
                <a:gd name="T4" fmla="*/ 158 w 202"/>
                <a:gd name="T5" fmla="*/ 203 h 203"/>
                <a:gd name="T6" fmla="*/ 0 w 202"/>
                <a:gd name="T7" fmla="*/ 193 h 203"/>
                <a:gd name="T8" fmla="*/ 39 w 202"/>
                <a:gd name="T9" fmla="*/ 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3">
                  <a:moveTo>
                    <a:pt x="39" y="52"/>
                  </a:moveTo>
                  <a:cubicBezTo>
                    <a:pt x="39" y="52"/>
                    <a:pt x="131" y="0"/>
                    <a:pt x="202" y="61"/>
                  </a:cubicBezTo>
                  <a:cubicBezTo>
                    <a:pt x="158" y="203"/>
                    <a:pt x="158" y="203"/>
                    <a:pt x="158" y="203"/>
                  </a:cubicBezTo>
                  <a:cubicBezTo>
                    <a:pt x="158" y="203"/>
                    <a:pt x="101" y="148"/>
                    <a:pt x="0" y="193"/>
                  </a:cubicBezTo>
                  <a:lnTo>
                    <a:pt x="39" y="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xmlns="" id="{75F31616-9E36-4647-8C84-55602E218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245" y="4612198"/>
              <a:ext cx="242774" cy="255370"/>
            </a:xfrm>
            <a:custGeom>
              <a:avLst/>
              <a:gdLst>
                <a:gd name="T0" fmla="*/ 38 w 194"/>
                <a:gd name="T1" fmla="*/ 0 h 202"/>
                <a:gd name="T2" fmla="*/ 194 w 194"/>
                <a:gd name="T3" fmla="*/ 17 h 202"/>
                <a:gd name="T4" fmla="*/ 154 w 194"/>
                <a:gd name="T5" fmla="*/ 154 h 202"/>
                <a:gd name="T6" fmla="*/ 0 w 194"/>
                <a:gd name="T7" fmla="*/ 139 h 202"/>
                <a:gd name="T8" fmla="*/ 38 w 194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02">
                  <a:moveTo>
                    <a:pt x="38" y="0"/>
                  </a:moveTo>
                  <a:cubicBezTo>
                    <a:pt x="38" y="0"/>
                    <a:pt x="96" y="49"/>
                    <a:pt x="194" y="17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4"/>
                    <a:pt x="51" y="202"/>
                    <a:pt x="0" y="13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76">
              <a:extLst>
                <a:ext uri="{FF2B5EF4-FFF2-40B4-BE49-F238E27FC236}">
                  <a16:creationId xmlns:a16="http://schemas.microsoft.com/office/drawing/2014/main" xmlns="" id="{2951E8AC-228E-490D-87CA-91EFDB132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455" y="4806875"/>
              <a:ext cx="429435" cy="4328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xmlns="" id="{F06E1E4C-65E3-4167-9870-152F2118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874" y="4873295"/>
              <a:ext cx="297741" cy="300032"/>
            </a:xfrm>
            <a:custGeom>
              <a:avLst/>
              <a:gdLst>
                <a:gd name="T0" fmla="*/ 58 w 238"/>
                <a:gd name="T1" fmla="*/ 67 h 238"/>
                <a:gd name="T2" fmla="*/ 48 w 238"/>
                <a:gd name="T3" fmla="*/ 80 h 238"/>
                <a:gd name="T4" fmla="*/ 38 w 238"/>
                <a:gd name="T5" fmla="*/ 114 h 238"/>
                <a:gd name="T6" fmla="*/ 52 w 238"/>
                <a:gd name="T7" fmla="*/ 153 h 238"/>
                <a:gd name="T8" fmla="*/ 70 w 238"/>
                <a:gd name="T9" fmla="*/ 153 h 238"/>
                <a:gd name="T10" fmla="*/ 64 w 238"/>
                <a:gd name="T11" fmla="*/ 131 h 238"/>
                <a:gd name="T12" fmla="*/ 73 w 238"/>
                <a:gd name="T13" fmla="*/ 83 h 238"/>
                <a:gd name="T14" fmla="*/ 98 w 238"/>
                <a:gd name="T15" fmla="*/ 64 h 238"/>
                <a:gd name="T16" fmla="*/ 126 w 238"/>
                <a:gd name="T17" fmla="*/ 61 h 238"/>
                <a:gd name="T18" fmla="*/ 136 w 238"/>
                <a:gd name="T19" fmla="*/ 62 h 238"/>
                <a:gd name="T20" fmla="*/ 168 w 238"/>
                <a:gd name="T21" fmla="*/ 92 h 238"/>
                <a:gd name="T22" fmla="*/ 162 w 238"/>
                <a:gd name="T23" fmla="*/ 145 h 238"/>
                <a:gd name="T24" fmla="*/ 127 w 238"/>
                <a:gd name="T25" fmla="*/ 168 h 238"/>
                <a:gd name="T26" fmla="*/ 116 w 238"/>
                <a:gd name="T27" fmla="*/ 138 h 238"/>
                <a:gd name="T28" fmla="*/ 119 w 238"/>
                <a:gd name="T29" fmla="*/ 90 h 238"/>
                <a:gd name="T30" fmla="*/ 85 w 238"/>
                <a:gd name="T31" fmla="*/ 115 h 238"/>
                <a:gd name="T32" fmla="*/ 87 w 238"/>
                <a:gd name="T33" fmla="*/ 141 h 238"/>
                <a:gd name="T34" fmla="*/ 85 w 238"/>
                <a:gd name="T35" fmla="*/ 152 h 238"/>
                <a:gd name="T36" fmla="*/ 83 w 238"/>
                <a:gd name="T37" fmla="*/ 159 h 238"/>
                <a:gd name="T38" fmla="*/ 76 w 238"/>
                <a:gd name="T39" fmla="*/ 189 h 238"/>
                <a:gd name="T40" fmla="*/ 70 w 238"/>
                <a:gd name="T41" fmla="*/ 227 h 238"/>
                <a:gd name="T42" fmla="*/ 44 w 238"/>
                <a:gd name="T43" fmla="*/ 211 h 238"/>
                <a:gd name="T44" fmla="*/ 29 w 238"/>
                <a:gd name="T45" fmla="*/ 197 h 238"/>
                <a:gd name="T46" fmla="*/ 21 w 238"/>
                <a:gd name="T47" fmla="*/ 185 h 238"/>
                <a:gd name="T48" fmla="*/ 12 w 238"/>
                <a:gd name="T49" fmla="*/ 171 h 238"/>
                <a:gd name="T50" fmla="*/ 9 w 238"/>
                <a:gd name="T51" fmla="*/ 163 h 238"/>
                <a:gd name="T52" fmla="*/ 7 w 238"/>
                <a:gd name="T53" fmla="*/ 159 h 238"/>
                <a:gd name="T54" fmla="*/ 5 w 238"/>
                <a:gd name="T55" fmla="*/ 152 h 238"/>
                <a:gd name="T56" fmla="*/ 2 w 238"/>
                <a:gd name="T57" fmla="*/ 142 h 238"/>
                <a:gd name="T58" fmla="*/ 1 w 238"/>
                <a:gd name="T59" fmla="*/ 131 h 238"/>
                <a:gd name="T60" fmla="*/ 0 w 238"/>
                <a:gd name="T61" fmla="*/ 124 h 238"/>
                <a:gd name="T62" fmla="*/ 1 w 238"/>
                <a:gd name="T63" fmla="*/ 107 h 238"/>
                <a:gd name="T64" fmla="*/ 6 w 238"/>
                <a:gd name="T65" fmla="*/ 84 h 238"/>
                <a:gd name="T66" fmla="*/ 25 w 238"/>
                <a:gd name="T67" fmla="*/ 46 h 238"/>
                <a:gd name="T68" fmla="*/ 58 w 238"/>
                <a:gd name="T69" fmla="*/ 17 h 238"/>
                <a:gd name="T70" fmla="*/ 97 w 238"/>
                <a:gd name="T71" fmla="*/ 2 h 238"/>
                <a:gd name="T72" fmla="*/ 133 w 238"/>
                <a:gd name="T73" fmla="*/ 1 h 238"/>
                <a:gd name="T74" fmla="*/ 165 w 238"/>
                <a:gd name="T75" fmla="*/ 10 h 238"/>
                <a:gd name="T76" fmla="*/ 202 w 238"/>
                <a:gd name="T77" fmla="*/ 34 h 238"/>
                <a:gd name="T78" fmla="*/ 229 w 238"/>
                <a:gd name="T79" fmla="*/ 76 h 238"/>
                <a:gd name="T80" fmla="*/ 238 w 238"/>
                <a:gd name="T81" fmla="*/ 122 h 238"/>
                <a:gd name="T82" fmla="*/ 229 w 238"/>
                <a:gd name="T83" fmla="*/ 162 h 238"/>
                <a:gd name="T84" fmla="*/ 215 w 238"/>
                <a:gd name="T85" fmla="*/ 189 h 238"/>
                <a:gd name="T86" fmla="*/ 203 w 238"/>
                <a:gd name="T87" fmla="*/ 203 h 238"/>
                <a:gd name="T88" fmla="*/ 175 w 238"/>
                <a:gd name="T89" fmla="*/ 224 h 238"/>
                <a:gd name="T90" fmla="*/ 117 w 238"/>
                <a:gd name="T91" fmla="*/ 238 h 238"/>
                <a:gd name="T92" fmla="*/ 92 w 238"/>
                <a:gd name="T93" fmla="*/ 234 h 238"/>
                <a:gd name="T94" fmla="*/ 91 w 238"/>
                <a:gd name="T95" fmla="*/ 222 h 238"/>
                <a:gd name="T96" fmla="*/ 104 w 238"/>
                <a:gd name="T97" fmla="*/ 183 h 238"/>
                <a:gd name="T98" fmla="*/ 128 w 238"/>
                <a:gd name="T99" fmla="*/ 189 h 238"/>
                <a:gd name="T100" fmla="*/ 170 w 238"/>
                <a:gd name="T101" fmla="*/ 177 h 238"/>
                <a:gd name="T102" fmla="*/ 186 w 238"/>
                <a:gd name="T103" fmla="*/ 158 h 238"/>
                <a:gd name="T104" fmla="*/ 193 w 238"/>
                <a:gd name="T105" fmla="*/ 145 h 238"/>
                <a:gd name="T106" fmla="*/ 198 w 238"/>
                <a:gd name="T107" fmla="*/ 128 h 238"/>
                <a:gd name="T108" fmla="*/ 198 w 238"/>
                <a:gd name="T109" fmla="*/ 122 h 238"/>
                <a:gd name="T110" fmla="*/ 198 w 238"/>
                <a:gd name="T111" fmla="*/ 96 h 238"/>
                <a:gd name="T112" fmla="*/ 190 w 238"/>
                <a:gd name="T113" fmla="*/ 77 h 238"/>
                <a:gd name="T114" fmla="*/ 173 w 238"/>
                <a:gd name="T115" fmla="*/ 56 h 238"/>
                <a:gd name="T116" fmla="*/ 132 w 238"/>
                <a:gd name="T117" fmla="*/ 40 h 238"/>
                <a:gd name="T118" fmla="*/ 113 w 238"/>
                <a:gd name="T119" fmla="*/ 41 h 238"/>
                <a:gd name="T120" fmla="*/ 103 w 238"/>
                <a:gd name="T121" fmla="*/ 42 h 238"/>
                <a:gd name="T122" fmla="*/ 94 w 238"/>
                <a:gd name="T123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238">
                  <a:moveTo>
                    <a:pt x="74" y="53"/>
                  </a:moveTo>
                  <a:cubicBezTo>
                    <a:pt x="74" y="53"/>
                    <a:pt x="73" y="54"/>
                    <a:pt x="73" y="54"/>
                  </a:cubicBezTo>
                  <a:cubicBezTo>
                    <a:pt x="70" y="55"/>
                    <a:pt x="68" y="57"/>
                    <a:pt x="66" y="59"/>
                  </a:cubicBezTo>
                  <a:cubicBezTo>
                    <a:pt x="65" y="60"/>
                    <a:pt x="64" y="60"/>
                    <a:pt x="63" y="61"/>
                  </a:cubicBezTo>
                  <a:cubicBezTo>
                    <a:pt x="63" y="61"/>
                    <a:pt x="63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1" y="63"/>
                    <a:pt x="61" y="64"/>
                    <a:pt x="60" y="64"/>
                  </a:cubicBezTo>
                  <a:cubicBezTo>
                    <a:pt x="60" y="65"/>
                    <a:pt x="59" y="65"/>
                    <a:pt x="59" y="66"/>
                  </a:cubicBezTo>
                  <a:cubicBezTo>
                    <a:pt x="58" y="66"/>
                    <a:pt x="58" y="66"/>
                    <a:pt x="58" y="67"/>
                  </a:cubicBezTo>
                  <a:cubicBezTo>
                    <a:pt x="57" y="67"/>
                    <a:pt x="56" y="68"/>
                    <a:pt x="56" y="69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52" y="73"/>
                    <a:pt x="51" y="74"/>
                    <a:pt x="51" y="75"/>
                  </a:cubicBezTo>
                  <a:cubicBezTo>
                    <a:pt x="51" y="75"/>
                    <a:pt x="50" y="76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9" y="77"/>
                    <a:pt x="49" y="78"/>
                    <a:pt x="48" y="7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7" y="82"/>
                    <a:pt x="46" y="84"/>
                    <a:pt x="45" y="85"/>
                  </a:cubicBezTo>
                  <a:cubicBezTo>
                    <a:pt x="45" y="86"/>
                    <a:pt x="44" y="87"/>
                    <a:pt x="44" y="87"/>
                  </a:cubicBezTo>
                  <a:cubicBezTo>
                    <a:pt x="44" y="88"/>
                    <a:pt x="43" y="89"/>
                    <a:pt x="43" y="90"/>
                  </a:cubicBezTo>
                  <a:cubicBezTo>
                    <a:pt x="42" y="92"/>
                    <a:pt x="42" y="94"/>
                    <a:pt x="41" y="96"/>
                  </a:cubicBezTo>
                  <a:cubicBezTo>
                    <a:pt x="41" y="97"/>
                    <a:pt x="40" y="99"/>
                    <a:pt x="40" y="100"/>
                  </a:cubicBezTo>
                  <a:cubicBezTo>
                    <a:pt x="40" y="101"/>
                    <a:pt x="39" y="103"/>
                    <a:pt x="39" y="105"/>
                  </a:cubicBezTo>
                  <a:cubicBezTo>
                    <a:pt x="39" y="106"/>
                    <a:pt x="39" y="107"/>
                    <a:pt x="39" y="108"/>
                  </a:cubicBezTo>
                  <a:cubicBezTo>
                    <a:pt x="39" y="110"/>
                    <a:pt x="39" y="111"/>
                    <a:pt x="38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38" y="116"/>
                    <a:pt x="38" y="118"/>
                    <a:pt x="39" y="121"/>
                  </a:cubicBezTo>
                  <a:cubicBezTo>
                    <a:pt x="39" y="123"/>
                    <a:pt x="39" y="125"/>
                    <a:pt x="39" y="127"/>
                  </a:cubicBezTo>
                  <a:cubicBezTo>
                    <a:pt x="40" y="130"/>
                    <a:pt x="40" y="132"/>
                    <a:pt x="41" y="134"/>
                  </a:cubicBezTo>
                  <a:cubicBezTo>
                    <a:pt x="42" y="135"/>
                    <a:pt x="42" y="136"/>
                    <a:pt x="42" y="137"/>
                  </a:cubicBezTo>
                  <a:cubicBezTo>
                    <a:pt x="42" y="137"/>
                    <a:pt x="42" y="138"/>
                    <a:pt x="42" y="138"/>
                  </a:cubicBezTo>
                  <a:cubicBezTo>
                    <a:pt x="43" y="139"/>
                    <a:pt x="44" y="141"/>
                    <a:pt x="44" y="142"/>
                  </a:cubicBezTo>
                  <a:cubicBezTo>
                    <a:pt x="45" y="144"/>
                    <a:pt x="46" y="146"/>
                    <a:pt x="47" y="147"/>
                  </a:cubicBezTo>
                  <a:cubicBezTo>
                    <a:pt x="48" y="148"/>
                    <a:pt x="49" y="149"/>
                    <a:pt x="50" y="150"/>
                  </a:cubicBezTo>
                  <a:cubicBezTo>
                    <a:pt x="50" y="151"/>
                    <a:pt x="51" y="152"/>
                    <a:pt x="52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4" y="155"/>
                    <a:pt x="55" y="156"/>
                    <a:pt x="56" y="156"/>
                  </a:cubicBezTo>
                  <a:cubicBezTo>
                    <a:pt x="56" y="157"/>
                    <a:pt x="57" y="157"/>
                    <a:pt x="57" y="157"/>
                  </a:cubicBezTo>
                  <a:cubicBezTo>
                    <a:pt x="58" y="157"/>
                    <a:pt x="58" y="158"/>
                    <a:pt x="59" y="158"/>
                  </a:cubicBezTo>
                  <a:cubicBezTo>
                    <a:pt x="59" y="158"/>
                    <a:pt x="60" y="159"/>
                    <a:pt x="61" y="159"/>
                  </a:cubicBezTo>
                  <a:cubicBezTo>
                    <a:pt x="62" y="160"/>
                    <a:pt x="63" y="161"/>
                    <a:pt x="64" y="160"/>
                  </a:cubicBezTo>
                  <a:cubicBezTo>
                    <a:pt x="65" y="161"/>
                    <a:pt x="65" y="161"/>
                    <a:pt x="66" y="160"/>
                  </a:cubicBezTo>
                  <a:cubicBezTo>
                    <a:pt x="68" y="160"/>
                    <a:pt x="69" y="158"/>
                    <a:pt x="69" y="156"/>
                  </a:cubicBezTo>
                  <a:cubicBezTo>
                    <a:pt x="69" y="155"/>
                    <a:pt x="70" y="154"/>
                    <a:pt x="70" y="153"/>
                  </a:cubicBezTo>
                  <a:cubicBezTo>
                    <a:pt x="70" y="152"/>
                    <a:pt x="71" y="151"/>
                    <a:pt x="71" y="150"/>
                  </a:cubicBezTo>
                  <a:cubicBezTo>
                    <a:pt x="71" y="149"/>
                    <a:pt x="71" y="148"/>
                    <a:pt x="71" y="147"/>
                  </a:cubicBezTo>
                  <a:cubicBezTo>
                    <a:pt x="72" y="146"/>
                    <a:pt x="72" y="144"/>
                    <a:pt x="71" y="143"/>
                  </a:cubicBezTo>
                  <a:cubicBezTo>
                    <a:pt x="71" y="142"/>
                    <a:pt x="71" y="142"/>
                    <a:pt x="70" y="141"/>
                  </a:cubicBezTo>
                  <a:cubicBezTo>
                    <a:pt x="70" y="141"/>
                    <a:pt x="70" y="140"/>
                    <a:pt x="69" y="140"/>
                  </a:cubicBezTo>
                  <a:cubicBezTo>
                    <a:pt x="68" y="139"/>
                    <a:pt x="67" y="138"/>
                    <a:pt x="67" y="136"/>
                  </a:cubicBezTo>
                  <a:cubicBezTo>
                    <a:pt x="67" y="136"/>
                    <a:pt x="67" y="136"/>
                    <a:pt x="66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5" y="134"/>
                    <a:pt x="65" y="133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3" y="128"/>
                    <a:pt x="62" y="126"/>
                    <a:pt x="62" y="123"/>
                  </a:cubicBezTo>
                  <a:cubicBezTo>
                    <a:pt x="62" y="120"/>
                    <a:pt x="62" y="118"/>
                    <a:pt x="62" y="115"/>
                  </a:cubicBezTo>
                  <a:cubicBezTo>
                    <a:pt x="62" y="113"/>
                    <a:pt x="62" y="111"/>
                    <a:pt x="62" y="110"/>
                  </a:cubicBezTo>
                  <a:cubicBezTo>
                    <a:pt x="63" y="107"/>
                    <a:pt x="63" y="104"/>
                    <a:pt x="64" y="100"/>
                  </a:cubicBezTo>
                  <a:cubicBezTo>
                    <a:pt x="65" y="98"/>
                    <a:pt x="66" y="96"/>
                    <a:pt x="67" y="94"/>
                  </a:cubicBezTo>
                  <a:cubicBezTo>
                    <a:pt x="68" y="91"/>
                    <a:pt x="69" y="88"/>
                    <a:pt x="71" y="86"/>
                  </a:cubicBezTo>
                  <a:cubicBezTo>
                    <a:pt x="72" y="85"/>
                    <a:pt x="72" y="84"/>
                    <a:pt x="73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2"/>
                    <a:pt x="74" y="81"/>
                    <a:pt x="75" y="81"/>
                  </a:cubicBezTo>
                  <a:cubicBezTo>
                    <a:pt x="76" y="79"/>
                    <a:pt x="78" y="77"/>
                    <a:pt x="80" y="76"/>
                  </a:cubicBezTo>
                  <a:cubicBezTo>
                    <a:pt x="81" y="75"/>
                    <a:pt x="82" y="74"/>
                    <a:pt x="83" y="72"/>
                  </a:cubicBezTo>
                  <a:cubicBezTo>
                    <a:pt x="85" y="71"/>
                    <a:pt x="86" y="70"/>
                    <a:pt x="88" y="69"/>
                  </a:cubicBezTo>
                  <a:cubicBezTo>
                    <a:pt x="89" y="68"/>
                    <a:pt x="90" y="68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7"/>
                    <a:pt x="93" y="66"/>
                    <a:pt x="93" y="66"/>
                  </a:cubicBezTo>
                  <a:cubicBezTo>
                    <a:pt x="95" y="66"/>
                    <a:pt x="97" y="65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4"/>
                    <a:pt x="100" y="64"/>
                    <a:pt x="101" y="63"/>
                  </a:cubicBezTo>
                  <a:cubicBezTo>
                    <a:pt x="103" y="63"/>
                    <a:pt x="105" y="62"/>
                    <a:pt x="106" y="62"/>
                  </a:cubicBezTo>
                  <a:cubicBezTo>
                    <a:pt x="108" y="62"/>
                    <a:pt x="109" y="62"/>
                    <a:pt x="110" y="61"/>
                  </a:cubicBezTo>
                  <a:cubicBezTo>
                    <a:pt x="111" y="61"/>
                    <a:pt x="112" y="61"/>
                    <a:pt x="112" y="61"/>
                  </a:cubicBezTo>
                  <a:cubicBezTo>
                    <a:pt x="115" y="61"/>
                    <a:pt x="117" y="60"/>
                    <a:pt x="119" y="60"/>
                  </a:cubicBezTo>
                  <a:cubicBezTo>
                    <a:pt x="120" y="60"/>
                    <a:pt x="121" y="60"/>
                    <a:pt x="122" y="60"/>
                  </a:cubicBezTo>
                  <a:cubicBezTo>
                    <a:pt x="122" y="61"/>
                    <a:pt x="123" y="60"/>
                    <a:pt x="123" y="60"/>
                  </a:cubicBezTo>
                  <a:cubicBezTo>
                    <a:pt x="124" y="60"/>
                    <a:pt x="125" y="61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9" y="61"/>
                    <a:pt x="130" y="61"/>
                  </a:cubicBezTo>
                  <a:cubicBezTo>
                    <a:pt x="130" y="61"/>
                    <a:pt x="131" y="61"/>
                    <a:pt x="131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2"/>
                    <a:pt x="132" y="62"/>
                    <a:pt x="133" y="62"/>
                  </a:cubicBezTo>
                  <a:cubicBezTo>
                    <a:pt x="133" y="62"/>
                    <a:pt x="134" y="62"/>
                    <a:pt x="135" y="62"/>
                  </a:cubicBezTo>
                  <a:cubicBezTo>
                    <a:pt x="135" y="62"/>
                    <a:pt x="135" y="62"/>
                    <a:pt x="136" y="62"/>
                  </a:cubicBezTo>
                  <a:cubicBezTo>
                    <a:pt x="137" y="63"/>
                    <a:pt x="137" y="63"/>
                    <a:pt x="138" y="63"/>
                  </a:cubicBezTo>
                  <a:cubicBezTo>
                    <a:pt x="138" y="63"/>
                    <a:pt x="139" y="63"/>
                    <a:pt x="139" y="63"/>
                  </a:cubicBezTo>
                  <a:cubicBezTo>
                    <a:pt x="140" y="64"/>
                    <a:pt x="142" y="64"/>
                    <a:pt x="143" y="64"/>
                  </a:cubicBezTo>
                  <a:cubicBezTo>
                    <a:pt x="146" y="66"/>
                    <a:pt x="148" y="67"/>
                    <a:pt x="151" y="68"/>
                  </a:cubicBezTo>
                  <a:cubicBezTo>
                    <a:pt x="152" y="70"/>
                    <a:pt x="153" y="71"/>
                    <a:pt x="155" y="72"/>
                  </a:cubicBezTo>
                  <a:cubicBezTo>
                    <a:pt x="156" y="72"/>
                    <a:pt x="157" y="74"/>
                    <a:pt x="158" y="75"/>
                  </a:cubicBezTo>
                  <a:cubicBezTo>
                    <a:pt x="160" y="77"/>
                    <a:pt x="162" y="79"/>
                    <a:pt x="164" y="82"/>
                  </a:cubicBezTo>
                  <a:cubicBezTo>
                    <a:pt x="164" y="84"/>
                    <a:pt x="165" y="85"/>
                    <a:pt x="166" y="86"/>
                  </a:cubicBezTo>
                  <a:cubicBezTo>
                    <a:pt x="167" y="88"/>
                    <a:pt x="167" y="90"/>
                    <a:pt x="168" y="92"/>
                  </a:cubicBezTo>
                  <a:cubicBezTo>
                    <a:pt x="168" y="95"/>
                    <a:pt x="169" y="97"/>
                    <a:pt x="169" y="99"/>
                  </a:cubicBezTo>
                  <a:cubicBezTo>
                    <a:pt x="169" y="102"/>
                    <a:pt x="170" y="105"/>
                    <a:pt x="170" y="108"/>
                  </a:cubicBezTo>
                  <a:cubicBezTo>
                    <a:pt x="169" y="109"/>
                    <a:pt x="170" y="112"/>
                    <a:pt x="169" y="113"/>
                  </a:cubicBezTo>
                  <a:cubicBezTo>
                    <a:pt x="169" y="116"/>
                    <a:pt x="169" y="119"/>
                    <a:pt x="168" y="121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8" y="125"/>
                  </a:cubicBezTo>
                  <a:cubicBezTo>
                    <a:pt x="167" y="128"/>
                    <a:pt x="167" y="130"/>
                    <a:pt x="166" y="133"/>
                  </a:cubicBezTo>
                  <a:cubicBezTo>
                    <a:pt x="165" y="135"/>
                    <a:pt x="165" y="137"/>
                    <a:pt x="164" y="138"/>
                  </a:cubicBezTo>
                  <a:cubicBezTo>
                    <a:pt x="164" y="141"/>
                    <a:pt x="163" y="143"/>
                    <a:pt x="162" y="145"/>
                  </a:cubicBezTo>
                  <a:cubicBezTo>
                    <a:pt x="162" y="146"/>
                    <a:pt x="161" y="147"/>
                    <a:pt x="161" y="147"/>
                  </a:cubicBezTo>
                  <a:cubicBezTo>
                    <a:pt x="160" y="149"/>
                    <a:pt x="159" y="151"/>
                    <a:pt x="158" y="153"/>
                  </a:cubicBezTo>
                  <a:cubicBezTo>
                    <a:pt x="157" y="155"/>
                    <a:pt x="155" y="156"/>
                    <a:pt x="154" y="158"/>
                  </a:cubicBezTo>
                  <a:cubicBezTo>
                    <a:pt x="153" y="159"/>
                    <a:pt x="151" y="161"/>
                    <a:pt x="150" y="162"/>
                  </a:cubicBezTo>
                  <a:cubicBezTo>
                    <a:pt x="149" y="162"/>
                    <a:pt x="148" y="163"/>
                    <a:pt x="147" y="164"/>
                  </a:cubicBezTo>
                  <a:cubicBezTo>
                    <a:pt x="145" y="166"/>
                    <a:pt x="143" y="167"/>
                    <a:pt x="140" y="168"/>
                  </a:cubicBezTo>
                  <a:cubicBezTo>
                    <a:pt x="138" y="168"/>
                    <a:pt x="136" y="169"/>
                    <a:pt x="134" y="169"/>
                  </a:cubicBezTo>
                  <a:cubicBezTo>
                    <a:pt x="132" y="169"/>
                    <a:pt x="130" y="169"/>
                    <a:pt x="129" y="169"/>
                  </a:cubicBezTo>
                  <a:cubicBezTo>
                    <a:pt x="128" y="168"/>
                    <a:pt x="128" y="168"/>
                    <a:pt x="127" y="168"/>
                  </a:cubicBezTo>
                  <a:cubicBezTo>
                    <a:pt x="127" y="168"/>
                    <a:pt x="126" y="168"/>
                    <a:pt x="126" y="168"/>
                  </a:cubicBezTo>
                  <a:cubicBezTo>
                    <a:pt x="125" y="168"/>
                    <a:pt x="124" y="167"/>
                    <a:pt x="123" y="167"/>
                  </a:cubicBezTo>
                  <a:cubicBezTo>
                    <a:pt x="122" y="166"/>
                    <a:pt x="120" y="166"/>
                    <a:pt x="119" y="164"/>
                  </a:cubicBezTo>
                  <a:cubicBezTo>
                    <a:pt x="118" y="163"/>
                    <a:pt x="117" y="162"/>
                    <a:pt x="116" y="161"/>
                  </a:cubicBezTo>
                  <a:cubicBezTo>
                    <a:pt x="116" y="160"/>
                    <a:pt x="115" y="160"/>
                    <a:pt x="115" y="159"/>
                  </a:cubicBezTo>
                  <a:cubicBezTo>
                    <a:pt x="114" y="158"/>
                    <a:pt x="114" y="157"/>
                    <a:pt x="114" y="156"/>
                  </a:cubicBezTo>
                  <a:cubicBezTo>
                    <a:pt x="113" y="154"/>
                    <a:pt x="113" y="152"/>
                    <a:pt x="113" y="150"/>
                  </a:cubicBezTo>
                  <a:cubicBezTo>
                    <a:pt x="113" y="148"/>
                    <a:pt x="113" y="147"/>
                    <a:pt x="114" y="145"/>
                  </a:cubicBezTo>
                  <a:cubicBezTo>
                    <a:pt x="114" y="142"/>
                    <a:pt x="115" y="140"/>
                    <a:pt x="116" y="138"/>
                  </a:cubicBezTo>
                  <a:cubicBezTo>
                    <a:pt x="116" y="137"/>
                    <a:pt x="116" y="136"/>
                    <a:pt x="117" y="134"/>
                  </a:cubicBezTo>
                  <a:cubicBezTo>
                    <a:pt x="117" y="133"/>
                    <a:pt x="118" y="131"/>
                    <a:pt x="118" y="130"/>
                  </a:cubicBezTo>
                  <a:cubicBezTo>
                    <a:pt x="118" y="128"/>
                    <a:pt x="119" y="127"/>
                    <a:pt x="119" y="126"/>
                  </a:cubicBezTo>
                  <a:cubicBezTo>
                    <a:pt x="119" y="125"/>
                    <a:pt x="120" y="124"/>
                    <a:pt x="120" y="124"/>
                  </a:cubicBezTo>
                  <a:cubicBezTo>
                    <a:pt x="120" y="122"/>
                    <a:pt x="121" y="120"/>
                    <a:pt x="122" y="118"/>
                  </a:cubicBezTo>
                  <a:cubicBezTo>
                    <a:pt x="122" y="115"/>
                    <a:pt x="123" y="113"/>
                    <a:pt x="123" y="111"/>
                  </a:cubicBezTo>
                  <a:cubicBezTo>
                    <a:pt x="124" y="108"/>
                    <a:pt x="124" y="106"/>
                    <a:pt x="124" y="103"/>
                  </a:cubicBezTo>
                  <a:cubicBezTo>
                    <a:pt x="124" y="100"/>
                    <a:pt x="123" y="99"/>
                    <a:pt x="122" y="96"/>
                  </a:cubicBezTo>
                  <a:cubicBezTo>
                    <a:pt x="122" y="94"/>
                    <a:pt x="120" y="92"/>
                    <a:pt x="119" y="90"/>
                  </a:cubicBezTo>
                  <a:cubicBezTo>
                    <a:pt x="118" y="89"/>
                    <a:pt x="117" y="89"/>
                    <a:pt x="116" y="88"/>
                  </a:cubicBezTo>
                  <a:cubicBezTo>
                    <a:pt x="115" y="88"/>
                    <a:pt x="114" y="87"/>
                    <a:pt x="113" y="87"/>
                  </a:cubicBezTo>
                  <a:cubicBezTo>
                    <a:pt x="111" y="86"/>
                    <a:pt x="109" y="86"/>
                    <a:pt x="106" y="86"/>
                  </a:cubicBezTo>
                  <a:cubicBezTo>
                    <a:pt x="104" y="86"/>
                    <a:pt x="101" y="87"/>
                    <a:pt x="98" y="89"/>
                  </a:cubicBezTo>
                  <a:cubicBezTo>
                    <a:pt x="97" y="89"/>
                    <a:pt x="97" y="89"/>
                    <a:pt x="96" y="90"/>
                  </a:cubicBezTo>
                  <a:cubicBezTo>
                    <a:pt x="95" y="91"/>
                    <a:pt x="93" y="93"/>
                    <a:pt x="92" y="94"/>
                  </a:cubicBezTo>
                  <a:cubicBezTo>
                    <a:pt x="91" y="95"/>
                    <a:pt x="90" y="96"/>
                    <a:pt x="90" y="97"/>
                  </a:cubicBezTo>
                  <a:cubicBezTo>
                    <a:pt x="87" y="101"/>
                    <a:pt x="86" y="104"/>
                    <a:pt x="85" y="108"/>
                  </a:cubicBezTo>
                  <a:cubicBezTo>
                    <a:pt x="85" y="110"/>
                    <a:pt x="85" y="112"/>
                    <a:pt x="85" y="115"/>
                  </a:cubicBezTo>
                  <a:cubicBezTo>
                    <a:pt x="85" y="117"/>
                    <a:pt x="85" y="119"/>
                    <a:pt x="85" y="121"/>
                  </a:cubicBezTo>
                  <a:cubicBezTo>
                    <a:pt x="85" y="123"/>
                    <a:pt x="85" y="124"/>
                    <a:pt x="85" y="127"/>
                  </a:cubicBezTo>
                  <a:cubicBezTo>
                    <a:pt x="86" y="129"/>
                    <a:pt x="87" y="132"/>
                    <a:pt x="88" y="135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36"/>
                    <a:pt x="88" y="136"/>
                    <a:pt x="88" y="137"/>
                  </a:cubicBezTo>
                  <a:cubicBezTo>
                    <a:pt x="88" y="137"/>
                    <a:pt x="88" y="138"/>
                    <a:pt x="88" y="138"/>
                  </a:cubicBezTo>
                  <a:cubicBezTo>
                    <a:pt x="88" y="139"/>
                    <a:pt x="87" y="139"/>
                    <a:pt x="87" y="140"/>
                  </a:cubicBezTo>
                  <a:cubicBezTo>
                    <a:pt x="87" y="140"/>
                    <a:pt x="87" y="141"/>
                    <a:pt x="87" y="141"/>
                  </a:cubicBezTo>
                  <a:cubicBezTo>
                    <a:pt x="87" y="142"/>
                    <a:pt x="87" y="142"/>
                    <a:pt x="87" y="143"/>
                  </a:cubicBezTo>
                  <a:cubicBezTo>
                    <a:pt x="86" y="143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6"/>
                    <a:pt x="86" y="146"/>
                    <a:pt x="86" y="147"/>
                  </a:cubicBezTo>
                  <a:cubicBezTo>
                    <a:pt x="86" y="147"/>
                    <a:pt x="86" y="147"/>
                    <a:pt x="86" y="148"/>
                  </a:cubicBezTo>
                  <a:cubicBezTo>
                    <a:pt x="85" y="148"/>
                    <a:pt x="85" y="150"/>
                    <a:pt x="85" y="151"/>
                  </a:cubicBezTo>
                  <a:cubicBezTo>
                    <a:pt x="85" y="151"/>
                    <a:pt x="84" y="151"/>
                    <a:pt x="85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52"/>
                    <a:pt x="84" y="152"/>
                    <a:pt x="84" y="153"/>
                  </a:cubicBezTo>
                  <a:cubicBezTo>
                    <a:pt x="84" y="153"/>
                    <a:pt x="84" y="154"/>
                    <a:pt x="84" y="154"/>
                  </a:cubicBezTo>
                  <a:cubicBezTo>
                    <a:pt x="84" y="154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6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83" y="156"/>
                    <a:pt x="83" y="157"/>
                    <a:pt x="83" y="157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83" y="159"/>
                    <a:pt x="83" y="160"/>
                    <a:pt x="83" y="160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82" y="162"/>
                    <a:pt x="82" y="164"/>
                    <a:pt x="81" y="166"/>
                  </a:cubicBezTo>
                  <a:cubicBezTo>
                    <a:pt x="81" y="167"/>
                    <a:pt x="81" y="169"/>
                    <a:pt x="80" y="170"/>
                  </a:cubicBezTo>
                  <a:cubicBezTo>
                    <a:pt x="80" y="171"/>
                    <a:pt x="80" y="173"/>
                    <a:pt x="79" y="174"/>
                  </a:cubicBezTo>
                  <a:cubicBezTo>
                    <a:pt x="79" y="175"/>
                    <a:pt x="79" y="175"/>
                    <a:pt x="79" y="177"/>
                  </a:cubicBezTo>
                  <a:cubicBezTo>
                    <a:pt x="79" y="177"/>
                    <a:pt x="79" y="178"/>
                    <a:pt x="79" y="178"/>
                  </a:cubicBezTo>
                  <a:cubicBezTo>
                    <a:pt x="78" y="180"/>
                    <a:pt x="78" y="182"/>
                    <a:pt x="77" y="183"/>
                  </a:cubicBezTo>
                  <a:cubicBezTo>
                    <a:pt x="77" y="185"/>
                    <a:pt x="76" y="187"/>
                    <a:pt x="76" y="189"/>
                  </a:cubicBezTo>
                  <a:cubicBezTo>
                    <a:pt x="75" y="191"/>
                    <a:pt x="75" y="193"/>
                    <a:pt x="74" y="195"/>
                  </a:cubicBezTo>
                  <a:cubicBezTo>
                    <a:pt x="74" y="197"/>
                    <a:pt x="73" y="199"/>
                    <a:pt x="73" y="201"/>
                  </a:cubicBezTo>
                  <a:cubicBezTo>
                    <a:pt x="73" y="202"/>
                    <a:pt x="73" y="203"/>
                    <a:pt x="72" y="204"/>
                  </a:cubicBezTo>
                  <a:cubicBezTo>
                    <a:pt x="72" y="206"/>
                    <a:pt x="72" y="207"/>
                    <a:pt x="72" y="209"/>
                  </a:cubicBezTo>
                  <a:cubicBezTo>
                    <a:pt x="71" y="211"/>
                    <a:pt x="71" y="213"/>
                    <a:pt x="71" y="215"/>
                  </a:cubicBezTo>
                  <a:cubicBezTo>
                    <a:pt x="71" y="216"/>
                    <a:pt x="71" y="218"/>
                    <a:pt x="71" y="220"/>
                  </a:cubicBezTo>
                  <a:cubicBezTo>
                    <a:pt x="71" y="222"/>
                    <a:pt x="71" y="223"/>
                    <a:pt x="71" y="225"/>
                  </a:cubicBezTo>
                  <a:cubicBezTo>
                    <a:pt x="71" y="226"/>
                    <a:pt x="71" y="226"/>
                    <a:pt x="71" y="227"/>
                  </a:cubicBezTo>
                  <a:cubicBezTo>
                    <a:pt x="71" y="227"/>
                    <a:pt x="71" y="228"/>
                    <a:pt x="70" y="227"/>
                  </a:cubicBezTo>
                  <a:cubicBezTo>
                    <a:pt x="70" y="227"/>
                    <a:pt x="69" y="227"/>
                    <a:pt x="68" y="226"/>
                  </a:cubicBezTo>
                  <a:cubicBezTo>
                    <a:pt x="66" y="225"/>
                    <a:pt x="64" y="224"/>
                    <a:pt x="62" y="223"/>
                  </a:cubicBezTo>
                  <a:cubicBezTo>
                    <a:pt x="62" y="223"/>
                    <a:pt x="61" y="222"/>
                    <a:pt x="60" y="222"/>
                  </a:cubicBezTo>
                  <a:cubicBezTo>
                    <a:pt x="59" y="221"/>
                    <a:pt x="58" y="221"/>
                    <a:pt x="56" y="220"/>
                  </a:cubicBezTo>
                  <a:cubicBezTo>
                    <a:pt x="55" y="219"/>
                    <a:pt x="55" y="219"/>
                    <a:pt x="54" y="218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53" y="218"/>
                    <a:pt x="52" y="217"/>
                    <a:pt x="51" y="217"/>
                  </a:cubicBezTo>
                  <a:cubicBezTo>
                    <a:pt x="50" y="216"/>
                    <a:pt x="49" y="215"/>
                    <a:pt x="48" y="214"/>
                  </a:cubicBezTo>
                  <a:cubicBezTo>
                    <a:pt x="47" y="213"/>
                    <a:pt x="45" y="212"/>
                    <a:pt x="44" y="211"/>
                  </a:cubicBezTo>
                  <a:cubicBezTo>
                    <a:pt x="43" y="210"/>
                    <a:pt x="41" y="208"/>
                    <a:pt x="39" y="207"/>
                  </a:cubicBezTo>
                  <a:cubicBezTo>
                    <a:pt x="39" y="206"/>
                    <a:pt x="38" y="206"/>
                    <a:pt x="37" y="205"/>
                  </a:cubicBezTo>
                  <a:cubicBezTo>
                    <a:pt x="37" y="204"/>
                    <a:pt x="36" y="204"/>
                    <a:pt x="36" y="203"/>
                  </a:cubicBezTo>
                  <a:cubicBezTo>
                    <a:pt x="36" y="203"/>
                    <a:pt x="35" y="203"/>
                    <a:pt x="35" y="203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5" y="203"/>
                    <a:pt x="34" y="202"/>
                    <a:pt x="33" y="201"/>
                  </a:cubicBezTo>
                  <a:cubicBezTo>
                    <a:pt x="33" y="201"/>
                    <a:pt x="32" y="200"/>
                    <a:pt x="32" y="200"/>
                  </a:cubicBezTo>
                  <a:cubicBezTo>
                    <a:pt x="32" y="200"/>
                    <a:pt x="32" y="199"/>
                    <a:pt x="32" y="199"/>
                  </a:cubicBezTo>
                  <a:cubicBezTo>
                    <a:pt x="31" y="198"/>
                    <a:pt x="30" y="198"/>
                    <a:pt x="29" y="197"/>
                  </a:cubicBezTo>
                  <a:cubicBezTo>
                    <a:pt x="28" y="196"/>
                    <a:pt x="28" y="195"/>
                    <a:pt x="27" y="194"/>
                  </a:cubicBezTo>
                  <a:cubicBezTo>
                    <a:pt x="27" y="194"/>
                    <a:pt x="27" y="194"/>
                    <a:pt x="26" y="193"/>
                  </a:cubicBezTo>
                  <a:cubicBezTo>
                    <a:pt x="26" y="193"/>
                    <a:pt x="26" y="192"/>
                    <a:pt x="25" y="191"/>
                  </a:cubicBezTo>
                  <a:cubicBezTo>
                    <a:pt x="24" y="191"/>
                    <a:pt x="24" y="190"/>
                    <a:pt x="23" y="189"/>
                  </a:cubicBezTo>
                  <a:cubicBezTo>
                    <a:pt x="23" y="189"/>
                    <a:pt x="23" y="189"/>
                    <a:pt x="23" y="188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2" y="187"/>
                    <a:pt x="22" y="186"/>
                    <a:pt x="21" y="186"/>
                  </a:cubicBezTo>
                  <a:cubicBezTo>
                    <a:pt x="21" y="186"/>
                    <a:pt x="21" y="185"/>
                    <a:pt x="21" y="185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1" y="185"/>
                    <a:pt x="21" y="185"/>
                    <a:pt x="20" y="185"/>
                  </a:cubicBezTo>
                  <a:cubicBezTo>
                    <a:pt x="20" y="184"/>
                    <a:pt x="19" y="183"/>
                    <a:pt x="19" y="183"/>
                  </a:cubicBezTo>
                  <a:cubicBezTo>
                    <a:pt x="19" y="182"/>
                    <a:pt x="18" y="182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7" y="180"/>
                    <a:pt x="17" y="179"/>
                    <a:pt x="16" y="179"/>
                  </a:cubicBezTo>
                  <a:cubicBezTo>
                    <a:pt x="16" y="178"/>
                    <a:pt x="15" y="177"/>
                    <a:pt x="15" y="176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3" y="173"/>
                    <a:pt x="13" y="172"/>
                    <a:pt x="12" y="171"/>
                  </a:cubicBezTo>
                  <a:cubicBezTo>
                    <a:pt x="12" y="171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69"/>
                  </a:cubicBezTo>
                  <a:cubicBezTo>
                    <a:pt x="12" y="169"/>
                    <a:pt x="11" y="169"/>
                    <a:pt x="11" y="168"/>
                  </a:cubicBezTo>
                  <a:cubicBezTo>
                    <a:pt x="11" y="168"/>
                    <a:pt x="11" y="168"/>
                    <a:pt x="11" y="167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10" y="166"/>
                    <a:pt x="10" y="165"/>
                    <a:pt x="9" y="165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8" y="162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0"/>
                    <a:pt x="8" y="160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7"/>
                    <a:pt x="6" y="157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ubicBezTo>
                    <a:pt x="6" y="154"/>
                    <a:pt x="5" y="154"/>
                    <a:pt x="5" y="154"/>
                  </a:cubicBezTo>
                  <a:cubicBezTo>
                    <a:pt x="5" y="154"/>
                    <a:pt x="5" y="153"/>
                    <a:pt x="5" y="153"/>
                  </a:cubicBezTo>
                  <a:cubicBezTo>
                    <a:pt x="5" y="153"/>
                    <a:pt x="5" y="152"/>
                    <a:pt x="5" y="152"/>
                  </a:cubicBezTo>
                  <a:cubicBezTo>
                    <a:pt x="5" y="152"/>
                    <a:pt x="5" y="152"/>
                    <a:pt x="5" y="151"/>
                  </a:cubicBezTo>
                  <a:cubicBezTo>
                    <a:pt x="4" y="151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3" y="147"/>
                    <a:pt x="3" y="146"/>
                  </a:cubicBezTo>
                  <a:cubicBezTo>
                    <a:pt x="3" y="146"/>
                    <a:pt x="3" y="145"/>
                    <a:pt x="3" y="144"/>
                  </a:cubicBezTo>
                  <a:cubicBezTo>
                    <a:pt x="3" y="144"/>
                    <a:pt x="3" y="144"/>
                    <a:pt x="3" y="143"/>
                  </a:cubicBezTo>
                  <a:cubicBezTo>
                    <a:pt x="3" y="143"/>
                    <a:pt x="3" y="143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1"/>
                    <a:pt x="2" y="141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8"/>
                    <a:pt x="1" y="137"/>
                    <a:pt x="1" y="136"/>
                  </a:cubicBezTo>
                  <a:cubicBezTo>
                    <a:pt x="1" y="136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29"/>
                    <a:pt x="1" y="129"/>
                  </a:cubicBezTo>
                  <a:cubicBezTo>
                    <a:pt x="1" y="129"/>
                    <a:pt x="1" y="129"/>
                    <a:pt x="1" y="128"/>
                  </a:cubicBezTo>
                  <a:cubicBezTo>
                    <a:pt x="1" y="128"/>
                    <a:pt x="1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1" y="125"/>
                    <a:pt x="0" y="124"/>
                    <a:pt x="0" y="124"/>
                  </a:cubicBezTo>
                  <a:cubicBezTo>
                    <a:pt x="0" y="122"/>
                    <a:pt x="0" y="120"/>
                    <a:pt x="0" y="119"/>
                  </a:cubicBezTo>
                  <a:cubicBezTo>
                    <a:pt x="0" y="118"/>
                    <a:pt x="0" y="118"/>
                    <a:pt x="0" y="117"/>
                  </a:cubicBezTo>
                  <a:cubicBezTo>
                    <a:pt x="0" y="116"/>
                    <a:pt x="0" y="115"/>
                    <a:pt x="0" y="114"/>
                  </a:cubicBezTo>
                  <a:cubicBezTo>
                    <a:pt x="0" y="113"/>
                    <a:pt x="0" y="112"/>
                    <a:pt x="0" y="112"/>
                  </a:cubicBezTo>
                  <a:cubicBezTo>
                    <a:pt x="0" y="111"/>
                    <a:pt x="1" y="111"/>
                    <a:pt x="0" y="110"/>
                  </a:cubicBezTo>
                  <a:cubicBezTo>
                    <a:pt x="0" y="110"/>
                    <a:pt x="0" y="110"/>
                    <a:pt x="0" y="109"/>
                  </a:cubicBezTo>
                  <a:cubicBezTo>
                    <a:pt x="1" y="109"/>
                    <a:pt x="1" y="109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7"/>
                  </a:cubicBezTo>
                  <a:cubicBezTo>
                    <a:pt x="1" y="107"/>
                    <a:pt x="1" y="107"/>
                    <a:pt x="1" y="106"/>
                  </a:cubicBezTo>
                  <a:cubicBezTo>
                    <a:pt x="1" y="105"/>
                    <a:pt x="1" y="105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3"/>
                    <a:pt x="1" y="103"/>
                  </a:cubicBezTo>
                  <a:cubicBezTo>
                    <a:pt x="2" y="100"/>
                    <a:pt x="2" y="97"/>
                    <a:pt x="3" y="94"/>
                  </a:cubicBezTo>
                  <a:cubicBezTo>
                    <a:pt x="3" y="91"/>
                    <a:pt x="4" y="89"/>
                    <a:pt x="5" y="87"/>
                  </a:cubicBezTo>
                  <a:cubicBezTo>
                    <a:pt x="5" y="86"/>
                    <a:pt x="5" y="85"/>
                    <a:pt x="5" y="85"/>
                  </a:cubicBezTo>
                  <a:cubicBezTo>
                    <a:pt x="5" y="85"/>
                    <a:pt x="5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3"/>
                    <a:pt x="6" y="81"/>
                    <a:pt x="7" y="80"/>
                  </a:cubicBezTo>
                  <a:cubicBezTo>
                    <a:pt x="7" y="78"/>
                    <a:pt x="8" y="76"/>
                    <a:pt x="9" y="74"/>
                  </a:cubicBezTo>
                  <a:cubicBezTo>
                    <a:pt x="9" y="73"/>
                    <a:pt x="10" y="71"/>
                    <a:pt x="11" y="70"/>
                  </a:cubicBezTo>
                  <a:cubicBezTo>
                    <a:pt x="12" y="68"/>
                    <a:pt x="12" y="66"/>
                    <a:pt x="13" y="64"/>
                  </a:cubicBezTo>
                  <a:cubicBezTo>
                    <a:pt x="14" y="63"/>
                    <a:pt x="15" y="62"/>
                    <a:pt x="15" y="61"/>
                  </a:cubicBezTo>
                  <a:cubicBezTo>
                    <a:pt x="16" y="59"/>
                    <a:pt x="17" y="58"/>
                    <a:pt x="18" y="56"/>
                  </a:cubicBezTo>
                  <a:cubicBezTo>
                    <a:pt x="19" y="55"/>
                    <a:pt x="20" y="54"/>
                    <a:pt x="21" y="52"/>
                  </a:cubicBezTo>
                  <a:cubicBezTo>
                    <a:pt x="22" y="51"/>
                    <a:pt x="23" y="49"/>
                    <a:pt x="24" y="48"/>
                  </a:cubicBezTo>
                  <a:cubicBezTo>
                    <a:pt x="24" y="47"/>
                    <a:pt x="25" y="47"/>
                    <a:pt x="25" y="46"/>
                  </a:cubicBezTo>
                  <a:cubicBezTo>
                    <a:pt x="26" y="46"/>
                    <a:pt x="26" y="45"/>
                    <a:pt x="27" y="44"/>
                  </a:cubicBezTo>
                  <a:cubicBezTo>
                    <a:pt x="28" y="43"/>
                    <a:pt x="29" y="41"/>
                    <a:pt x="31" y="40"/>
                  </a:cubicBezTo>
                  <a:cubicBezTo>
                    <a:pt x="31" y="39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9" y="31"/>
                    <a:pt x="40" y="30"/>
                    <a:pt x="42" y="29"/>
                  </a:cubicBezTo>
                  <a:cubicBezTo>
                    <a:pt x="43" y="28"/>
                    <a:pt x="45" y="26"/>
                    <a:pt x="46" y="25"/>
                  </a:cubicBezTo>
                  <a:cubicBezTo>
                    <a:pt x="48" y="24"/>
                    <a:pt x="50" y="22"/>
                    <a:pt x="52" y="21"/>
                  </a:cubicBezTo>
                  <a:cubicBezTo>
                    <a:pt x="52" y="21"/>
                    <a:pt x="52" y="21"/>
                    <a:pt x="53" y="20"/>
                  </a:cubicBezTo>
                  <a:cubicBezTo>
                    <a:pt x="55" y="19"/>
                    <a:pt x="57" y="18"/>
                    <a:pt x="58" y="17"/>
                  </a:cubicBezTo>
                  <a:cubicBezTo>
                    <a:pt x="59" y="16"/>
                    <a:pt x="60" y="16"/>
                    <a:pt x="61" y="15"/>
                  </a:cubicBezTo>
                  <a:cubicBezTo>
                    <a:pt x="63" y="14"/>
                    <a:pt x="65" y="13"/>
                    <a:pt x="67" y="13"/>
                  </a:cubicBezTo>
                  <a:cubicBezTo>
                    <a:pt x="68" y="12"/>
                    <a:pt x="69" y="11"/>
                    <a:pt x="71" y="11"/>
                  </a:cubicBezTo>
                  <a:cubicBezTo>
                    <a:pt x="72" y="10"/>
                    <a:pt x="73" y="9"/>
                    <a:pt x="75" y="9"/>
                  </a:cubicBezTo>
                  <a:cubicBezTo>
                    <a:pt x="76" y="8"/>
                    <a:pt x="77" y="8"/>
                    <a:pt x="79" y="7"/>
                  </a:cubicBezTo>
                  <a:cubicBezTo>
                    <a:pt x="80" y="7"/>
                    <a:pt x="81" y="6"/>
                    <a:pt x="83" y="6"/>
                  </a:cubicBezTo>
                  <a:cubicBezTo>
                    <a:pt x="85" y="5"/>
                    <a:pt x="86" y="5"/>
                    <a:pt x="88" y="5"/>
                  </a:cubicBezTo>
                  <a:cubicBezTo>
                    <a:pt x="89" y="4"/>
                    <a:pt x="91" y="4"/>
                    <a:pt x="92" y="3"/>
                  </a:cubicBezTo>
                  <a:cubicBezTo>
                    <a:pt x="94" y="3"/>
                    <a:pt x="95" y="2"/>
                    <a:pt x="97" y="2"/>
                  </a:cubicBezTo>
                  <a:cubicBezTo>
                    <a:pt x="98" y="2"/>
                    <a:pt x="99" y="2"/>
                    <a:pt x="100" y="2"/>
                  </a:cubicBezTo>
                  <a:cubicBezTo>
                    <a:pt x="101" y="2"/>
                    <a:pt x="102" y="2"/>
                    <a:pt x="103" y="1"/>
                  </a:cubicBezTo>
                  <a:cubicBezTo>
                    <a:pt x="104" y="1"/>
                    <a:pt x="104" y="1"/>
                    <a:pt x="105" y="1"/>
                  </a:cubicBezTo>
                  <a:cubicBezTo>
                    <a:pt x="108" y="1"/>
                    <a:pt x="110" y="1"/>
                    <a:pt x="113" y="1"/>
                  </a:cubicBezTo>
                  <a:cubicBezTo>
                    <a:pt x="115" y="1"/>
                    <a:pt x="116" y="1"/>
                    <a:pt x="117" y="1"/>
                  </a:cubicBezTo>
                  <a:cubicBezTo>
                    <a:pt x="119" y="0"/>
                    <a:pt x="120" y="0"/>
                    <a:pt x="122" y="0"/>
                  </a:cubicBezTo>
                  <a:cubicBezTo>
                    <a:pt x="124" y="1"/>
                    <a:pt x="126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30" y="1"/>
                    <a:pt x="132" y="1"/>
                    <a:pt x="133" y="1"/>
                  </a:cubicBezTo>
                  <a:cubicBezTo>
                    <a:pt x="136" y="1"/>
                    <a:pt x="138" y="2"/>
                    <a:pt x="141" y="2"/>
                  </a:cubicBezTo>
                  <a:cubicBezTo>
                    <a:pt x="142" y="3"/>
                    <a:pt x="144" y="3"/>
                    <a:pt x="145" y="3"/>
                  </a:cubicBezTo>
                  <a:cubicBezTo>
                    <a:pt x="147" y="4"/>
                    <a:pt x="148" y="4"/>
                    <a:pt x="149" y="4"/>
                  </a:cubicBezTo>
                  <a:cubicBezTo>
                    <a:pt x="151" y="5"/>
                    <a:pt x="152" y="5"/>
                    <a:pt x="154" y="5"/>
                  </a:cubicBezTo>
                  <a:cubicBezTo>
                    <a:pt x="155" y="6"/>
                    <a:pt x="156" y="6"/>
                    <a:pt x="157" y="7"/>
                  </a:cubicBezTo>
                  <a:cubicBezTo>
                    <a:pt x="158" y="7"/>
                    <a:pt x="159" y="7"/>
                    <a:pt x="160" y="7"/>
                  </a:cubicBezTo>
                  <a:cubicBezTo>
                    <a:pt x="160" y="8"/>
                    <a:pt x="160" y="8"/>
                    <a:pt x="161" y="8"/>
                  </a:cubicBezTo>
                  <a:cubicBezTo>
                    <a:pt x="161" y="8"/>
                    <a:pt x="161" y="8"/>
                    <a:pt x="162" y="8"/>
                  </a:cubicBezTo>
                  <a:cubicBezTo>
                    <a:pt x="163" y="9"/>
                    <a:pt x="164" y="9"/>
                    <a:pt x="165" y="10"/>
                  </a:cubicBezTo>
                  <a:cubicBezTo>
                    <a:pt x="166" y="10"/>
                    <a:pt x="167" y="11"/>
                    <a:pt x="168" y="11"/>
                  </a:cubicBezTo>
                  <a:cubicBezTo>
                    <a:pt x="169" y="11"/>
                    <a:pt x="170" y="11"/>
                    <a:pt x="170" y="12"/>
                  </a:cubicBezTo>
                  <a:cubicBezTo>
                    <a:pt x="172" y="13"/>
                    <a:pt x="173" y="13"/>
                    <a:pt x="175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8" y="16"/>
                    <a:pt x="180" y="17"/>
                    <a:pt x="183" y="19"/>
                  </a:cubicBezTo>
                  <a:cubicBezTo>
                    <a:pt x="184" y="20"/>
                    <a:pt x="185" y="21"/>
                    <a:pt x="187" y="22"/>
                  </a:cubicBezTo>
                  <a:cubicBezTo>
                    <a:pt x="189" y="23"/>
                    <a:pt x="191" y="25"/>
                    <a:pt x="194" y="27"/>
                  </a:cubicBezTo>
                  <a:cubicBezTo>
                    <a:pt x="195" y="28"/>
                    <a:pt x="197" y="29"/>
                    <a:pt x="198" y="31"/>
                  </a:cubicBezTo>
                  <a:cubicBezTo>
                    <a:pt x="200" y="32"/>
                    <a:pt x="201" y="33"/>
                    <a:pt x="202" y="34"/>
                  </a:cubicBezTo>
                  <a:cubicBezTo>
                    <a:pt x="203" y="35"/>
                    <a:pt x="204" y="36"/>
                    <a:pt x="205" y="37"/>
                  </a:cubicBezTo>
                  <a:cubicBezTo>
                    <a:pt x="206" y="39"/>
                    <a:pt x="207" y="40"/>
                    <a:pt x="209" y="42"/>
                  </a:cubicBezTo>
                  <a:cubicBezTo>
                    <a:pt x="210" y="43"/>
                    <a:pt x="211" y="44"/>
                    <a:pt x="212" y="46"/>
                  </a:cubicBezTo>
                  <a:cubicBezTo>
                    <a:pt x="213" y="47"/>
                    <a:pt x="214" y="48"/>
                    <a:pt x="215" y="49"/>
                  </a:cubicBezTo>
                  <a:cubicBezTo>
                    <a:pt x="216" y="51"/>
                    <a:pt x="218" y="53"/>
                    <a:pt x="219" y="56"/>
                  </a:cubicBezTo>
                  <a:cubicBezTo>
                    <a:pt x="220" y="58"/>
                    <a:pt x="222" y="60"/>
                    <a:pt x="223" y="62"/>
                  </a:cubicBezTo>
                  <a:cubicBezTo>
                    <a:pt x="224" y="63"/>
                    <a:pt x="224" y="64"/>
                    <a:pt x="225" y="66"/>
                  </a:cubicBezTo>
                  <a:cubicBezTo>
                    <a:pt x="226" y="68"/>
                    <a:pt x="227" y="69"/>
                    <a:pt x="227" y="71"/>
                  </a:cubicBezTo>
                  <a:cubicBezTo>
                    <a:pt x="228" y="73"/>
                    <a:pt x="229" y="74"/>
                    <a:pt x="229" y="76"/>
                  </a:cubicBezTo>
                  <a:cubicBezTo>
                    <a:pt x="230" y="76"/>
                    <a:pt x="230" y="77"/>
                    <a:pt x="230" y="78"/>
                  </a:cubicBezTo>
                  <a:cubicBezTo>
                    <a:pt x="231" y="79"/>
                    <a:pt x="231" y="81"/>
                    <a:pt x="232" y="82"/>
                  </a:cubicBezTo>
                  <a:cubicBezTo>
                    <a:pt x="232" y="84"/>
                    <a:pt x="233" y="85"/>
                    <a:pt x="233" y="87"/>
                  </a:cubicBezTo>
                  <a:cubicBezTo>
                    <a:pt x="234" y="88"/>
                    <a:pt x="234" y="88"/>
                    <a:pt x="234" y="89"/>
                  </a:cubicBezTo>
                  <a:cubicBezTo>
                    <a:pt x="235" y="92"/>
                    <a:pt x="235" y="96"/>
                    <a:pt x="236" y="99"/>
                  </a:cubicBezTo>
                  <a:cubicBezTo>
                    <a:pt x="236" y="101"/>
                    <a:pt x="237" y="103"/>
                    <a:pt x="237" y="105"/>
                  </a:cubicBezTo>
                  <a:cubicBezTo>
                    <a:pt x="237" y="107"/>
                    <a:pt x="237" y="108"/>
                    <a:pt x="237" y="110"/>
                  </a:cubicBezTo>
                  <a:cubicBezTo>
                    <a:pt x="237" y="111"/>
                    <a:pt x="237" y="112"/>
                    <a:pt x="237" y="113"/>
                  </a:cubicBezTo>
                  <a:cubicBezTo>
                    <a:pt x="238" y="116"/>
                    <a:pt x="238" y="119"/>
                    <a:pt x="238" y="122"/>
                  </a:cubicBezTo>
                  <a:cubicBezTo>
                    <a:pt x="238" y="124"/>
                    <a:pt x="237" y="127"/>
                    <a:pt x="237" y="129"/>
                  </a:cubicBezTo>
                  <a:cubicBezTo>
                    <a:pt x="237" y="130"/>
                    <a:pt x="237" y="132"/>
                    <a:pt x="237" y="133"/>
                  </a:cubicBezTo>
                  <a:cubicBezTo>
                    <a:pt x="237" y="134"/>
                    <a:pt x="237" y="136"/>
                    <a:pt x="236" y="137"/>
                  </a:cubicBezTo>
                  <a:cubicBezTo>
                    <a:pt x="236" y="138"/>
                    <a:pt x="236" y="140"/>
                    <a:pt x="236" y="141"/>
                  </a:cubicBezTo>
                  <a:cubicBezTo>
                    <a:pt x="235" y="143"/>
                    <a:pt x="235" y="145"/>
                    <a:pt x="235" y="146"/>
                  </a:cubicBezTo>
                  <a:cubicBezTo>
                    <a:pt x="234" y="147"/>
                    <a:pt x="234" y="148"/>
                    <a:pt x="234" y="149"/>
                  </a:cubicBezTo>
                  <a:cubicBezTo>
                    <a:pt x="233" y="150"/>
                    <a:pt x="233" y="152"/>
                    <a:pt x="233" y="153"/>
                  </a:cubicBezTo>
                  <a:cubicBezTo>
                    <a:pt x="232" y="155"/>
                    <a:pt x="231" y="156"/>
                    <a:pt x="231" y="158"/>
                  </a:cubicBezTo>
                  <a:cubicBezTo>
                    <a:pt x="230" y="160"/>
                    <a:pt x="230" y="161"/>
                    <a:pt x="229" y="162"/>
                  </a:cubicBezTo>
                  <a:cubicBezTo>
                    <a:pt x="229" y="164"/>
                    <a:pt x="228" y="165"/>
                    <a:pt x="228" y="166"/>
                  </a:cubicBezTo>
                  <a:cubicBezTo>
                    <a:pt x="227" y="167"/>
                    <a:pt x="227" y="168"/>
                    <a:pt x="226" y="169"/>
                  </a:cubicBezTo>
                  <a:cubicBezTo>
                    <a:pt x="226" y="171"/>
                    <a:pt x="225" y="172"/>
                    <a:pt x="225" y="173"/>
                  </a:cubicBezTo>
                  <a:cubicBezTo>
                    <a:pt x="224" y="174"/>
                    <a:pt x="224" y="174"/>
                    <a:pt x="223" y="175"/>
                  </a:cubicBezTo>
                  <a:cubicBezTo>
                    <a:pt x="223" y="175"/>
                    <a:pt x="223" y="176"/>
                    <a:pt x="222" y="177"/>
                  </a:cubicBezTo>
                  <a:cubicBezTo>
                    <a:pt x="222" y="177"/>
                    <a:pt x="222" y="178"/>
                    <a:pt x="222" y="178"/>
                  </a:cubicBezTo>
                  <a:cubicBezTo>
                    <a:pt x="221" y="180"/>
                    <a:pt x="220" y="181"/>
                    <a:pt x="219" y="183"/>
                  </a:cubicBezTo>
                  <a:cubicBezTo>
                    <a:pt x="218" y="184"/>
                    <a:pt x="217" y="185"/>
                    <a:pt x="217" y="186"/>
                  </a:cubicBezTo>
                  <a:cubicBezTo>
                    <a:pt x="216" y="187"/>
                    <a:pt x="215" y="188"/>
                    <a:pt x="215" y="189"/>
                  </a:cubicBezTo>
                  <a:cubicBezTo>
                    <a:pt x="215" y="189"/>
                    <a:pt x="215" y="189"/>
                    <a:pt x="215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3" y="192"/>
                    <a:pt x="212" y="193"/>
                    <a:pt x="210" y="195"/>
                  </a:cubicBezTo>
                  <a:cubicBezTo>
                    <a:pt x="210" y="195"/>
                    <a:pt x="210" y="195"/>
                    <a:pt x="209" y="196"/>
                  </a:cubicBezTo>
                  <a:cubicBezTo>
                    <a:pt x="208" y="197"/>
                    <a:pt x="207" y="199"/>
                    <a:pt x="205" y="200"/>
                  </a:cubicBezTo>
                  <a:cubicBezTo>
                    <a:pt x="205" y="201"/>
                    <a:pt x="204" y="201"/>
                    <a:pt x="204" y="202"/>
                  </a:cubicBezTo>
                  <a:cubicBezTo>
                    <a:pt x="204" y="202"/>
                    <a:pt x="204" y="202"/>
                    <a:pt x="203" y="202"/>
                  </a:cubicBezTo>
                  <a:cubicBezTo>
                    <a:pt x="203" y="202"/>
                    <a:pt x="203" y="203"/>
                    <a:pt x="203" y="202"/>
                  </a:cubicBezTo>
                  <a:cubicBezTo>
                    <a:pt x="203" y="202"/>
                    <a:pt x="203" y="202"/>
                    <a:pt x="203" y="203"/>
                  </a:cubicBezTo>
                  <a:cubicBezTo>
                    <a:pt x="203" y="203"/>
                    <a:pt x="202" y="203"/>
                    <a:pt x="202" y="204"/>
                  </a:cubicBezTo>
                  <a:cubicBezTo>
                    <a:pt x="201" y="204"/>
                    <a:pt x="201" y="205"/>
                    <a:pt x="200" y="205"/>
                  </a:cubicBezTo>
                  <a:cubicBezTo>
                    <a:pt x="199" y="207"/>
                    <a:pt x="198" y="208"/>
                    <a:pt x="196" y="209"/>
                  </a:cubicBezTo>
                  <a:cubicBezTo>
                    <a:pt x="195" y="210"/>
                    <a:pt x="193" y="211"/>
                    <a:pt x="192" y="212"/>
                  </a:cubicBezTo>
                  <a:cubicBezTo>
                    <a:pt x="191" y="213"/>
                    <a:pt x="189" y="215"/>
                    <a:pt x="188" y="215"/>
                  </a:cubicBezTo>
                  <a:cubicBezTo>
                    <a:pt x="187" y="216"/>
                    <a:pt x="186" y="217"/>
                    <a:pt x="185" y="217"/>
                  </a:cubicBezTo>
                  <a:cubicBezTo>
                    <a:pt x="185" y="218"/>
                    <a:pt x="184" y="218"/>
                    <a:pt x="184" y="218"/>
                  </a:cubicBezTo>
                  <a:cubicBezTo>
                    <a:pt x="184" y="219"/>
                    <a:pt x="183" y="219"/>
                    <a:pt x="183" y="219"/>
                  </a:cubicBezTo>
                  <a:cubicBezTo>
                    <a:pt x="180" y="221"/>
                    <a:pt x="177" y="222"/>
                    <a:pt x="175" y="224"/>
                  </a:cubicBezTo>
                  <a:cubicBezTo>
                    <a:pt x="171" y="225"/>
                    <a:pt x="169" y="227"/>
                    <a:pt x="166" y="228"/>
                  </a:cubicBezTo>
                  <a:cubicBezTo>
                    <a:pt x="164" y="229"/>
                    <a:pt x="162" y="230"/>
                    <a:pt x="160" y="230"/>
                  </a:cubicBezTo>
                  <a:cubicBezTo>
                    <a:pt x="158" y="231"/>
                    <a:pt x="156" y="231"/>
                    <a:pt x="155" y="232"/>
                  </a:cubicBezTo>
                  <a:cubicBezTo>
                    <a:pt x="154" y="232"/>
                    <a:pt x="154" y="232"/>
                    <a:pt x="153" y="233"/>
                  </a:cubicBezTo>
                  <a:cubicBezTo>
                    <a:pt x="151" y="233"/>
                    <a:pt x="149" y="234"/>
                    <a:pt x="147" y="234"/>
                  </a:cubicBezTo>
                  <a:cubicBezTo>
                    <a:pt x="144" y="235"/>
                    <a:pt x="142" y="235"/>
                    <a:pt x="139" y="236"/>
                  </a:cubicBezTo>
                  <a:cubicBezTo>
                    <a:pt x="137" y="236"/>
                    <a:pt x="135" y="236"/>
                    <a:pt x="132" y="237"/>
                  </a:cubicBezTo>
                  <a:cubicBezTo>
                    <a:pt x="130" y="237"/>
                    <a:pt x="128" y="238"/>
                    <a:pt x="126" y="238"/>
                  </a:cubicBezTo>
                  <a:cubicBezTo>
                    <a:pt x="123" y="238"/>
                    <a:pt x="120" y="238"/>
                    <a:pt x="117" y="238"/>
                  </a:cubicBezTo>
                  <a:cubicBezTo>
                    <a:pt x="117" y="238"/>
                    <a:pt x="116" y="238"/>
                    <a:pt x="116" y="238"/>
                  </a:cubicBezTo>
                  <a:cubicBezTo>
                    <a:pt x="116" y="238"/>
                    <a:pt x="115" y="238"/>
                    <a:pt x="114" y="238"/>
                  </a:cubicBezTo>
                  <a:cubicBezTo>
                    <a:pt x="114" y="238"/>
                    <a:pt x="114" y="238"/>
                    <a:pt x="114" y="238"/>
                  </a:cubicBezTo>
                  <a:cubicBezTo>
                    <a:pt x="112" y="238"/>
                    <a:pt x="110" y="238"/>
                    <a:pt x="108" y="237"/>
                  </a:cubicBezTo>
                  <a:cubicBezTo>
                    <a:pt x="107" y="237"/>
                    <a:pt x="106" y="237"/>
                    <a:pt x="104" y="237"/>
                  </a:cubicBezTo>
                  <a:cubicBezTo>
                    <a:pt x="103" y="236"/>
                    <a:pt x="102" y="236"/>
                    <a:pt x="101" y="236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5"/>
                    <a:pt x="95" y="235"/>
                    <a:pt x="94" y="235"/>
                  </a:cubicBezTo>
                  <a:cubicBezTo>
                    <a:pt x="93" y="235"/>
                    <a:pt x="93" y="235"/>
                    <a:pt x="92" y="234"/>
                  </a:cubicBezTo>
                  <a:cubicBezTo>
                    <a:pt x="90" y="234"/>
                    <a:pt x="89" y="234"/>
                    <a:pt x="87" y="233"/>
                  </a:cubicBezTo>
                  <a:cubicBezTo>
                    <a:pt x="87" y="233"/>
                    <a:pt x="86" y="233"/>
                    <a:pt x="86" y="233"/>
                  </a:cubicBezTo>
                  <a:cubicBezTo>
                    <a:pt x="86" y="233"/>
                    <a:pt x="85" y="233"/>
                    <a:pt x="86" y="23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7" y="231"/>
                    <a:pt x="87" y="230"/>
                    <a:pt x="88" y="229"/>
                  </a:cubicBezTo>
                  <a:cubicBezTo>
                    <a:pt x="89" y="227"/>
                    <a:pt x="90" y="225"/>
                    <a:pt x="91" y="222"/>
                  </a:cubicBezTo>
                  <a:cubicBezTo>
                    <a:pt x="93" y="220"/>
                    <a:pt x="94" y="218"/>
                    <a:pt x="95" y="215"/>
                  </a:cubicBezTo>
                  <a:cubicBezTo>
                    <a:pt x="96" y="213"/>
                    <a:pt x="97" y="210"/>
                    <a:pt x="97" y="208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8" y="206"/>
                    <a:pt x="98" y="205"/>
                    <a:pt x="98" y="204"/>
                  </a:cubicBezTo>
                  <a:cubicBezTo>
                    <a:pt x="99" y="203"/>
                    <a:pt x="99" y="202"/>
                    <a:pt x="99" y="201"/>
                  </a:cubicBezTo>
                  <a:cubicBezTo>
                    <a:pt x="99" y="200"/>
                    <a:pt x="100" y="198"/>
                    <a:pt x="100" y="197"/>
                  </a:cubicBezTo>
                  <a:cubicBezTo>
                    <a:pt x="101" y="195"/>
                    <a:pt x="101" y="194"/>
                    <a:pt x="101" y="192"/>
                  </a:cubicBezTo>
                  <a:cubicBezTo>
                    <a:pt x="102" y="191"/>
                    <a:pt x="102" y="189"/>
                    <a:pt x="103" y="187"/>
                  </a:cubicBezTo>
                  <a:cubicBezTo>
                    <a:pt x="103" y="186"/>
                    <a:pt x="104" y="184"/>
                    <a:pt x="104" y="183"/>
                  </a:cubicBezTo>
                  <a:cubicBezTo>
                    <a:pt x="104" y="182"/>
                    <a:pt x="104" y="181"/>
                    <a:pt x="104" y="180"/>
                  </a:cubicBezTo>
                  <a:cubicBezTo>
                    <a:pt x="105" y="179"/>
                    <a:pt x="105" y="179"/>
                    <a:pt x="105" y="178"/>
                  </a:cubicBezTo>
                  <a:cubicBezTo>
                    <a:pt x="105" y="177"/>
                    <a:pt x="106" y="177"/>
                    <a:pt x="106" y="175"/>
                  </a:cubicBezTo>
                  <a:cubicBezTo>
                    <a:pt x="106" y="177"/>
                    <a:pt x="107" y="177"/>
                    <a:pt x="108" y="178"/>
                  </a:cubicBezTo>
                  <a:cubicBezTo>
                    <a:pt x="108" y="178"/>
                    <a:pt x="108" y="179"/>
                    <a:pt x="108" y="179"/>
                  </a:cubicBezTo>
                  <a:cubicBezTo>
                    <a:pt x="111" y="182"/>
                    <a:pt x="114" y="183"/>
                    <a:pt x="116" y="185"/>
                  </a:cubicBezTo>
                  <a:cubicBezTo>
                    <a:pt x="118" y="186"/>
                    <a:pt x="119" y="186"/>
                    <a:pt x="120" y="187"/>
                  </a:cubicBezTo>
                  <a:cubicBezTo>
                    <a:pt x="121" y="187"/>
                    <a:pt x="122" y="187"/>
                    <a:pt x="122" y="188"/>
                  </a:cubicBezTo>
                  <a:cubicBezTo>
                    <a:pt x="124" y="188"/>
                    <a:pt x="126" y="189"/>
                    <a:pt x="128" y="189"/>
                  </a:cubicBezTo>
                  <a:cubicBezTo>
                    <a:pt x="130" y="190"/>
                    <a:pt x="131" y="190"/>
                    <a:pt x="132" y="190"/>
                  </a:cubicBezTo>
                  <a:cubicBezTo>
                    <a:pt x="134" y="190"/>
                    <a:pt x="137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1" y="190"/>
                    <a:pt x="143" y="189"/>
                    <a:pt x="145" y="189"/>
                  </a:cubicBezTo>
                  <a:cubicBezTo>
                    <a:pt x="146" y="189"/>
                    <a:pt x="148" y="188"/>
                    <a:pt x="150" y="188"/>
                  </a:cubicBezTo>
                  <a:cubicBezTo>
                    <a:pt x="152" y="187"/>
                    <a:pt x="153" y="187"/>
                    <a:pt x="155" y="186"/>
                  </a:cubicBezTo>
                  <a:cubicBezTo>
                    <a:pt x="156" y="185"/>
                    <a:pt x="158" y="185"/>
                    <a:pt x="159" y="185"/>
                  </a:cubicBezTo>
                  <a:cubicBezTo>
                    <a:pt x="161" y="184"/>
                    <a:pt x="162" y="183"/>
                    <a:pt x="164" y="182"/>
                  </a:cubicBezTo>
                  <a:cubicBezTo>
                    <a:pt x="166" y="181"/>
                    <a:pt x="168" y="179"/>
                    <a:pt x="170" y="177"/>
                  </a:cubicBezTo>
                  <a:cubicBezTo>
                    <a:pt x="173" y="175"/>
                    <a:pt x="175" y="173"/>
                    <a:pt x="178" y="171"/>
                  </a:cubicBezTo>
                  <a:cubicBezTo>
                    <a:pt x="178" y="170"/>
                    <a:pt x="179" y="169"/>
                    <a:pt x="179" y="169"/>
                  </a:cubicBezTo>
                  <a:cubicBezTo>
                    <a:pt x="180" y="168"/>
                    <a:pt x="180" y="167"/>
                    <a:pt x="181" y="167"/>
                  </a:cubicBezTo>
                  <a:cubicBezTo>
                    <a:pt x="181" y="167"/>
                    <a:pt x="181" y="167"/>
                    <a:pt x="181" y="166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5"/>
                    <a:pt x="183" y="164"/>
                    <a:pt x="184" y="162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5" y="161"/>
                    <a:pt x="186" y="160"/>
                    <a:pt x="186" y="159"/>
                  </a:cubicBezTo>
                  <a:cubicBezTo>
                    <a:pt x="186" y="159"/>
                    <a:pt x="186" y="159"/>
                    <a:pt x="186" y="158"/>
                  </a:cubicBezTo>
                  <a:cubicBezTo>
                    <a:pt x="187" y="158"/>
                    <a:pt x="187" y="157"/>
                    <a:pt x="188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9" y="154"/>
                    <a:pt x="190" y="152"/>
                    <a:pt x="190" y="150"/>
                  </a:cubicBezTo>
                  <a:cubicBezTo>
                    <a:pt x="191" y="150"/>
                    <a:pt x="191" y="150"/>
                    <a:pt x="191" y="151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1" y="148"/>
                    <a:pt x="192" y="147"/>
                    <a:pt x="192" y="145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3" y="145"/>
                    <a:pt x="193" y="145"/>
                    <a:pt x="193" y="146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4" y="143"/>
                    <a:pt x="194" y="141"/>
                    <a:pt x="195" y="139"/>
                  </a:cubicBezTo>
                  <a:cubicBezTo>
                    <a:pt x="195" y="137"/>
                    <a:pt x="196" y="135"/>
                    <a:pt x="196" y="133"/>
                  </a:cubicBezTo>
                  <a:cubicBezTo>
                    <a:pt x="196" y="132"/>
                    <a:pt x="196" y="132"/>
                    <a:pt x="196" y="131"/>
                  </a:cubicBezTo>
                  <a:cubicBezTo>
                    <a:pt x="197" y="131"/>
                    <a:pt x="197" y="130"/>
                    <a:pt x="197" y="130"/>
                  </a:cubicBezTo>
                  <a:cubicBezTo>
                    <a:pt x="197" y="129"/>
                    <a:pt x="197" y="129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7"/>
                    <a:pt x="197" y="127"/>
                    <a:pt x="197" y="127"/>
                  </a:cubicBezTo>
                  <a:cubicBezTo>
                    <a:pt x="198" y="126"/>
                    <a:pt x="198" y="125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0"/>
                    <a:pt x="198" y="120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9" y="118"/>
                    <a:pt x="199" y="118"/>
                    <a:pt x="199" y="117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3"/>
                    <a:pt x="199" y="110"/>
                    <a:pt x="199" y="107"/>
                  </a:cubicBezTo>
                  <a:cubicBezTo>
                    <a:pt x="199" y="105"/>
                    <a:pt x="199" y="104"/>
                    <a:pt x="199" y="102"/>
                  </a:cubicBezTo>
                  <a:cubicBezTo>
                    <a:pt x="198" y="100"/>
                    <a:pt x="198" y="98"/>
                    <a:pt x="198" y="96"/>
                  </a:cubicBezTo>
                  <a:cubicBezTo>
                    <a:pt x="198" y="95"/>
                    <a:pt x="197" y="94"/>
                    <a:pt x="197" y="93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1"/>
                    <a:pt x="196" y="91"/>
                    <a:pt x="196" y="91"/>
                  </a:cubicBezTo>
                  <a:cubicBezTo>
                    <a:pt x="196" y="89"/>
                    <a:pt x="195" y="88"/>
                    <a:pt x="195" y="86"/>
                  </a:cubicBezTo>
                  <a:cubicBezTo>
                    <a:pt x="195" y="86"/>
                    <a:pt x="195" y="86"/>
                    <a:pt x="195" y="85"/>
                  </a:cubicBezTo>
                  <a:cubicBezTo>
                    <a:pt x="194" y="85"/>
                    <a:pt x="194" y="85"/>
                    <a:pt x="194" y="84"/>
                  </a:cubicBezTo>
                  <a:cubicBezTo>
                    <a:pt x="194" y="84"/>
                    <a:pt x="194" y="83"/>
                    <a:pt x="193" y="82"/>
                  </a:cubicBezTo>
                  <a:cubicBezTo>
                    <a:pt x="192" y="80"/>
                    <a:pt x="192" y="78"/>
                    <a:pt x="190" y="77"/>
                  </a:cubicBezTo>
                  <a:cubicBezTo>
                    <a:pt x="189" y="75"/>
                    <a:pt x="188" y="72"/>
                    <a:pt x="187" y="71"/>
                  </a:cubicBezTo>
                  <a:cubicBezTo>
                    <a:pt x="186" y="69"/>
                    <a:pt x="184" y="67"/>
                    <a:pt x="183" y="66"/>
                  </a:cubicBezTo>
                  <a:cubicBezTo>
                    <a:pt x="183" y="66"/>
                    <a:pt x="182" y="65"/>
                    <a:pt x="182" y="65"/>
                  </a:cubicBezTo>
                  <a:cubicBezTo>
                    <a:pt x="182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0" y="62"/>
                    <a:pt x="179" y="61"/>
                    <a:pt x="177" y="60"/>
                  </a:cubicBezTo>
                  <a:cubicBezTo>
                    <a:pt x="177" y="60"/>
                    <a:pt x="177" y="59"/>
                    <a:pt x="176" y="59"/>
                  </a:cubicBezTo>
                  <a:cubicBezTo>
                    <a:pt x="175" y="58"/>
                    <a:pt x="174" y="56"/>
                    <a:pt x="173" y="56"/>
                  </a:cubicBezTo>
                  <a:cubicBezTo>
                    <a:pt x="171" y="55"/>
                    <a:pt x="170" y="54"/>
                    <a:pt x="169" y="53"/>
                  </a:cubicBezTo>
                  <a:cubicBezTo>
                    <a:pt x="167" y="52"/>
                    <a:pt x="166" y="51"/>
                    <a:pt x="164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1" y="49"/>
                    <a:pt x="159" y="48"/>
                    <a:pt x="157" y="47"/>
                  </a:cubicBezTo>
                  <a:cubicBezTo>
                    <a:pt x="154" y="46"/>
                    <a:pt x="152" y="45"/>
                    <a:pt x="150" y="44"/>
                  </a:cubicBezTo>
                  <a:cubicBezTo>
                    <a:pt x="147" y="43"/>
                    <a:pt x="145" y="43"/>
                    <a:pt x="143" y="42"/>
                  </a:cubicBezTo>
                  <a:cubicBezTo>
                    <a:pt x="141" y="42"/>
                    <a:pt x="139" y="41"/>
                    <a:pt x="137" y="41"/>
                  </a:cubicBezTo>
                  <a:cubicBezTo>
                    <a:pt x="136" y="41"/>
                    <a:pt x="134" y="41"/>
                    <a:pt x="133" y="40"/>
                  </a:cubicBezTo>
                  <a:cubicBezTo>
                    <a:pt x="133" y="40"/>
                    <a:pt x="132" y="40"/>
                    <a:pt x="132" y="40"/>
                  </a:cubicBezTo>
                  <a:cubicBezTo>
                    <a:pt x="131" y="40"/>
                    <a:pt x="130" y="40"/>
                    <a:pt x="130" y="40"/>
                  </a:cubicBezTo>
                  <a:cubicBezTo>
                    <a:pt x="129" y="40"/>
                    <a:pt x="128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3" y="40"/>
                    <a:pt x="121" y="40"/>
                    <a:pt x="118" y="40"/>
                  </a:cubicBezTo>
                  <a:cubicBezTo>
                    <a:pt x="118" y="40"/>
                    <a:pt x="117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40"/>
                    <a:pt x="115" y="40"/>
                    <a:pt x="114" y="40"/>
                  </a:cubicBezTo>
                  <a:cubicBezTo>
                    <a:pt x="114" y="41"/>
                    <a:pt x="113" y="40"/>
                    <a:pt x="113" y="41"/>
                  </a:cubicBezTo>
                  <a:cubicBezTo>
                    <a:pt x="112" y="40"/>
                    <a:pt x="112" y="41"/>
                    <a:pt x="112" y="41"/>
                  </a:cubicBezTo>
                  <a:cubicBezTo>
                    <a:pt x="112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09" y="41"/>
                  </a:cubicBezTo>
                  <a:cubicBezTo>
                    <a:pt x="109" y="41"/>
                    <a:pt x="108" y="41"/>
                    <a:pt x="108" y="41"/>
                  </a:cubicBezTo>
                  <a:cubicBezTo>
                    <a:pt x="108" y="41"/>
                    <a:pt x="107" y="41"/>
                    <a:pt x="107" y="41"/>
                  </a:cubicBezTo>
                  <a:cubicBezTo>
                    <a:pt x="106" y="41"/>
                    <a:pt x="106" y="41"/>
                    <a:pt x="105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1" y="42"/>
                    <a:pt x="100" y="43"/>
                    <a:pt x="98" y="43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5"/>
                    <a:pt x="89" y="46"/>
                    <a:pt x="87" y="47"/>
                  </a:cubicBezTo>
                  <a:cubicBezTo>
                    <a:pt x="86" y="47"/>
                    <a:pt x="85" y="48"/>
                    <a:pt x="84" y="48"/>
                  </a:cubicBezTo>
                  <a:cubicBezTo>
                    <a:pt x="83" y="48"/>
                    <a:pt x="82" y="49"/>
                    <a:pt x="80" y="50"/>
                  </a:cubicBezTo>
                  <a:cubicBezTo>
                    <a:pt x="79" y="50"/>
                    <a:pt x="78" y="51"/>
                    <a:pt x="7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52"/>
                    <a:pt x="75" y="53"/>
                    <a:pt x="74" y="5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78">
              <a:extLst>
                <a:ext uri="{FF2B5EF4-FFF2-40B4-BE49-F238E27FC236}">
                  <a16:creationId xmlns:a16="http://schemas.microsoft.com/office/drawing/2014/main" xmlns="" id="{FB8FDF7E-A059-44DE-A03D-F5CA04AC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456" y="2351655"/>
              <a:ext cx="677934" cy="683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xmlns="" id="{63A2ADE8-B3A0-4B38-A3EA-7824BB3B6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634" y="2466171"/>
              <a:ext cx="218726" cy="456918"/>
            </a:xfrm>
            <a:custGeom>
              <a:avLst/>
              <a:gdLst>
                <a:gd name="T0" fmla="*/ 0 w 175"/>
                <a:gd name="T1" fmla="*/ 104 h 363"/>
                <a:gd name="T2" fmla="*/ 38 w 175"/>
                <a:gd name="T3" fmla="*/ 104 h 363"/>
                <a:gd name="T4" fmla="*/ 38 w 175"/>
                <a:gd name="T5" fmla="*/ 85 h 363"/>
                <a:gd name="T6" fmla="*/ 45 w 175"/>
                <a:gd name="T7" fmla="*/ 36 h 363"/>
                <a:gd name="T8" fmla="*/ 70 w 175"/>
                <a:gd name="T9" fmla="*/ 10 h 363"/>
                <a:gd name="T10" fmla="*/ 117 w 175"/>
                <a:gd name="T11" fmla="*/ 0 h 363"/>
                <a:gd name="T12" fmla="*/ 175 w 175"/>
                <a:gd name="T13" fmla="*/ 9 h 363"/>
                <a:gd name="T14" fmla="*/ 165 w 175"/>
                <a:gd name="T15" fmla="*/ 56 h 363"/>
                <a:gd name="T16" fmla="*/ 134 w 175"/>
                <a:gd name="T17" fmla="*/ 52 h 363"/>
                <a:gd name="T18" fmla="*/ 113 w 175"/>
                <a:gd name="T19" fmla="*/ 59 h 363"/>
                <a:gd name="T20" fmla="*/ 106 w 175"/>
                <a:gd name="T21" fmla="*/ 86 h 363"/>
                <a:gd name="T22" fmla="*/ 106 w 175"/>
                <a:gd name="T23" fmla="*/ 104 h 363"/>
                <a:gd name="T24" fmla="*/ 157 w 175"/>
                <a:gd name="T25" fmla="*/ 104 h 363"/>
                <a:gd name="T26" fmla="*/ 157 w 175"/>
                <a:gd name="T27" fmla="*/ 158 h 363"/>
                <a:gd name="T28" fmla="*/ 106 w 175"/>
                <a:gd name="T29" fmla="*/ 158 h 363"/>
                <a:gd name="T30" fmla="*/ 106 w 175"/>
                <a:gd name="T31" fmla="*/ 363 h 363"/>
                <a:gd name="T32" fmla="*/ 38 w 175"/>
                <a:gd name="T33" fmla="*/ 363 h 363"/>
                <a:gd name="T34" fmla="*/ 38 w 175"/>
                <a:gd name="T35" fmla="*/ 158 h 363"/>
                <a:gd name="T36" fmla="*/ 0 w 175"/>
                <a:gd name="T37" fmla="*/ 158 h 363"/>
                <a:gd name="T38" fmla="*/ 0 w 175"/>
                <a:gd name="T39" fmla="*/ 10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363">
                  <a:moveTo>
                    <a:pt x="0" y="104"/>
                  </a:moveTo>
                  <a:cubicBezTo>
                    <a:pt x="38" y="104"/>
                    <a:pt x="38" y="104"/>
                    <a:pt x="38" y="104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63"/>
                    <a:pt x="40" y="47"/>
                    <a:pt x="45" y="36"/>
                  </a:cubicBezTo>
                  <a:cubicBezTo>
                    <a:pt x="49" y="25"/>
                    <a:pt x="58" y="17"/>
                    <a:pt x="70" y="10"/>
                  </a:cubicBezTo>
                  <a:cubicBezTo>
                    <a:pt x="83" y="3"/>
                    <a:pt x="98" y="0"/>
                    <a:pt x="117" y="0"/>
                  </a:cubicBezTo>
                  <a:cubicBezTo>
                    <a:pt x="137" y="0"/>
                    <a:pt x="156" y="3"/>
                    <a:pt x="175" y="9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54" y="54"/>
                    <a:pt x="144" y="52"/>
                    <a:pt x="134" y="52"/>
                  </a:cubicBezTo>
                  <a:cubicBezTo>
                    <a:pt x="124" y="52"/>
                    <a:pt x="117" y="55"/>
                    <a:pt x="113" y="59"/>
                  </a:cubicBezTo>
                  <a:cubicBezTo>
                    <a:pt x="108" y="64"/>
                    <a:pt x="106" y="73"/>
                    <a:pt x="106" y="8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363"/>
                    <a:pt x="106" y="363"/>
                    <a:pt x="106" y="363"/>
                  </a:cubicBezTo>
                  <a:cubicBezTo>
                    <a:pt x="38" y="363"/>
                    <a:pt x="38" y="363"/>
                    <a:pt x="38" y="363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0" y="158"/>
                    <a:pt x="0" y="158"/>
                    <a:pt x="0" y="158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80">
              <a:extLst>
                <a:ext uri="{FF2B5EF4-FFF2-40B4-BE49-F238E27FC236}">
                  <a16:creationId xmlns:a16="http://schemas.microsoft.com/office/drawing/2014/main" xmlns="" id="{4AFAE7F4-C04A-49CA-879C-6E1C1627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9598" y="2174155"/>
              <a:ext cx="447758" cy="451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81">
              <a:extLst>
                <a:ext uri="{FF2B5EF4-FFF2-40B4-BE49-F238E27FC236}">
                  <a16:creationId xmlns:a16="http://schemas.microsoft.com/office/drawing/2014/main" xmlns="" id="{38271CAC-9388-42A4-9595-6B0433DF3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956" y="4708392"/>
              <a:ext cx="375612" cy="3779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82">
              <a:extLst>
                <a:ext uri="{FF2B5EF4-FFF2-40B4-BE49-F238E27FC236}">
                  <a16:creationId xmlns:a16="http://schemas.microsoft.com/office/drawing/2014/main" xmlns="" id="{5CF4BDA5-E6AA-40B1-968D-3DFD7CC5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180" y="3751039"/>
              <a:ext cx="333242" cy="33667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3">
              <a:extLst>
                <a:ext uri="{FF2B5EF4-FFF2-40B4-BE49-F238E27FC236}">
                  <a16:creationId xmlns:a16="http://schemas.microsoft.com/office/drawing/2014/main" xmlns="" id="{65978206-153D-4283-AA03-398F67F0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7922" y="4829779"/>
              <a:ext cx="318354" cy="3217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4">
              <a:extLst>
                <a:ext uri="{FF2B5EF4-FFF2-40B4-BE49-F238E27FC236}">
                  <a16:creationId xmlns:a16="http://schemas.microsoft.com/office/drawing/2014/main" xmlns="" id="{AEF4C69F-D833-463D-82FE-00EA7006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985" y="4541199"/>
              <a:ext cx="223306" cy="2255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5">
              <a:extLst>
                <a:ext uri="{FF2B5EF4-FFF2-40B4-BE49-F238E27FC236}">
                  <a16:creationId xmlns:a16="http://schemas.microsoft.com/office/drawing/2014/main" xmlns="" id="{EA6F6217-0CDF-477B-8A67-FC49495B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387" y="3243734"/>
              <a:ext cx="354999" cy="35614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86">
              <a:extLst>
                <a:ext uri="{FF2B5EF4-FFF2-40B4-BE49-F238E27FC236}">
                  <a16:creationId xmlns:a16="http://schemas.microsoft.com/office/drawing/2014/main" xmlns="" id="{C1722F7E-FE6B-4E7E-9867-1CD966A5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083" y="3451007"/>
              <a:ext cx="219871" cy="22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87">
              <a:extLst>
                <a:ext uri="{FF2B5EF4-FFF2-40B4-BE49-F238E27FC236}">
                  <a16:creationId xmlns:a16="http://schemas.microsoft.com/office/drawing/2014/main" xmlns="" id="{554436DD-FF73-4BBF-B708-9BBAA1CA2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405" y="2862396"/>
              <a:ext cx="167193" cy="170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88">
              <a:extLst>
                <a:ext uri="{FF2B5EF4-FFF2-40B4-BE49-F238E27FC236}">
                  <a16:creationId xmlns:a16="http://schemas.microsoft.com/office/drawing/2014/main" xmlns="" id="{B62B9656-E71F-45AD-A34F-28AACB66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775" y="2714670"/>
              <a:ext cx="272548" cy="27483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89">
              <a:extLst>
                <a:ext uri="{FF2B5EF4-FFF2-40B4-BE49-F238E27FC236}">
                  <a16:creationId xmlns:a16="http://schemas.microsoft.com/office/drawing/2014/main" xmlns="" id="{F8B5B2A8-0048-454F-B523-18C8A66AB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196" y="2507396"/>
              <a:ext cx="258806" cy="261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0">
              <a:extLst>
                <a:ext uri="{FF2B5EF4-FFF2-40B4-BE49-F238E27FC236}">
                  <a16:creationId xmlns:a16="http://schemas.microsoft.com/office/drawing/2014/main" xmlns="" id="{EF0ABD84-20B4-4175-9997-122A1F10E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310" y="2538316"/>
              <a:ext cx="372177" cy="3756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1">
              <a:extLst>
                <a:ext uri="{FF2B5EF4-FFF2-40B4-BE49-F238E27FC236}">
                  <a16:creationId xmlns:a16="http://schemas.microsoft.com/office/drawing/2014/main" xmlns="" id="{26FC260E-8ECB-4253-BFBC-C5062C621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583" y="1824881"/>
              <a:ext cx="237048" cy="2416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2">
              <a:extLst>
                <a:ext uri="{FF2B5EF4-FFF2-40B4-BE49-F238E27FC236}">
                  <a16:creationId xmlns:a16="http://schemas.microsoft.com/office/drawing/2014/main" xmlns="" id="{71BF223A-678E-4481-9A61-012F88A2D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473" y="1924511"/>
              <a:ext cx="207274" cy="2095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3">
              <a:extLst>
                <a:ext uri="{FF2B5EF4-FFF2-40B4-BE49-F238E27FC236}">
                  <a16:creationId xmlns:a16="http://schemas.microsoft.com/office/drawing/2014/main" xmlns="" id="{FFC76908-F509-40FE-A0E8-C50B9B54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006" y="3108605"/>
              <a:ext cx="243919" cy="245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4">
              <a:extLst>
                <a:ext uri="{FF2B5EF4-FFF2-40B4-BE49-F238E27FC236}">
                  <a16:creationId xmlns:a16="http://schemas.microsoft.com/office/drawing/2014/main" xmlns="" id="{BDF7859E-8C5A-4886-AA9F-C5CC935BB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391" y="3005541"/>
              <a:ext cx="360726" cy="3641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5">
              <a:extLst>
                <a:ext uri="{FF2B5EF4-FFF2-40B4-BE49-F238E27FC236}">
                  <a16:creationId xmlns:a16="http://schemas.microsoft.com/office/drawing/2014/main" xmlns="" id="{5447F352-E12E-47B8-8E5A-59C91166A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086" y="2856670"/>
              <a:ext cx="185516" cy="1889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96">
              <a:extLst>
                <a:ext uri="{FF2B5EF4-FFF2-40B4-BE49-F238E27FC236}">
                  <a16:creationId xmlns:a16="http://schemas.microsoft.com/office/drawing/2014/main" xmlns="" id="{1462F204-7938-4ECB-BF13-DB6D39F1F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41" y="2160413"/>
              <a:ext cx="321790" cy="3229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97">
              <a:extLst>
                <a:ext uri="{FF2B5EF4-FFF2-40B4-BE49-F238E27FC236}">
                  <a16:creationId xmlns:a16="http://schemas.microsoft.com/office/drawing/2014/main" xmlns="" id="{4D08A228-F9FC-4E6A-95EF-A2516E67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114" y="3668587"/>
              <a:ext cx="171774" cy="17291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98">
              <a:extLst>
                <a:ext uri="{FF2B5EF4-FFF2-40B4-BE49-F238E27FC236}">
                  <a16:creationId xmlns:a16="http://schemas.microsoft.com/office/drawing/2014/main" xmlns="" id="{18EF7E6E-D3A8-4520-BD22-F031C25D6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182" y="4081990"/>
              <a:ext cx="184371" cy="18551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99">
              <a:extLst>
                <a:ext uri="{FF2B5EF4-FFF2-40B4-BE49-F238E27FC236}">
                  <a16:creationId xmlns:a16="http://schemas.microsoft.com/office/drawing/2014/main" xmlns="" id="{6EF0FF8A-909D-4770-8E35-9E063D3A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891" y="5181343"/>
              <a:ext cx="184371" cy="18551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0">
              <a:extLst>
                <a:ext uri="{FF2B5EF4-FFF2-40B4-BE49-F238E27FC236}">
                  <a16:creationId xmlns:a16="http://schemas.microsoft.com/office/drawing/2014/main" xmlns="" id="{6D68F0A8-0D33-4728-B060-E068163D5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601" y="3445282"/>
              <a:ext cx="184371" cy="1855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1">
              <a:extLst>
                <a:ext uri="{FF2B5EF4-FFF2-40B4-BE49-F238E27FC236}">
                  <a16:creationId xmlns:a16="http://schemas.microsoft.com/office/drawing/2014/main" xmlns="" id="{ADAF91B7-B31F-49E0-9E73-15F10C147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409" y="4338506"/>
              <a:ext cx="349274" cy="35270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2">
              <a:extLst>
                <a:ext uri="{FF2B5EF4-FFF2-40B4-BE49-F238E27FC236}">
                  <a16:creationId xmlns:a16="http://schemas.microsoft.com/office/drawing/2014/main" xmlns="" id="{BF289EE3-C64C-4FDB-95F9-D9F07185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2906" y="5045069"/>
              <a:ext cx="349274" cy="351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3">
              <a:extLst>
                <a:ext uri="{FF2B5EF4-FFF2-40B4-BE49-F238E27FC236}">
                  <a16:creationId xmlns:a16="http://schemas.microsoft.com/office/drawing/2014/main" xmlns="" id="{84A58B1C-186B-49A7-B0B9-1636FDD6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441" y="4055651"/>
              <a:ext cx="183225" cy="1855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9" name="Obraz 108" descr="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271" y="616148"/>
            <a:ext cx="2410690" cy="24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718929" y="235148"/>
            <a:ext cx="9673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400" b="1" dirty="0" smtClean="0">
              <a:solidFill>
                <a:schemeClr val="bg1"/>
              </a:solidFill>
            </a:endParaRPr>
          </a:p>
          <a:p>
            <a:r>
              <a:rPr lang="pl-PL" sz="4400" b="1" dirty="0" smtClean="0">
                <a:solidFill>
                  <a:schemeClr val="bg1"/>
                </a:solidFill>
              </a:rPr>
              <a:t>ZALETY BRANŻOWEJ SZKOŁY I STOPNIA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6B6F0E-C0D8-43BF-85DB-4CF06C0700B4}"/>
              </a:ext>
            </a:extLst>
          </p:cNvPr>
          <p:cNvSpPr txBox="1"/>
          <p:nvPr/>
        </p:nvSpPr>
        <p:spPr>
          <a:xfrm>
            <a:off x="398916" y="2003458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D6AC8BF-668B-4791-A5EC-48BDB9802410}"/>
              </a:ext>
            </a:extLst>
          </p:cNvPr>
          <p:cNvSpPr txBox="1"/>
          <p:nvPr/>
        </p:nvSpPr>
        <p:spPr>
          <a:xfrm>
            <a:off x="266510" y="3146431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76683" y="2110234"/>
            <a:ext cx="9623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 </a:t>
            </a:r>
            <a:r>
              <a:rPr lang="pl-PL" sz="2400" b="1" dirty="0" smtClean="0">
                <a:solidFill>
                  <a:schemeClr val="bg1"/>
                </a:solidFill>
              </a:rPr>
              <a:t>Kształcimy w zakresie przedmiotów ogólnokształcących oraz przedmiotów branżowych</a:t>
            </a:r>
          </a:p>
          <a:p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6D111C6-0F37-4FBD-A12E-07C5A6568D67}"/>
              </a:ext>
            </a:extLst>
          </p:cNvPr>
          <p:cNvSpPr txBox="1"/>
          <p:nvPr/>
        </p:nvSpPr>
        <p:spPr>
          <a:xfrm>
            <a:off x="1776682" y="3266603"/>
            <a:ext cx="9358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Uczeń pobiera wynagrodzenie za pracę a okres szkoły wlicza mu się do lat pracy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 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675F29A-99D3-465B-8B7F-6661792AC1FB}"/>
              </a:ext>
            </a:extLst>
          </p:cNvPr>
          <p:cNvSpPr txBox="1"/>
          <p:nvPr/>
        </p:nvSpPr>
        <p:spPr>
          <a:xfrm>
            <a:off x="1789379" y="4251067"/>
            <a:ext cx="9463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Uczeń  odbywa staże pracownicze w zakładach, w których miał praktykę zawodową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 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D3B7842-65AE-4BCD-8C3A-EE7FA1B9F0BE}"/>
              </a:ext>
            </a:extLst>
          </p:cNvPr>
          <p:cNvSpPr txBox="1"/>
          <p:nvPr/>
        </p:nvSpPr>
        <p:spPr>
          <a:xfrm>
            <a:off x="288469" y="4176495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67">
            <a:extLst>
              <a:ext uri="{FF2B5EF4-FFF2-40B4-BE49-F238E27FC236}">
                <a16:creationId xmlns:a16="http://schemas.microsoft.com/office/drawing/2014/main" xmlns="" id="{D675F29A-99D3-465B-8B7F-6661792AC1FB}"/>
              </a:ext>
            </a:extLst>
          </p:cNvPr>
          <p:cNvSpPr txBox="1"/>
          <p:nvPr/>
        </p:nvSpPr>
        <p:spPr>
          <a:xfrm>
            <a:off x="1809047" y="5199859"/>
            <a:ext cx="9842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Nauka trwa tylko 3-lata i  uczeń zdobywa zawód już w wieku 18 lat.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Następnie może kontynuować naukę w szkole II-stopnia lub podjąć pracę zarobkową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 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52" name="TextBox 68">
            <a:extLst>
              <a:ext uri="{FF2B5EF4-FFF2-40B4-BE49-F238E27FC236}">
                <a16:creationId xmlns:a16="http://schemas.microsoft.com/office/drawing/2014/main" xmlns="" id="{CD3B7842-65AE-4BCD-8C3A-EE7FA1B9F0BE}"/>
              </a:ext>
            </a:extLst>
          </p:cNvPr>
          <p:cNvSpPr txBox="1"/>
          <p:nvPr/>
        </p:nvSpPr>
        <p:spPr>
          <a:xfrm>
            <a:off x="310428" y="5184279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pl-PL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3" name="Obraz 12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767" y="616148"/>
            <a:ext cx="1116280" cy="11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718929" y="235148"/>
            <a:ext cx="9673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PŁATNE PRAKTYKI ZAWODOWE (przez cały okres kształcenia)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297447" y="2097533"/>
            <a:ext cx="95569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>
                <a:solidFill>
                  <a:srgbClr val="FFFF00"/>
                </a:solidFill>
                <a:latin typeface="Candara" pitchFamily="34" charset="0"/>
              </a:rPr>
              <a:t>	Szkoła współpracuje z 86 zakładami pracy a nasi absolwenci są cenionymi fachowcami w swojej branży, otwierają własne przedsiębiorstwa usługowe, wytwórcze. </a:t>
            </a:r>
          </a:p>
          <a:p>
            <a:pPr algn="just"/>
            <a:r>
              <a:rPr lang="pl-PL" sz="3200" b="1" dirty="0" smtClean="0">
                <a:solidFill>
                  <a:srgbClr val="FFFF00"/>
                </a:solidFill>
                <a:latin typeface="Candara" pitchFamily="34" charset="0"/>
              </a:rPr>
              <a:t>	Zdobyty u nas tytuł zawodowy pracownika wykwalifikowanego lub czeladnika potwierdza wysoki poziom kwalifikacji zawodowych  oraz jest  uznawany w kraju jaki i za granicą. </a:t>
            </a:r>
            <a:endParaRPr lang="pl-PL" sz="32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xmlns="" id="{02F57185-A285-4D92-B8BA-00F8775D5B18}"/>
              </a:ext>
            </a:extLst>
          </p:cNvPr>
          <p:cNvGrpSpPr/>
          <p:nvPr/>
        </p:nvGrpSpPr>
        <p:grpSpPr>
          <a:xfrm>
            <a:off x="10414000" y="5773394"/>
            <a:ext cx="1778000" cy="1084606"/>
            <a:chOff x="1875629" y="2488979"/>
            <a:chExt cx="4667412" cy="3017770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2F738D6F-C3CA-4BE9-BDC0-B06998C6E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150" y="3040735"/>
              <a:ext cx="3062989" cy="2426604"/>
            </a:xfrm>
            <a:custGeom>
              <a:avLst/>
              <a:gdLst>
                <a:gd name="T0" fmla="*/ 323 w 664"/>
                <a:gd name="T1" fmla="*/ 471 h 486"/>
                <a:gd name="T2" fmla="*/ 332 w 664"/>
                <a:gd name="T3" fmla="*/ 458 h 486"/>
                <a:gd name="T4" fmla="*/ 302 w 664"/>
                <a:gd name="T5" fmla="*/ 385 h 486"/>
                <a:gd name="T6" fmla="*/ 299 w 664"/>
                <a:gd name="T7" fmla="*/ 384 h 486"/>
                <a:gd name="T8" fmla="*/ 293 w 664"/>
                <a:gd name="T9" fmla="*/ 334 h 486"/>
                <a:gd name="T10" fmla="*/ 248 w 664"/>
                <a:gd name="T11" fmla="*/ 312 h 486"/>
                <a:gd name="T12" fmla="*/ 212 w 664"/>
                <a:gd name="T13" fmla="*/ 256 h 486"/>
                <a:gd name="T14" fmla="*/ 150 w 664"/>
                <a:gd name="T15" fmla="*/ 282 h 486"/>
                <a:gd name="T16" fmla="*/ 63 w 664"/>
                <a:gd name="T17" fmla="*/ 271 h 486"/>
                <a:gd name="T18" fmla="*/ 44 w 664"/>
                <a:gd name="T19" fmla="*/ 246 h 486"/>
                <a:gd name="T20" fmla="*/ 2 w 664"/>
                <a:gd name="T21" fmla="*/ 191 h 486"/>
                <a:gd name="T22" fmla="*/ 2 w 664"/>
                <a:gd name="T23" fmla="*/ 183 h 486"/>
                <a:gd name="T24" fmla="*/ 67 w 664"/>
                <a:gd name="T25" fmla="*/ 80 h 486"/>
                <a:gd name="T26" fmla="*/ 116 w 664"/>
                <a:gd name="T27" fmla="*/ 3 h 486"/>
                <a:gd name="T28" fmla="*/ 122 w 664"/>
                <a:gd name="T29" fmla="*/ 2 h 486"/>
                <a:gd name="T30" fmla="*/ 155 w 664"/>
                <a:gd name="T31" fmla="*/ 19 h 486"/>
                <a:gd name="T32" fmla="*/ 181 w 664"/>
                <a:gd name="T33" fmla="*/ 26 h 486"/>
                <a:gd name="T34" fmla="*/ 217 w 664"/>
                <a:gd name="T35" fmla="*/ 32 h 486"/>
                <a:gd name="T36" fmla="*/ 223 w 664"/>
                <a:gd name="T37" fmla="*/ 33 h 486"/>
                <a:gd name="T38" fmla="*/ 214 w 664"/>
                <a:gd name="T39" fmla="*/ 44 h 486"/>
                <a:gd name="T40" fmla="*/ 170 w 664"/>
                <a:gd name="T41" fmla="*/ 102 h 486"/>
                <a:gd name="T42" fmla="*/ 171 w 664"/>
                <a:gd name="T43" fmla="*/ 151 h 486"/>
                <a:gd name="T44" fmla="*/ 217 w 664"/>
                <a:gd name="T45" fmla="*/ 166 h 486"/>
                <a:gd name="T46" fmla="*/ 245 w 664"/>
                <a:gd name="T47" fmla="*/ 152 h 486"/>
                <a:gd name="T48" fmla="*/ 308 w 664"/>
                <a:gd name="T49" fmla="*/ 119 h 486"/>
                <a:gd name="T50" fmla="*/ 353 w 664"/>
                <a:gd name="T51" fmla="*/ 96 h 486"/>
                <a:gd name="T52" fmla="*/ 372 w 664"/>
                <a:gd name="T53" fmla="*/ 97 h 486"/>
                <a:gd name="T54" fmla="*/ 538 w 664"/>
                <a:gd name="T55" fmla="*/ 205 h 486"/>
                <a:gd name="T56" fmla="*/ 647 w 664"/>
                <a:gd name="T57" fmla="*/ 275 h 486"/>
                <a:gd name="T58" fmla="*/ 663 w 664"/>
                <a:gd name="T59" fmla="*/ 308 h 486"/>
                <a:gd name="T60" fmla="*/ 643 w 664"/>
                <a:gd name="T61" fmla="*/ 334 h 486"/>
                <a:gd name="T62" fmla="*/ 612 w 664"/>
                <a:gd name="T63" fmla="*/ 331 h 486"/>
                <a:gd name="T64" fmla="*/ 483 w 664"/>
                <a:gd name="T65" fmla="*/ 254 h 486"/>
                <a:gd name="T66" fmla="*/ 463 w 664"/>
                <a:gd name="T67" fmla="*/ 242 h 486"/>
                <a:gd name="T68" fmla="*/ 448 w 664"/>
                <a:gd name="T69" fmla="*/ 247 h 486"/>
                <a:gd name="T70" fmla="*/ 451 w 664"/>
                <a:gd name="T71" fmla="*/ 262 h 486"/>
                <a:gd name="T72" fmla="*/ 496 w 664"/>
                <a:gd name="T73" fmla="*/ 289 h 486"/>
                <a:gd name="T74" fmla="*/ 527 w 664"/>
                <a:gd name="T75" fmla="*/ 307 h 486"/>
                <a:gd name="T76" fmla="*/ 571 w 664"/>
                <a:gd name="T77" fmla="*/ 333 h 486"/>
                <a:gd name="T78" fmla="*/ 588 w 664"/>
                <a:gd name="T79" fmla="*/ 344 h 486"/>
                <a:gd name="T80" fmla="*/ 586 w 664"/>
                <a:gd name="T81" fmla="*/ 384 h 486"/>
                <a:gd name="T82" fmla="*/ 544 w 664"/>
                <a:gd name="T83" fmla="*/ 388 h 486"/>
                <a:gd name="T84" fmla="*/ 455 w 664"/>
                <a:gd name="T85" fmla="*/ 339 h 486"/>
                <a:gd name="T86" fmla="*/ 428 w 664"/>
                <a:gd name="T87" fmla="*/ 325 h 486"/>
                <a:gd name="T88" fmla="*/ 411 w 664"/>
                <a:gd name="T89" fmla="*/ 329 h 486"/>
                <a:gd name="T90" fmla="*/ 416 w 664"/>
                <a:gd name="T91" fmla="*/ 345 h 486"/>
                <a:gd name="T92" fmla="*/ 482 w 664"/>
                <a:gd name="T93" fmla="*/ 381 h 486"/>
                <a:gd name="T94" fmla="*/ 522 w 664"/>
                <a:gd name="T95" fmla="*/ 404 h 486"/>
                <a:gd name="T96" fmla="*/ 529 w 664"/>
                <a:gd name="T97" fmla="*/ 433 h 486"/>
                <a:gd name="T98" fmla="*/ 486 w 664"/>
                <a:gd name="T99" fmla="*/ 450 h 486"/>
                <a:gd name="T100" fmla="*/ 461 w 664"/>
                <a:gd name="T101" fmla="*/ 438 h 486"/>
                <a:gd name="T102" fmla="*/ 407 w 664"/>
                <a:gd name="T103" fmla="*/ 410 h 486"/>
                <a:gd name="T104" fmla="*/ 393 w 664"/>
                <a:gd name="T105" fmla="*/ 403 h 486"/>
                <a:gd name="T106" fmla="*/ 376 w 664"/>
                <a:gd name="T107" fmla="*/ 407 h 486"/>
                <a:gd name="T108" fmla="*/ 382 w 664"/>
                <a:gd name="T109" fmla="*/ 424 h 486"/>
                <a:gd name="T110" fmla="*/ 435 w 664"/>
                <a:gd name="T111" fmla="*/ 451 h 486"/>
                <a:gd name="T112" fmla="*/ 464 w 664"/>
                <a:gd name="T113" fmla="*/ 466 h 486"/>
                <a:gd name="T114" fmla="*/ 441 w 664"/>
                <a:gd name="T115" fmla="*/ 479 h 486"/>
                <a:gd name="T116" fmla="*/ 387 w 664"/>
                <a:gd name="T117" fmla="*/ 481 h 486"/>
                <a:gd name="T118" fmla="*/ 335 w 664"/>
                <a:gd name="T119" fmla="*/ 473 h 486"/>
                <a:gd name="T120" fmla="*/ 323 w 664"/>
                <a:gd name="T121" fmla="*/ 47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4" h="486">
                  <a:moveTo>
                    <a:pt x="323" y="471"/>
                  </a:moveTo>
                  <a:cubicBezTo>
                    <a:pt x="326" y="467"/>
                    <a:pt x="329" y="462"/>
                    <a:pt x="332" y="458"/>
                  </a:cubicBezTo>
                  <a:cubicBezTo>
                    <a:pt x="352" y="431"/>
                    <a:pt x="338" y="391"/>
                    <a:pt x="302" y="385"/>
                  </a:cubicBezTo>
                  <a:cubicBezTo>
                    <a:pt x="301" y="385"/>
                    <a:pt x="300" y="384"/>
                    <a:pt x="299" y="384"/>
                  </a:cubicBezTo>
                  <a:cubicBezTo>
                    <a:pt x="306" y="366"/>
                    <a:pt x="304" y="349"/>
                    <a:pt x="293" y="334"/>
                  </a:cubicBezTo>
                  <a:cubicBezTo>
                    <a:pt x="282" y="319"/>
                    <a:pt x="267" y="312"/>
                    <a:pt x="248" y="312"/>
                  </a:cubicBezTo>
                  <a:cubicBezTo>
                    <a:pt x="250" y="285"/>
                    <a:pt x="239" y="264"/>
                    <a:pt x="212" y="256"/>
                  </a:cubicBezTo>
                  <a:cubicBezTo>
                    <a:pt x="185" y="247"/>
                    <a:pt x="165" y="258"/>
                    <a:pt x="150" y="282"/>
                  </a:cubicBezTo>
                  <a:cubicBezTo>
                    <a:pt x="132" y="246"/>
                    <a:pt x="87" y="242"/>
                    <a:pt x="63" y="271"/>
                  </a:cubicBezTo>
                  <a:cubicBezTo>
                    <a:pt x="56" y="262"/>
                    <a:pt x="50" y="254"/>
                    <a:pt x="44" y="246"/>
                  </a:cubicBezTo>
                  <a:cubicBezTo>
                    <a:pt x="30" y="227"/>
                    <a:pt x="16" y="209"/>
                    <a:pt x="2" y="191"/>
                  </a:cubicBezTo>
                  <a:cubicBezTo>
                    <a:pt x="0" y="188"/>
                    <a:pt x="0" y="186"/>
                    <a:pt x="2" y="183"/>
                  </a:cubicBezTo>
                  <a:cubicBezTo>
                    <a:pt x="24" y="149"/>
                    <a:pt x="45" y="115"/>
                    <a:pt x="67" y="80"/>
                  </a:cubicBezTo>
                  <a:cubicBezTo>
                    <a:pt x="83" y="54"/>
                    <a:pt x="99" y="29"/>
                    <a:pt x="116" y="3"/>
                  </a:cubicBezTo>
                  <a:cubicBezTo>
                    <a:pt x="118" y="0"/>
                    <a:pt x="120" y="1"/>
                    <a:pt x="122" y="2"/>
                  </a:cubicBezTo>
                  <a:cubicBezTo>
                    <a:pt x="133" y="8"/>
                    <a:pt x="143" y="14"/>
                    <a:pt x="155" y="19"/>
                  </a:cubicBezTo>
                  <a:cubicBezTo>
                    <a:pt x="163" y="22"/>
                    <a:pt x="172" y="24"/>
                    <a:pt x="181" y="26"/>
                  </a:cubicBezTo>
                  <a:cubicBezTo>
                    <a:pt x="193" y="28"/>
                    <a:pt x="205" y="30"/>
                    <a:pt x="217" y="32"/>
                  </a:cubicBezTo>
                  <a:cubicBezTo>
                    <a:pt x="219" y="32"/>
                    <a:pt x="220" y="32"/>
                    <a:pt x="223" y="33"/>
                  </a:cubicBezTo>
                  <a:cubicBezTo>
                    <a:pt x="220" y="37"/>
                    <a:pt x="217" y="41"/>
                    <a:pt x="214" y="44"/>
                  </a:cubicBezTo>
                  <a:cubicBezTo>
                    <a:pt x="199" y="64"/>
                    <a:pt x="184" y="83"/>
                    <a:pt x="170" y="102"/>
                  </a:cubicBezTo>
                  <a:cubicBezTo>
                    <a:pt x="159" y="117"/>
                    <a:pt x="160" y="137"/>
                    <a:pt x="171" y="151"/>
                  </a:cubicBezTo>
                  <a:cubicBezTo>
                    <a:pt x="181" y="165"/>
                    <a:pt x="202" y="172"/>
                    <a:pt x="217" y="166"/>
                  </a:cubicBezTo>
                  <a:cubicBezTo>
                    <a:pt x="226" y="162"/>
                    <a:pt x="236" y="157"/>
                    <a:pt x="245" y="152"/>
                  </a:cubicBezTo>
                  <a:cubicBezTo>
                    <a:pt x="266" y="141"/>
                    <a:pt x="287" y="130"/>
                    <a:pt x="308" y="119"/>
                  </a:cubicBezTo>
                  <a:cubicBezTo>
                    <a:pt x="323" y="111"/>
                    <a:pt x="338" y="104"/>
                    <a:pt x="353" y="96"/>
                  </a:cubicBezTo>
                  <a:cubicBezTo>
                    <a:pt x="360" y="92"/>
                    <a:pt x="366" y="93"/>
                    <a:pt x="372" y="97"/>
                  </a:cubicBezTo>
                  <a:cubicBezTo>
                    <a:pt x="428" y="133"/>
                    <a:pt x="483" y="169"/>
                    <a:pt x="538" y="205"/>
                  </a:cubicBezTo>
                  <a:cubicBezTo>
                    <a:pt x="575" y="228"/>
                    <a:pt x="611" y="252"/>
                    <a:pt x="647" y="275"/>
                  </a:cubicBezTo>
                  <a:cubicBezTo>
                    <a:pt x="659" y="283"/>
                    <a:pt x="664" y="294"/>
                    <a:pt x="663" y="308"/>
                  </a:cubicBezTo>
                  <a:cubicBezTo>
                    <a:pt x="662" y="320"/>
                    <a:pt x="655" y="329"/>
                    <a:pt x="643" y="334"/>
                  </a:cubicBezTo>
                  <a:cubicBezTo>
                    <a:pt x="632" y="339"/>
                    <a:pt x="622" y="337"/>
                    <a:pt x="612" y="331"/>
                  </a:cubicBezTo>
                  <a:cubicBezTo>
                    <a:pt x="569" y="306"/>
                    <a:pt x="526" y="280"/>
                    <a:pt x="483" y="254"/>
                  </a:cubicBezTo>
                  <a:cubicBezTo>
                    <a:pt x="477" y="250"/>
                    <a:pt x="470" y="246"/>
                    <a:pt x="463" y="242"/>
                  </a:cubicBezTo>
                  <a:cubicBezTo>
                    <a:pt x="457" y="239"/>
                    <a:pt x="451" y="241"/>
                    <a:pt x="448" y="247"/>
                  </a:cubicBezTo>
                  <a:cubicBezTo>
                    <a:pt x="445" y="252"/>
                    <a:pt x="446" y="259"/>
                    <a:pt x="451" y="262"/>
                  </a:cubicBezTo>
                  <a:cubicBezTo>
                    <a:pt x="466" y="271"/>
                    <a:pt x="481" y="280"/>
                    <a:pt x="496" y="289"/>
                  </a:cubicBezTo>
                  <a:cubicBezTo>
                    <a:pt x="506" y="295"/>
                    <a:pt x="516" y="301"/>
                    <a:pt x="527" y="307"/>
                  </a:cubicBezTo>
                  <a:cubicBezTo>
                    <a:pt x="541" y="316"/>
                    <a:pt x="556" y="325"/>
                    <a:pt x="571" y="333"/>
                  </a:cubicBezTo>
                  <a:cubicBezTo>
                    <a:pt x="577" y="337"/>
                    <a:pt x="583" y="340"/>
                    <a:pt x="588" y="344"/>
                  </a:cubicBezTo>
                  <a:cubicBezTo>
                    <a:pt x="600" y="354"/>
                    <a:pt x="601" y="372"/>
                    <a:pt x="586" y="384"/>
                  </a:cubicBezTo>
                  <a:cubicBezTo>
                    <a:pt x="573" y="394"/>
                    <a:pt x="559" y="396"/>
                    <a:pt x="544" y="388"/>
                  </a:cubicBezTo>
                  <a:cubicBezTo>
                    <a:pt x="514" y="372"/>
                    <a:pt x="484" y="355"/>
                    <a:pt x="455" y="339"/>
                  </a:cubicBezTo>
                  <a:cubicBezTo>
                    <a:pt x="446" y="334"/>
                    <a:pt x="437" y="329"/>
                    <a:pt x="428" y="325"/>
                  </a:cubicBezTo>
                  <a:cubicBezTo>
                    <a:pt x="421" y="321"/>
                    <a:pt x="414" y="323"/>
                    <a:pt x="411" y="329"/>
                  </a:cubicBezTo>
                  <a:cubicBezTo>
                    <a:pt x="407" y="335"/>
                    <a:pt x="410" y="341"/>
                    <a:pt x="416" y="345"/>
                  </a:cubicBezTo>
                  <a:cubicBezTo>
                    <a:pt x="438" y="357"/>
                    <a:pt x="460" y="369"/>
                    <a:pt x="482" y="381"/>
                  </a:cubicBezTo>
                  <a:cubicBezTo>
                    <a:pt x="496" y="389"/>
                    <a:pt x="509" y="396"/>
                    <a:pt x="522" y="404"/>
                  </a:cubicBezTo>
                  <a:cubicBezTo>
                    <a:pt x="531" y="410"/>
                    <a:pt x="534" y="423"/>
                    <a:pt x="529" y="433"/>
                  </a:cubicBezTo>
                  <a:cubicBezTo>
                    <a:pt x="519" y="449"/>
                    <a:pt x="503" y="456"/>
                    <a:pt x="486" y="450"/>
                  </a:cubicBezTo>
                  <a:cubicBezTo>
                    <a:pt x="478" y="447"/>
                    <a:pt x="469" y="442"/>
                    <a:pt x="461" y="438"/>
                  </a:cubicBezTo>
                  <a:cubicBezTo>
                    <a:pt x="443" y="429"/>
                    <a:pt x="425" y="419"/>
                    <a:pt x="407" y="410"/>
                  </a:cubicBezTo>
                  <a:cubicBezTo>
                    <a:pt x="402" y="408"/>
                    <a:pt x="398" y="406"/>
                    <a:pt x="393" y="403"/>
                  </a:cubicBezTo>
                  <a:cubicBezTo>
                    <a:pt x="386" y="400"/>
                    <a:pt x="379" y="401"/>
                    <a:pt x="376" y="407"/>
                  </a:cubicBezTo>
                  <a:cubicBezTo>
                    <a:pt x="372" y="413"/>
                    <a:pt x="375" y="420"/>
                    <a:pt x="382" y="424"/>
                  </a:cubicBezTo>
                  <a:cubicBezTo>
                    <a:pt x="399" y="433"/>
                    <a:pt x="417" y="442"/>
                    <a:pt x="435" y="451"/>
                  </a:cubicBezTo>
                  <a:cubicBezTo>
                    <a:pt x="445" y="456"/>
                    <a:pt x="454" y="461"/>
                    <a:pt x="464" y="466"/>
                  </a:cubicBezTo>
                  <a:cubicBezTo>
                    <a:pt x="457" y="472"/>
                    <a:pt x="449" y="476"/>
                    <a:pt x="441" y="479"/>
                  </a:cubicBezTo>
                  <a:cubicBezTo>
                    <a:pt x="423" y="486"/>
                    <a:pt x="405" y="484"/>
                    <a:pt x="387" y="481"/>
                  </a:cubicBezTo>
                  <a:cubicBezTo>
                    <a:pt x="370" y="479"/>
                    <a:pt x="352" y="476"/>
                    <a:pt x="335" y="473"/>
                  </a:cubicBezTo>
                  <a:cubicBezTo>
                    <a:pt x="331" y="473"/>
                    <a:pt x="327" y="472"/>
                    <a:pt x="323" y="471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B800FA1-78EE-45EF-9E28-46BDFC6E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454" y="2978805"/>
              <a:ext cx="2583746" cy="1373761"/>
            </a:xfrm>
            <a:custGeom>
              <a:avLst/>
              <a:gdLst>
                <a:gd name="T0" fmla="*/ 486 w 561"/>
                <a:gd name="T1" fmla="*/ 275 h 275"/>
                <a:gd name="T2" fmla="*/ 413 w 561"/>
                <a:gd name="T3" fmla="*/ 228 h 275"/>
                <a:gd name="T4" fmla="*/ 330 w 561"/>
                <a:gd name="T5" fmla="*/ 174 h 275"/>
                <a:gd name="T6" fmla="*/ 229 w 561"/>
                <a:gd name="T7" fmla="*/ 109 h 275"/>
                <a:gd name="T8" fmla="*/ 203 w 561"/>
                <a:gd name="T9" fmla="*/ 92 h 275"/>
                <a:gd name="T10" fmla="*/ 154 w 561"/>
                <a:gd name="T11" fmla="*/ 90 h 275"/>
                <a:gd name="T12" fmla="*/ 78 w 561"/>
                <a:gd name="T13" fmla="*/ 130 h 275"/>
                <a:gd name="T14" fmla="*/ 32 w 561"/>
                <a:gd name="T15" fmla="*/ 154 h 275"/>
                <a:gd name="T16" fmla="*/ 7 w 561"/>
                <a:gd name="T17" fmla="*/ 151 h 275"/>
                <a:gd name="T18" fmla="*/ 7 w 561"/>
                <a:gd name="T19" fmla="*/ 126 h 275"/>
                <a:gd name="T20" fmla="*/ 57 w 561"/>
                <a:gd name="T21" fmla="*/ 61 h 275"/>
                <a:gd name="T22" fmla="*/ 82 w 561"/>
                <a:gd name="T23" fmla="*/ 33 h 275"/>
                <a:gd name="T24" fmla="*/ 117 w 561"/>
                <a:gd name="T25" fmla="*/ 20 h 275"/>
                <a:gd name="T26" fmla="*/ 158 w 561"/>
                <a:gd name="T27" fmla="*/ 12 h 275"/>
                <a:gd name="T28" fmla="*/ 260 w 561"/>
                <a:gd name="T29" fmla="*/ 3 h 275"/>
                <a:gd name="T30" fmla="*/ 309 w 561"/>
                <a:gd name="T31" fmla="*/ 11 h 275"/>
                <a:gd name="T32" fmla="*/ 380 w 561"/>
                <a:gd name="T33" fmla="*/ 25 h 275"/>
                <a:gd name="T34" fmla="*/ 405 w 561"/>
                <a:gd name="T35" fmla="*/ 22 h 275"/>
                <a:gd name="T36" fmla="*/ 432 w 561"/>
                <a:gd name="T37" fmla="*/ 10 h 275"/>
                <a:gd name="T38" fmla="*/ 440 w 561"/>
                <a:gd name="T39" fmla="*/ 12 h 275"/>
                <a:gd name="T40" fmla="*/ 481 w 561"/>
                <a:gd name="T41" fmla="*/ 78 h 275"/>
                <a:gd name="T42" fmla="*/ 535 w 561"/>
                <a:gd name="T43" fmla="*/ 164 h 275"/>
                <a:gd name="T44" fmla="*/ 559 w 561"/>
                <a:gd name="T45" fmla="*/ 201 h 275"/>
                <a:gd name="T46" fmla="*/ 559 w 561"/>
                <a:gd name="T47" fmla="*/ 207 h 275"/>
                <a:gd name="T48" fmla="*/ 487 w 561"/>
                <a:gd name="T49" fmla="*/ 275 h 275"/>
                <a:gd name="T50" fmla="*/ 486 w 561"/>
                <a:gd name="T5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1" h="275">
                  <a:moveTo>
                    <a:pt x="486" y="275"/>
                  </a:moveTo>
                  <a:cubicBezTo>
                    <a:pt x="461" y="259"/>
                    <a:pt x="437" y="244"/>
                    <a:pt x="413" y="228"/>
                  </a:cubicBezTo>
                  <a:cubicBezTo>
                    <a:pt x="385" y="210"/>
                    <a:pt x="357" y="192"/>
                    <a:pt x="330" y="174"/>
                  </a:cubicBezTo>
                  <a:cubicBezTo>
                    <a:pt x="296" y="152"/>
                    <a:pt x="263" y="131"/>
                    <a:pt x="229" y="109"/>
                  </a:cubicBezTo>
                  <a:cubicBezTo>
                    <a:pt x="220" y="103"/>
                    <a:pt x="211" y="98"/>
                    <a:pt x="203" y="92"/>
                  </a:cubicBezTo>
                  <a:cubicBezTo>
                    <a:pt x="187" y="81"/>
                    <a:pt x="171" y="81"/>
                    <a:pt x="154" y="90"/>
                  </a:cubicBezTo>
                  <a:cubicBezTo>
                    <a:pt x="129" y="104"/>
                    <a:pt x="103" y="117"/>
                    <a:pt x="78" y="130"/>
                  </a:cubicBezTo>
                  <a:cubicBezTo>
                    <a:pt x="63" y="138"/>
                    <a:pt x="47" y="146"/>
                    <a:pt x="32" y="154"/>
                  </a:cubicBezTo>
                  <a:cubicBezTo>
                    <a:pt x="23" y="159"/>
                    <a:pt x="13" y="158"/>
                    <a:pt x="7" y="151"/>
                  </a:cubicBezTo>
                  <a:cubicBezTo>
                    <a:pt x="0" y="144"/>
                    <a:pt x="0" y="134"/>
                    <a:pt x="7" y="126"/>
                  </a:cubicBezTo>
                  <a:cubicBezTo>
                    <a:pt x="23" y="104"/>
                    <a:pt x="40" y="83"/>
                    <a:pt x="57" y="61"/>
                  </a:cubicBezTo>
                  <a:cubicBezTo>
                    <a:pt x="64" y="51"/>
                    <a:pt x="72" y="41"/>
                    <a:pt x="82" y="33"/>
                  </a:cubicBezTo>
                  <a:cubicBezTo>
                    <a:pt x="93" y="26"/>
                    <a:pt x="105" y="22"/>
                    <a:pt x="117" y="20"/>
                  </a:cubicBezTo>
                  <a:cubicBezTo>
                    <a:pt x="131" y="18"/>
                    <a:pt x="145" y="15"/>
                    <a:pt x="158" y="12"/>
                  </a:cubicBezTo>
                  <a:cubicBezTo>
                    <a:pt x="192" y="5"/>
                    <a:pt x="225" y="0"/>
                    <a:pt x="260" y="3"/>
                  </a:cubicBezTo>
                  <a:cubicBezTo>
                    <a:pt x="276" y="5"/>
                    <a:pt x="293" y="8"/>
                    <a:pt x="309" y="11"/>
                  </a:cubicBezTo>
                  <a:cubicBezTo>
                    <a:pt x="332" y="15"/>
                    <a:pt x="356" y="21"/>
                    <a:pt x="380" y="25"/>
                  </a:cubicBezTo>
                  <a:cubicBezTo>
                    <a:pt x="388" y="27"/>
                    <a:pt x="397" y="26"/>
                    <a:pt x="405" y="22"/>
                  </a:cubicBezTo>
                  <a:cubicBezTo>
                    <a:pt x="414" y="18"/>
                    <a:pt x="423" y="14"/>
                    <a:pt x="432" y="10"/>
                  </a:cubicBezTo>
                  <a:cubicBezTo>
                    <a:pt x="435" y="8"/>
                    <a:pt x="438" y="9"/>
                    <a:pt x="440" y="12"/>
                  </a:cubicBezTo>
                  <a:cubicBezTo>
                    <a:pt x="454" y="34"/>
                    <a:pt x="468" y="56"/>
                    <a:pt x="481" y="78"/>
                  </a:cubicBezTo>
                  <a:cubicBezTo>
                    <a:pt x="499" y="107"/>
                    <a:pt x="517" y="135"/>
                    <a:pt x="535" y="164"/>
                  </a:cubicBezTo>
                  <a:cubicBezTo>
                    <a:pt x="543" y="176"/>
                    <a:pt x="551" y="188"/>
                    <a:pt x="559" y="201"/>
                  </a:cubicBezTo>
                  <a:cubicBezTo>
                    <a:pt x="560" y="203"/>
                    <a:pt x="561" y="205"/>
                    <a:pt x="559" y="207"/>
                  </a:cubicBezTo>
                  <a:cubicBezTo>
                    <a:pt x="535" y="230"/>
                    <a:pt x="511" y="252"/>
                    <a:pt x="487" y="275"/>
                  </a:cubicBezTo>
                  <a:cubicBezTo>
                    <a:pt x="486" y="275"/>
                    <a:pt x="486" y="275"/>
                    <a:pt x="486" y="275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xmlns="" id="{DB5D56FA-A606-4E29-9CD7-95A53B5F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188" y="2488979"/>
              <a:ext cx="1166853" cy="1542666"/>
            </a:xfrm>
            <a:custGeom>
              <a:avLst/>
              <a:gdLst>
                <a:gd name="T0" fmla="*/ 99 w 254"/>
                <a:gd name="T1" fmla="*/ 0 h 309"/>
                <a:gd name="T2" fmla="*/ 254 w 254"/>
                <a:gd name="T3" fmla="*/ 246 h 309"/>
                <a:gd name="T4" fmla="*/ 234 w 254"/>
                <a:gd name="T5" fmla="*/ 259 h 309"/>
                <a:gd name="T6" fmla="*/ 160 w 254"/>
                <a:gd name="T7" fmla="*/ 307 h 309"/>
                <a:gd name="T8" fmla="*/ 154 w 254"/>
                <a:gd name="T9" fmla="*/ 306 h 309"/>
                <a:gd name="T10" fmla="*/ 71 w 254"/>
                <a:gd name="T11" fmla="*/ 175 h 309"/>
                <a:gd name="T12" fmla="*/ 22 w 254"/>
                <a:gd name="T13" fmla="*/ 96 h 309"/>
                <a:gd name="T14" fmla="*/ 2 w 254"/>
                <a:gd name="T15" fmla="*/ 66 h 309"/>
                <a:gd name="T16" fmla="*/ 3 w 254"/>
                <a:gd name="T17" fmla="*/ 60 h 309"/>
                <a:gd name="T18" fmla="*/ 52 w 254"/>
                <a:gd name="T19" fmla="*/ 29 h 309"/>
                <a:gd name="T20" fmla="*/ 90 w 254"/>
                <a:gd name="T21" fmla="*/ 4 h 309"/>
                <a:gd name="T22" fmla="*/ 99 w 254"/>
                <a:gd name="T2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309">
                  <a:moveTo>
                    <a:pt x="99" y="0"/>
                  </a:moveTo>
                  <a:cubicBezTo>
                    <a:pt x="151" y="82"/>
                    <a:pt x="203" y="164"/>
                    <a:pt x="254" y="246"/>
                  </a:cubicBezTo>
                  <a:cubicBezTo>
                    <a:pt x="248" y="250"/>
                    <a:pt x="241" y="255"/>
                    <a:pt x="234" y="259"/>
                  </a:cubicBezTo>
                  <a:cubicBezTo>
                    <a:pt x="210" y="275"/>
                    <a:pt x="185" y="291"/>
                    <a:pt x="160" y="307"/>
                  </a:cubicBezTo>
                  <a:cubicBezTo>
                    <a:pt x="157" y="308"/>
                    <a:pt x="156" y="309"/>
                    <a:pt x="154" y="306"/>
                  </a:cubicBezTo>
                  <a:cubicBezTo>
                    <a:pt x="126" y="262"/>
                    <a:pt x="99" y="219"/>
                    <a:pt x="71" y="175"/>
                  </a:cubicBezTo>
                  <a:cubicBezTo>
                    <a:pt x="55" y="149"/>
                    <a:pt x="38" y="123"/>
                    <a:pt x="22" y="96"/>
                  </a:cubicBezTo>
                  <a:cubicBezTo>
                    <a:pt x="15" y="86"/>
                    <a:pt x="9" y="76"/>
                    <a:pt x="2" y="66"/>
                  </a:cubicBezTo>
                  <a:cubicBezTo>
                    <a:pt x="0" y="63"/>
                    <a:pt x="1" y="62"/>
                    <a:pt x="3" y="60"/>
                  </a:cubicBezTo>
                  <a:cubicBezTo>
                    <a:pt x="19" y="50"/>
                    <a:pt x="36" y="39"/>
                    <a:pt x="52" y="29"/>
                  </a:cubicBezTo>
                  <a:cubicBezTo>
                    <a:pt x="65" y="21"/>
                    <a:pt x="77" y="13"/>
                    <a:pt x="90" y="4"/>
                  </a:cubicBezTo>
                  <a:cubicBezTo>
                    <a:pt x="93" y="3"/>
                    <a:pt x="96" y="1"/>
                    <a:pt x="9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22D9E2C5-1D1E-440E-949C-C90D89800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629" y="2528392"/>
              <a:ext cx="1177275" cy="1542666"/>
            </a:xfrm>
            <a:custGeom>
              <a:avLst/>
              <a:gdLst>
                <a:gd name="T0" fmla="*/ 156 w 254"/>
                <a:gd name="T1" fmla="*/ 0 h 309"/>
                <a:gd name="T2" fmla="*/ 254 w 254"/>
                <a:gd name="T3" fmla="*/ 62 h 309"/>
                <a:gd name="T4" fmla="*/ 98 w 254"/>
                <a:gd name="T5" fmla="*/ 309 h 309"/>
                <a:gd name="T6" fmla="*/ 0 w 254"/>
                <a:gd name="T7" fmla="*/ 247 h 309"/>
                <a:gd name="T8" fmla="*/ 156 w 254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09">
                  <a:moveTo>
                    <a:pt x="156" y="0"/>
                  </a:moveTo>
                  <a:cubicBezTo>
                    <a:pt x="189" y="21"/>
                    <a:pt x="221" y="41"/>
                    <a:pt x="254" y="62"/>
                  </a:cubicBezTo>
                  <a:cubicBezTo>
                    <a:pt x="202" y="144"/>
                    <a:pt x="150" y="226"/>
                    <a:pt x="98" y="309"/>
                  </a:cubicBezTo>
                  <a:cubicBezTo>
                    <a:pt x="65" y="288"/>
                    <a:pt x="33" y="268"/>
                    <a:pt x="0" y="247"/>
                  </a:cubicBezTo>
                  <a:cubicBezTo>
                    <a:pt x="52" y="165"/>
                    <a:pt x="104" y="83"/>
                    <a:pt x="156" y="0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EF5FEBE8-012E-4173-AA56-88719708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35" y="4408868"/>
              <a:ext cx="604263" cy="805116"/>
            </a:xfrm>
            <a:custGeom>
              <a:avLst/>
              <a:gdLst>
                <a:gd name="T0" fmla="*/ 30 w 132"/>
                <a:gd name="T1" fmla="*/ 162 h 162"/>
                <a:gd name="T2" fmla="*/ 6 w 132"/>
                <a:gd name="T3" fmla="*/ 147 h 162"/>
                <a:gd name="T4" fmla="*/ 7 w 132"/>
                <a:gd name="T5" fmla="*/ 119 h 162"/>
                <a:gd name="T6" fmla="*/ 78 w 132"/>
                <a:gd name="T7" fmla="*/ 16 h 162"/>
                <a:gd name="T8" fmla="*/ 117 w 132"/>
                <a:gd name="T9" fmla="*/ 8 h 162"/>
                <a:gd name="T10" fmla="*/ 124 w 132"/>
                <a:gd name="T11" fmla="*/ 46 h 162"/>
                <a:gd name="T12" fmla="*/ 70 w 132"/>
                <a:gd name="T13" fmla="*/ 125 h 162"/>
                <a:gd name="T14" fmla="*/ 54 w 132"/>
                <a:gd name="T15" fmla="*/ 149 h 162"/>
                <a:gd name="T16" fmla="*/ 30 w 132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2">
                  <a:moveTo>
                    <a:pt x="30" y="162"/>
                  </a:moveTo>
                  <a:cubicBezTo>
                    <a:pt x="19" y="162"/>
                    <a:pt x="11" y="156"/>
                    <a:pt x="6" y="147"/>
                  </a:cubicBezTo>
                  <a:cubicBezTo>
                    <a:pt x="0" y="138"/>
                    <a:pt x="1" y="128"/>
                    <a:pt x="7" y="119"/>
                  </a:cubicBezTo>
                  <a:cubicBezTo>
                    <a:pt x="31" y="85"/>
                    <a:pt x="54" y="50"/>
                    <a:pt x="78" y="16"/>
                  </a:cubicBezTo>
                  <a:cubicBezTo>
                    <a:pt x="86" y="3"/>
                    <a:pt x="104" y="0"/>
                    <a:pt x="117" y="8"/>
                  </a:cubicBezTo>
                  <a:cubicBezTo>
                    <a:pt x="129" y="17"/>
                    <a:pt x="132" y="34"/>
                    <a:pt x="124" y="46"/>
                  </a:cubicBezTo>
                  <a:cubicBezTo>
                    <a:pt x="106" y="73"/>
                    <a:pt x="88" y="99"/>
                    <a:pt x="70" y="125"/>
                  </a:cubicBezTo>
                  <a:cubicBezTo>
                    <a:pt x="65" y="133"/>
                    <a:pt x="59" y="141"/>
                    <a:pt x="54" y="149"/>
                  </a:cubicBezTo>
                  <a:cubicBezTo>
                    <a:pt x="48" y="157"/>
                    <a:pt x="41" y="162"/>
                    <a:pt x="30" y="162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99771485-D4A8-473C-8DFF-A4C3E463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85" y="4718525"/>
              <a:ext cx="541753" cy="658731"/>
            </a:xfrm>
            <a:custGeom>
              <a:avLst/>
              <a:gdLst>
                <a:gd name="T0" fmla="*/ 36 w 118"/>
                <a:gd name="T1" fmla="*/ 133 h 133"/>
                <a:gd name="T2" fmla="*/ 8 w 118"/>
                <a:gd name="T3" fmla="*/ 95 h 133"/>
                <a:gd name="T4" fmla="*/ 20 w 118"/>
                <a:gd name="T5" fmla="*/ 77 h 133"/>
                <a:gd name="T6" fmla="*/ 65 w 118"/>
                <a:gd name="T7" fmla="*/ 12 h 133"/>
                <a:gd name="T8" fmla="*/ 88 w 118"/>
                <a:gd name="T9" fmla="*/ 1 h 133"/>
                <a:gd name="T10" fmla="*/ 112 w 118"/>
                <a:gd name="T11" fmla="*/ 18 h 133"/>
                <a:gd name="T12" fmla="*/ 105 w 118"/>
                <a:gd name="T13" fmla="*/ 51 h 133"/>
                <a:gd name="T14" fmla="*/ 67 w 118"/>
                <a:gd name="T15" fmla="*/ 105 h 133"/>
                <a:gd name="T16" fmla="*/ 57 w 118"/>
                <a:gd name="T17" fmla="*/ 121 h 133"/>
                <a:gd name="T18" fmla="*/ 36 w 118"/>
                <a:gd name="T1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33">
                  <a:moveTo>
                    <a:pt x="36" y="133"/>
                  </a:moveTo>
                  <a:cubicBezTo>
                    <a:pt x="13" y="133"/>
                    <a:pt x="0" y="113"/>
                    <a:pt x="8" y="95"/>
                  </a:cubicBezTo>
                  <a:cubicBezTo>
                    <a:pt x="11" y="88"/>
                    <a:pt x="16" y="83"/>
                    <a:pt x="20" y="77"/>
                  </a:cubicBezTo>
                  <a:cubicBezTo>
                    <a:pt x="35" y="55"/>
                    <a:pt x="50" y="34"/>
                    <a:pt x="65" y="12"/>
                  </a:cubicBezTo>
                  <a:cubicBezTo>
                    <a:pt x="70" y="4"/>
                    <a:pt x="79" y="0"/>
                    <a:pt x="88" y="1"/>
                  </a:cubicBezTo>
                  <a:cubicBezTo>
                    <a:pt x="99" y="2"/>
                    <a:pt x="107" y="8"/>
                    <a:pt x="112" y="18"/>
                  </a:cubicBezTo>
                  <a:cubicBezTo>
                    <a:pt x="118" y="31"/>
                    <a:pt x="112" y="41"/>
                    <a:pt x="105" y="51"/>
                  </a:cubicBezTo>
                  <a:cubicBezTo>
                    <a:pt x="93" y="69"/>
                    <a:pt x="80" y="87"/>
                    <a:pt x="67" y="105"/>
                  </a:cubicBezTo>
                  <a:cubicBezTo>
                    <a:pt x="64" y="110"/>
                    <a:pt x="61" y="116"/>
                    <a:pt x="57" y="121"/>
                  </a:cubicBezTo>
                  <a:cubicBezTo>
                    <a:pt x="51" y="129"/>
                    <a:pt x="44" y="133"/>
                    <a:pt x="36" y="133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6DF16085-9BEC-4EF0-BF67-5178E73B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680" y="4408868"/>
              <a:ext cx="416733" cy="534868"/>
            </a:xfrm>
            <a:custGeom>
              <a:avLst/>
              <a:gdLst>
                <a:gd name="T0" fmla="*/ 91 w 92"/>
                <a:gd name="T1" fmla="*/ 28 h 107"/>
                <a:gd name="T2" fmla="*/ 84 w 92"/>
                <a:gd name="T3" fmla="*/ 47 h 107"/>
                <a:gd name="T4" fmla="*/ 53 w 92"/>
                <a:gd name="T5" fmla="*/ 92 h 107"/>
                <a:gd name="T6" fmla="*/ 19 w 92"/>
                <a:gd name="T7" fmla="*/ 101 h 107"/>
                <a:gd name="T8" fmla="*/ 4 w 92"/>
                <a:gd name="T9" fmla="*/ 70 h 107"/>
                <a:gd name="T10" fmla="*/ 17 w 92"/>
                <a:gd name="T11" fmla="*/ 48 h 107"/>
                <a:gd name="T12" fmla="*/ 41 w 92"/>
                <a:gd name="T13" fmla="*/ 13 h 107"/>
                <a:gd name="T14" fmla="*/ 67 w 92"/>
                <a:gd name="T15" fmla="*/ 1 h 107"/>
                <a:gd name="T16" fmla="*/ 90 w 92"/>
                <a:gd name="T17" fmla="*/ 21 h 107"/>
                <a:gd name="T18" fmla="*/ 91 w 92"/>
                <a:gd name="T19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91" y="28"/>
                  </a:moveTo>
                  <a:cubicBezTo>
                    <a:pt x="92" y="35"/>
                    <a:pt x="88" y="41"/>
                    <a:pt x="84" y="47"/>
                  </a:cubicBezTo>
                  <a:cubicBezTo>
                    <a:pt x="74" y="62"/>
                    <a:pt x="64" y="77"/>
                    <a:pt x="53" y="92"/>
                  </a:cubicBezTo>
                  <a:cubicBezTo>
                    <a:pt x="46" y="103"/>
                    <a:pt x="32" y="107"/>
                    <a:pt x="19" y="101"/>
                  </a:cubicBezTo>
                  <a:cubicBezTo>
                    <a:pt x="8" y="96"/>
                    <a:pt x="0" y="82"/>
                    <a:pt x="4" y="70"/>
                  </a:cubicBezTo>
                  <a:cubicBezTo>
                    <a:pt x="7" y="62"/>
                    <a:pt x="12" y="55"/>
                    <a:pt x="17" y="48"/>
                  </a:cubicBezTo>
                  <a:cubicBezTo>
                    <a:pt x="24" y="36"/>
                    <a:pt x="33" y="25"/>
                    <a:pt x="41" y="13"/>
                  </a:cubicBezTo>
                  <a:cubicBezTo>
                    <a:pt x="48" y="4"/>
                    <a:pt x="56" y="0"/>
                    <a:pt x="67" y="1"/>
                  </a:cubicBezTo>
                  <a:cubicBezTo>
                    <a:pt x="79" y="3"/>
                    <a:pt x="87" y="10"/>
                    <a:pt x="90" y="21"/>
                  </a:cubicBezTo>
                  <a:cubicBezTo>
                    <a:pt x="91" y="24"/>
                    <a:pt x="91" y="26"/>
                    <a:pt x="91" y="28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xmlns="" id="{7150699D-F850-4A13-8145-9A81EA20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745" y="5067596"/>
              <a:ext cx="333387" cy="439153"/>
            </a:xfrm>
            <a:custGeom>
              <a:avLst/>
              <a:gdLst>
                <a:gd name="T0" fmla="*/ 72 w 73"/>
                <a:gd name="T1" fmla="*/ 26 h 88"/>
                <a:gd name="T2" fmla="*/ 63 w 73"/>
                <a:gd name="T3" fmla="*/ 45 h 88"/>
                <a:gd name="T4" fmla="*/ 43 w 73"/>
                <a:gd name="T5" fmla="*/ 74 h 88"/>
                <a:gd name="T6" fmla="*/ 5 w 73"/>
                <a:gd name="T7" fmla="*/ 72 h 88"/>
                <a:gd name="T8" fmla="*/ 6 w 73"/>
                <a:gd name="T9" fmla="*/ 48 h 88"/>
                <a:gd name="T10" fmla="*/ 32 w 73"/>
                <a:gd name="T11" fmla="*/ 12 h 88"/>
                <a:gd name="T12" fmla="*/ 56 w 73"/>
                <a:gd name="T13" fmla="*/ 3 h 88"/>
                <a:gd name="T14" fmla="*/ 72 w 73"/>
                <a:gd name="T1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8">
                  <a:moveTo>
                    <a:pt x="72" y="26"/>
                  </a:moveTo>
                  <a:cubicBezTo>
                    <a:pt x="73" y="33"/>
                    <a:pt x="67" y="39"/>
                    <a:pt x="63" y="45"/>
                  </a:cubicBezTo>
                  <a:cubicBezTo>
                    <a:pt x="57" y="55"/>
                    <a:pt x="50" y="64"/>
                    <a:pt x="43" y="74"/>
                  </a:cubicBezTo>
                  <a:cubicBezTo>
                    <a:pt x="33" y="88"/>
                    <a:pt x="13" y="87"/>
                    <a:pt x="5" y="72"/>
                  </a:cubicBezTo>
                  <a:cubicBezTo>
                    <a:pt x="0" y="64"/>
                    <a:pt x="1" y="56"/>
                    <a:pt x="6" y="48"/>
                  </a:cubicBezTo>
                  <a:cubicBezTo>
                    <a:pt x="15" y="36"/>
                    <a:pt x="23" y="24"/>
                    <a:pt x="32" y="12"/>
                  </a:cubicBezTo>
                  <a:cubicBezTo>
                    <a:pt x="38" y="3"/>
                    <a:pt x="47" y="0"/>
                    <a:pt x="56" y="3"/>
                  </a:cubicBezTo>
                  <a:cubicBezTo>
                    <a:pt x="67" y="6"/>
                    <a:pt x="72" y="14"/>
                    <a:pt x="72" y="26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Obraz 14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759" y="616148"/>
            <a:ext cx="1341911" cy="12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9">
            <a:extLst>
              <a:ext uri="{FF2B5EF4-FFF2-40B4-BE49-F238E27FC236}">
                <a16:creationId xmlns:a16="http://schemas.microsoft.com/office/drawing/2014/main" xmlns="" id="{85932CFD-AACA-43E6-A0AD-303B08642BAE}"/>
              </a:ext>
            </a:extLst>
          </p:cNvPr>
          <p:cNvGrpSpPr/>
          <p:nvPr/>
        </p:nvGrpSpPr>
        <p:grpSpPr>
          <a:xfrm>
            <a:off x="9556463" y="5153087"/>
            <a:ext cx="2635537" cy="1704913"/>
            <a:chOff x="4611371" y="2667988"/>
            <a:chExt cx="4989829" cy="25771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5" name="Oval 5">
              <a:extLst>
                <a:ext uri="{FF2B5EF4-FFF2-40B4-BE49-F238E27FC236}">
                  <a16:creationId xmlns:a16="http://schemas.microsoft.com/office/drawing/2014/main" xmlns="" id="{0D3CC37D-7012-4FDC-A0FB-4E7754CFB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742" y="4298150"/>
              <a:ext cx="953939" cy="946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6">
              <a:extLst>
                <a:ext uri="{FF2B5EF4-FFF2-40B4-BE49-F238E27FC236}">
                  <a16:creationId xmlns:a16="http://schemas.microsoft.com/office/drawing/2014/main" xmlns="" id="{1C5BA7B5-0694-4B96-9E8D-57ECA7B81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048" y="4487791"/>
              <a:ext cx="571857" cy="567668"/>
            </a:xfrm>
            <a:prstGeom prst="ellipse">
              <a:avLst/>
            </a:prstGeom>
            <a:solidFill>
              <a:srgbClr val="FCB4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xmlns="" id="{E9F2710E-09BC-44FF-AC64-631AAAAE8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256" y="4298150"/>
              <a:ext cx="953939" cy="946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Oval 8">
              <a:extLst>
                <a:ext uri="{FF2B5EF4-FFF2-40B4-BE49-F238E27FC236}">
                  <a16:creationId xmlns:a16="http://schemas.microsoft.com/office/drawing/2014/main" xmlns="" id="{5AFAA04D-A935-473D-B577-071B38B0B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6030" y="4487791"/>
              <a:ext cx="571857" cy="567668"/>
            </a:xfrm>
            <a:prstGeom prst="ellipse">
              <a:avLst/>
            </a:prstGeom>
            <a:solidFill>
              <a:srgbClr val="FCB4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7A5886A8-3D3C-40C5-84F2-42A3B3850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371" y="2667988"/>
              <a:ext cx="4989829" cy="2103637"/>
            </a:xfrm>
            <a:custGeom>
              <a:avLst/>
              <a:gdLst>
                <a:gd name="T0" fmla="*/ 3334 w 4465"/>
                <a:gd name="T1" fmla="*/ 42 h 1898"/>
                <a:gd name="T2" fmla="*/ 881 w 4465"/>
                <a:gd name="T3" fmla="*/ 42 h 1898"/>
                <a:gd name="T4" fmla="*/ 71 w 4465"/>
                <a:gd name="T5" fmla="*/ 874 h 1898"/>
                <a:gd name="T6" fmla="*/ 71 w 4465"/>
                <a:gd name="T7" fmla="*/ 1642 h 1898"/>
                <a:gd name="T8" fmla="*/ 327 w 4465"/>
                <a:gd name="T9" fmla="*/ 1898 h 1898"/>
                <a:gd name="T10" fmla="*/ 369 w 4465"/>
                <a:gd name="T11" fmla="*/ 1898 h 1898"/>
                <a:gd name="T12" fmla="*/ 903 w 4465"/>
                <a:gd name="T13" fmla="*/ 1365 h 1898"/>
                <a:gd name="T14" fmla="*/ 1436 w 4465"/>
                <a:gd name="T15" fmla="*/ 1898 h 1898"/>
                <a:gd name="T16" fmla="*/ 3057 w 4465"/>
                <a:gd name="T17" fmla="*/ 1898 h 1898"/>
                <a:gd name="T18" fmla="*/ 3590 w 4465"/>
                <a:gd name="T19" fmla="*/ 1365 h 1898"/>
                <a:gd name="T20" fmla="*/ 4124 w 4465"/>
                <a:gd name="T21" fmla="*/ 1898 h 1898"/>
                <a:gd name="T22" fmla="*/ 4209 w 4465"/>
                <a:gd name="T23" fmla="*/ 1898 h 1898"/>
                <a:gd name="T24" fmla="*/ 4465 w 4465"/>
                <a:gd name="T25" fmla="*/ 1642 h 1898"/>
                <a:gd name="T26" fmla="*/ 4465 w 4465"/>
                <a:gd name="T27" fmla="*/ 1301 h 1898"/>
                <a:gd name="T28" fmla="*/ 4102 w 4465"/>
                <a:gd name="T29" fmla="*/ 576 h 1898"/>
                <a:gd name="T30" fmla="*/ 3334 w 4465"/>
                <a:gd name="T31" fmla="*/ 4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5" h="1898">
                  <a:moveTo>
                    <a:pt x="3334" y="42"/>
                  </a:moveTo>
                  <a:cubicBezTo>
                    <a:pt x="881" y="42"/>
                    <a:pt x="881" y="42"/>
                    <a:pt x="881" y="42"/>
                  </a:cubicBezTo>
                  <a:cubicBezTo>
                    <a:pt x="327" y="42"/>
                    <a:pt x="199" y="0"/>
                    <a:pt x="71" y="874"/>
                  </a:cubicBezTo>
                  <a:cubicBezTo>
                    <a:pt x="0" y="1360"/>
                    <a:pt x="71" y="1642"/>
                    <a:pt x="71" y="1642"/>
                  </a:cubicBezTo>
                  <a:cubicBezTo>
                    <a:pt x="71" y="1783"/>
                    <a:pt x="186" y="1898"/>
                    <a:pt x="327" y="1898"/>
                  </a:cubicBezTo>
                  <a:cubicBezTo>
                    <a:pt x="369" y="1898"/>
                    <a:pt x="369" y="1898"/>
                    <a:pt x="369" y="1898"/>
                  </a:cubicBezTo>
                  <a:cubicBezTo>
                    <a:pt x="369" y="1604"/>
                    <a:pt x="608" y="1365"/>
                    <a:pt x="903" y="1365"/>
                  </a:cubicBezTo>
                  <a:cubicBezTo>
                    <a:pt x="1197" y="1365"/>
                    <a:pt x="1436" y="1604"/>
                    <a:pt x="1436" y="1898"/>
                  </a:cubicBezTo>
                  <a:cubicBezTo>
                    <a:pt x="3057" y="1898"/>
                    <a:pt x="3057" y="1898"/>
                    <a:pt x="3057" y="1898"/>
                  </a:cubicBezTo>
                  <a:cubicBezTo>
                    <a:pt x="3057" y="1604"/>
                    <a:pt x="3296" y="1365"/>
                    <a:pt x="3590" y="1365"/>
                  </a:cubicBezTo>
                  <a:cubicBezTo>
                    <a:pt x="3885" y="1365"/>
                    <a:pt x="4124" y="1604"/>
                    <a:pt x="4124" y="1898"/>
                  </a:cubicBezTo>
                  <a:cubicBezTo>
                    <a:pt x="4209" y="1898"/>
                    <a:pt x="4209" y="1898"/>
                    <a:pt x="4209" y="1898"/>
                  </a:cubicBezTo>
                  <a:cubicBezTo>
                    <a:pt x="4350" y="1898"/>
                    <a:pt x="4465" y="1783"/>
                    <a:pt x="4465" y="1642"/>
                  </a:cubicBezTo>
                  <a:cubicBezTo>
                    <a:pt x="4465" y="1642"/>
                    <a:pt x="4465" y="1685"/>
                    <a:pt x="4465" y="1301"/>
                  </a:cubicBezTo>
                  <a:cubicBezTo>
                    <a:pt x="4465" y="981"/>
                    <a:pt x="4374" y="890"/>
                    <a:pt x="4102" y="576"/>
                  </a:cubicBezTo>
                  <a:cubicBezTo>
                    <a:pt x="3810" y="237"/>
                    <a:pt x="3718" y="42"/>
                    <a:pt x="3334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61D3028D-9C06-46F0-B5D7-A75A6173E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42" y="2901586"/>
              <a:ext cx="1475189" cy="735959"/>
            </a:xfrm>
            <a:custGeom>
              <a:avLst/>
              <a:gdLst>
                <a:gd name="T0" fmla="*/ 0 w 1319"/>
                <a:gd name="T1" fmla="*/ 180 h 664"/>
                <a:gd name="T2" fmla="*/ 0 w 1319"/>
                <a:gd name="T3" fmla="*/ 501 h 664"/>
                <a:gd name="T4" fmla="*/ 165 w 1319"/>
                <a:gd name="T5" fmla="*/ 646 h 664"/>
                <a:gd name="T6" fmla="*/ 1133 w 1319"/>
                <a:gd name="T7" fmla="*/ 644 h 664"/>
                <a:gd name="T8" fmla="*/ 1293 w 1319"/>
                <a:gd name="T9" fmla="*/ 584 h 664"/>
                <a:gd name="T10" fmla="*/ 1259 w 1319"/>
                <a:gd name="T11" fmla="*/ 433 h 664"/>
                <a:gd name="T12" fmla="*/ 634 w 1319"/>
                <a:gd name="T13" fmla="*/ 0 h 664"/>
                <a:gd name="T14" fmla="*/ 135 w 1319"/>
                <a:gd name="T15" fmla="*/ 0 h 664"/>
                <a:gd name="T16" fmla="*/ 0 w 1319"/>
                <a:gd name="T17" fmla="*/ 18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9" h="664">
                  <a:moveTo>
                    <a:pt x="0" y="180"/>
                  </a:moveTo>
                  <a:cubicBezTo>
                    <a:pt x="0" y="322"/>
                    <a:pt x="0" y="358"/>
                    <a:pt x="0" y="501"/>
                  </a:cubicBezTo>
                  <a:cubicBezTo>
                    <a:pt x="0" y="565"/>
                    <a:pt x="79" y="646"/>
                    <a:pt x="165" y="646"/>
                  </a:cubicBezTo>
                  <a:cubicBezTo>
                    <a:pt x="302" y="646"/>
                    <a:pt x="738" y="664"/>
                    <a:pt x="1133" y="644"/>
                  </a:cubicBezTo>
                  <a:cubicBezTo>
                    <a:pt x="1180" y="642"/>
                    <a:pt x="1265" y="636"/>
                    <a:pt x="1293" y="584"/>
                  </a:cubicBezTo>
                  <a:cubicBezTo>
                    <a:pt x="1319" y="536"/>
                    <a:pt x="1291" y="471"/>
                    <a:pt x="1259" y="433"/>
                  </a:cubicBezTo>
                  <a:cubicBezTo>
                    <a:pt x="1024" y="155"/>
                    <a:pt x="947" y="0"/>
                    <a:pt x="634" y="0"/>
                  </a:cubicBezTo>
                  <a:cubicBezTo>
                    <a:pt x="627" y="0"/>
                    <a:pt x="213" y="0"/>
                    <a:pt x="135" y="0"/>
                  </a:cubicBezTo>
                  <a:cubicBezTo>
                    <a:pt x="47" y="0"/>
                    <a:pt x="0" y="92"/>
                    <a:pt x="0" y="18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3253839" y="235148"/>
            <a:ext cx="813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KIERUNKI KSZTAŁCENIA</a:t>
            </a:r>
          </a:p>
          <a:p>
            <a:r>
              <a:rPr lang="pl-PL" sz="5400" b="1" dirty="0" smtClean="0">
                <a:solidFill>
                  <a:srgbClr val="FFFF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branża samochodowa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5797" y="2763393"/>
            <a:ext cx="96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Mechanik pojazdów samochodowych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5797" y="3481865"/>
            <a:ext cx="957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Elektromechanik pojazdów samochodowych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5797" y="4200337"/>
            <a:ext cx="96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Lakiernik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5797" y="4918809"/>
            <a:ext cx="96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Blacharz samochodowy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8908" y="5652721"/>
            <a:ext cx="96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Elektromechanik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Obraz 16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761" y="616148"/>
            <a:ext cx="1852551" cy="17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2790701" y="235148"/>
            <a:ext cx="8601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KIERUNKI KSZTAŁCENIA</a:t>
            </a:r>
          </a:p>
          <a:p>
            <a:r>
              <a:rPr lang="pl-PL" sz="5400" b="1" dirty="0" smtClean="0">
                <a:solidFill>
                  <a:srgbClr val="00B05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branża budowlana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5797" y="1990487"/>
            <a:ext cx="9623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Monter zabudowy i robót wykończeniowych w budownictwie</a:t>
            </a:r>
            <a:endParaRPr lang="pl-PL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l-PL" sz="36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5797" y="3231487"/>
            <a:ext cx="698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Monter sieci i </a:t>
            </a:r>
            <a:r>
              <a:rPr lang="pl-PL" sz="3600" b="1" smtClean="0">
                <a:solidFill>
                  <a:schemeClr val="bg1">
                    <a:lumMod val="95000"/>
                  </a:schemeClr>
                </a:solidFill>
              </a:rPr>
              <a:t>instalacji sanitarnych </a:t>
            </a:r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(Hydraulik</a:t>
            </a:r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5797" y="4483369"/>
            <a:ext cx="96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Murarz-tynkarz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8908" y="5075763"/>
            <a:ext cx="96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Betoniarz - zbrojarz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1" name="Group 32">
            <a:extLst>
              <a:ext uri="{FF2B5EF4-FFF2-40B4-BE49-F238E27FC236}">
                <a16:creationId xmlns:a16="http://schemas.microsoft.com/office/drawing/2014/main" xmlns="" id="{8DF9CDA1-3E55-4DE8-B747-487B67FB547C}"/>
              </a:ext>
            </a:extLst>
          </p:cNvPr>
          <p:cNvGrpSpPr/>
          <p:nvPr/>
        </p:nvGrpSpPr>
        <p:grpSpPr>
          <a:xfrm>
            <a:off x="8917335" y="3799115"/>
            <a:ext cx="2939143" cy="2300544"/>
            <a:chOff x="3783013" y="1633179"/>
            <a:chExt cx="3791429" cy="3237258"/>
          </a:xfrm>
        </p:grpSpPr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xmlns="" id="{0DB1E01A-D77C-4AC4-BBFE-F524CF114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013" y="2531414"/>
              <a:ext cx="3427128" cy="2339023"/>
            </a:xfrm>
            <a:custGeom>
              <a:avLst/>
              <a:gdLst>
                <a:gd name="T0" fmla="*/ 2015 w 2176"/>
                <a:gd name="T1" fmla="*/ 65 h 1473"/>
                <a:gd name="T2" fmla="*/ 1817 w 2176"/>
                <a:gd name="T3" fmla="*/ 280 h 1473"/>
                <a:gd name="T4" fmla="*/ 1777 w 2176"/>
                <a:gd name="T5" fmla="*/ 195 h 1473"/>
                <a:gd name="T6" fmla="*/ 1493 w 2176"/>
                <a:gd name="T7" fmla="*/ 6 h 1473"/>
                <a:gd name="T8" fmla="*/ 1101 w 2176"/>
                <a:gd name="T9" fmla="*/ 9 h 1473"/>
                <a:gd name="T10" fmla="*/ 1005 w 2176"/>
                <a:gd name="T11" fmla="*/ 32 h 1473"/>
                <a:gd name="T12" fmla="*/ 789 w 2176"/>
                <a:gd name="T13" fmla="*/ 383 h 1473"/>
                <a:gd name="T14" fmla="*/ 719 w 2176"/>
                <a:gd name="T15" fmla="*/ 460 h 1473"/>
                <a:gd name="T16" fmla="*/ 384 w 2176"/>
                <a:gd name="T17" fmla="*/ 489 h 1473"/>
                <a:gd name="T18" fmla="*/ 298 w 2176"/>
                <a:gd name="T19" fmla="*/ 412 h 1473"/>
                <a:gd name="T20" fmla="*/ 319 w 2176"/>
                <a:gd name="T21" fmla="*/ 297 h 1473"/>
                <a:gd name="T22" fmla="*/ 78 w 2176"/>
                <a:gd name="T23" fmla="*/ 92 h 1473"/>
                <a:gd name="T24" fmla="*/ 15 w 2176"/>
                <a:gd name="T25" fmla="*/ 90 h 1473"/>
                <a:gd name="T26" fmla="*/ 6 w 2176"/>
                <a:gd name="T27" fmla="*/ 146 h 1473"/>
                <a:gd name="T28" fmla="*/ 121 w 2176"/>
                <a:gd name="T29" fmla="*/ 438 h 1473"/>
                <a:gd name="T30" fmla="*/ 260 w 2176"/>
                <a:gd name="T31" fmla="*/ 444 h 1473"/>
                <a:gd name="T32" fmla="*/ 362 w 2176"/>
                <a:gd name="T33" fmla="*/ 528 h 1473"/>
                <a:gd name="T34" fmla="*/ 475 w 2176"/>
                <a:gd name="T35" fmla="*/ 647 h 1473"/>
                <a:gd name="T36" fmla="*/ 821 w 2176"/>
                <a:gd name="T37" fmla="*/ 623 h 1473"/>
                <a:gd name="T38" fmla="*/ 950 w 2176"/>
                <a:gd name="T39" fmla="*/ 507 h 1473"/>
                <a:gd name="T40" fmla="*/ 986 w 2176"/>
                <a:gd name="T41" fmla="*/ 330 h 1473"/>
                <a:gd name="T42" fmla="*/ 1014 w 2176"/>
                <a:gd name="T43" fmla="*/ 376 h 1473"/>
                <a:gd name="T44" fmla="*/ 1012 w 2176"/>
                <a:gd name="T45" fmla="*/ 1473 h 1473"/>
                <a:gd name="T46" fmla="*/ 1287 w 2176"/>
                <a:gd name="T47" fmla="*/ 1473 h 1473"/>
                <a:gd name="T48" fmla="*/ 1288 w 2176"/>
                <a:gd name="T49" fmla="*/ 1014 h 1473"/>
                <a:gd name="T50" fmla="*/ 1314 w 2176"/>
                <a:gd name="T51" fmla="*/ 951 h 1473"/>
                <a:gd name="T52" fmla="*/ 1343 w 2176"/>
                <a:gd name="T53" fmla="*/ 1012 h 1473"/>
                <a:gd name="T54" fmla="*/ 1344 w 2176"/>
                <a:gd name="T55" fmla="*/ 1235 h 1473"/>
                <a:gd name="T56" fmla="*/ 1617 w 2176"/>
                <a:gd name="T57" fmla="*/ 1235 h 1473"/>
                <a:gd name="T58" fmla="*/ 1617 w 2176"/>
                <a:gd name="T59" fmla="*/ 323 h 1473"/>
                <a:gd name="T60" fmla="*/ 1675 w 2176"/>
                <a:gd name="T61" fmla="*/ 461 h 1473"/>
                <a:gd name="T62" fmla="*/ 1742 w 2176"/>
                <a:gd name="T63" fmla="*/ 558 h 1473"/>
                <a:gd name="T64" fmla="*/ 1901 w 2176"/>
                <a:gd name="T65" fmla="*/ 464 h 1473"/>
                <a:gd name="T66" fmla="*/ 2116 w 2176"/>
                <a:gd name="T67" fmla="*/ 217 h 1473"/>
                <a:gd name="T68" fmla="*/ 2176 w 2176"/>
                <a:gd name="T69" fmla="*/ 142 h 1473"/>
                <a:gd name="T70" fmla="*/ 2015 w 2176"/>
                <a:gd name="T71" fmla="*/ 65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76" h="1473">
                  <a:moveTo>
                    <a:pt x="2015" y="65"/>
                  </a:moveTo>
                  <a:cubicBezTo>
                    <a:pt x="1950" y="135"/>
                    <a:pt x="1886" y="205"/>
                    <a:pt x="1817" y="280"/>
                  </a:cubicBezTo>
                  <a:cubicBezTo>
                    <a:pt x="1801" y="246"/>
                    <a:pt x="1789" y="220"/>
                    <a:pt x="1777" y="195"/>
                  </a:cubicBezTo>
                  <a:cubicBezTo>
                    <a:pt x="1718" y="79"/>
                    <a:pt x="1636" y="0"/>
                    <a:pt x="1493" y="6"/>
                  </a:cubicBezTo>
                  <a:cubicBezTo>
                    <a:pt x="1362" y="12"/>
                    <a:pt x="1231" y="6"/>
                    <a:pt x="1101" y="9"/>
                  </a:cubicBezTo>
                  <a:cubicBezTo>
                    <a:pt x="1068" y="9"/>
                    <a:pt x="1034" y="18"/>
                    <a:pt x="1005" y="32"/>
                  </a:cubicBezTo>
                  <a:cubicBezTo>
                    <a:pt x="860" y="103"/>
                    <a:pt x="821" y="243"/>
                    <a:pt x="789" y="383"/>
                  </a:cubicBezTo>
                  <a:cubicBezTo>
                    <a:pt x="779" y="429"/>
                    <a:pt x="763" y="455"/>
                    <a:pt x="719" y="460"/>
                  </a:cubicBezTo>
                  <a:cubicBezTo>
                    <a:pt x="636" y="469"/>
                    <a:pt x="398" y="464"/>
                    <a:pt x="384" y="489"/>
                  </a:cubicBezTo>
                  <a:cubicBezTo>
                    <a:pt x="339" y="456"/>
                    <a:pt x="337" y="455"/>
                    <a:pt x="298" y="412"/>
                  </a:cubicBezTo>
                  <a:cubicBezTo>
                    <a:pt x="308" y="363"/>
                    <a:pt x="333" y="311"/>
                    <a:pt x="319" y="297"/>
                  </a:cubicBezTo>
                  <a:cubicBezTo>
                    <a:pt x="244" y="223"/>
                    <a:pt x="161" y="157"/>
                    <a:pt x="78" y="92"/>
                  </a:cubicBezTo>
                  <a:cubicBezTo>
                    <a:pt x="64" y="81"/>
                    <a:pt x="31" y="81"/>
                    <a:pt x="15" y="90"/>
                  </a:cubicBezTo>
                  <a:cubicBezTo>
                    <a:pt x="4" y="96"/>
                    <a:pt x="0" y="129"/>
                    <a:pt x="6" y="146"/>
                  </a:cubicBezTo>
                  <a:cubicBezTo>
                    <a:pt x="39" y="242"/>
                    <a:pt x="81" y="345"/>
                    <a:pt x="121" y="438"/>
                  </a:cubicBezTo>
                  <a:cubicBezTo>
                    <a:pt x="127" y="453"/>
                    <a:pt x="257" y="443"/>
                    <a:pt x="260" y="444"/>
                  </a:cubicBezTo>
                  <a:cubicBezTo>
                    <a:pt x="275" y="448"/>
                    <a:pt x="330" y="505"/>
                    <a:pt x="362" y="528"/>
                  </a:cubicBezTo>
                  <a:cubicBezTo>
                    <a:pt x="362" y="656"/>
                    <a:pt x="429" y="646"/>
                    <a:pt x="475" y="647"/>
                  </a:cubicBezTo>
                  <a:cubicBezTo>
                    <a:pt x="579" y="652"/>
                    <a:pt x="761" y="632"/>
                    <a:pt x="821" y="623"/>
                  </a:cubicBezTo>
                  <a:cubicBezTo>
                    <a:pt x="899" y="612"/>
                    <a:pt x="940" y="586"/>
                    <a:pt x="950" y="507"/>
                  </a:cubicBezTo>
                  <a:cubicBezTo>
                    <a:pt x="958" y="447"/>
                    <a:pt x="973" y="389"/>
                    <a:pt x="986" y="330"/>
                  </a:cubicBezTo>
                  <a:cubicBezTo>
                    <a:pt x="1007" y="345"/>
                    <a:pt x="1014" y="361"/>
                    <a:pt x="1014" y="376"/>
                  </a:cubicBezTo>
                  <a:cubicBezTo>
                    <a:pt x="1013" y="667"/>
                    <a:pt x="1012" y="1182"/>
                    <a:pt x="1012" y="1473"/>
                  </a:cubicBezTo>
                  <a:cubicBezTo>
                    <a:pt x="1287" y="1473"/>
                    <a:pt x="1287" y="1473"/>
                    <a:pt x="1287" y="1473"/>
                  </a:cubicBezTo>
                  <a:cubicBezTo>
                    <a:pt x="1286" y="1394"/>
                    <a:pt x="1287" y="1093"/>
                    <a:pt x="1288" y="1014"/>
                  </a:cubicBezTo>
                  <a:cubicBezTo>
                    <a:pt x="1289" y="993"/>
                    <a:pt x="1305" y="972"/>
                    <a:pt x="1314" y="951"/>
                  </a:cubicBezTo>
                  <a:cubicBezTo>
                    <a:pt x="1324" y="972"/>
                    <a:pt x="1341" y="991"/>
                    <a:pt x="1343" y="1012"/>
                  </a:cubicBezTo>
                  <a:cubicBezTo>
                    <a:pt x="1346" y="1071"/>
                    <a:pt x="1344" y="1175"/>
                    <a:pt x="1344" y="1235"/>
                  </a:cubicBezTo>
                  <a:cubicBezTo>
                    <a:pt x="1438" y="1235"/>
                    <a:pt x="1523" y="1235"/>
                    <a:pt x="1617" y="1235"/>
                  </a:cubicBezTo>
                  <a:cubicBezTo>
                    <a:pt x="1617" y="942"/>
                    <a:pt x="1617" y="610"/>
                    <a:pt x="1617" y="323"/>
                  </a:cubicBezTo>
                  <a:cubicBezTo>
                    <a:pt x="1646" y="368"/>
                    <a:pt x="1655" y="417"/>
                    <a:pt x="1675" y="461"/>
                  </a:cubicBezTo>
                  <a:cubicBezTo>
                    <a:pt x="1691" y="498"/>
                    <a:pt x="1715" y="554"/>
                    <a:pt x="1742" y="558"/>
                  </a:cubicBezTo>
                  <a:cubicBezTo>
                    <a:pt x="1778" y="564"/>
                    <a:pt x="1872" y="494"/>
                    <a:pt x="1901" y="464"/>
                  </a:cubicBezTo>
                  <a:cubicBezTo>
                    <a:pt x="1991" y="372"/>
                    <a:pt x="2032" y="315"/>
                    <a:pt x="2116" y="217"/>
                  </a:cubicBezTo>
                  <a:cubicBezTo>
                    <a:pt x="2136" y="195"/>
                    <a:pt x="2153" y="171"/>
                    <a:pt x="2176" y="142"/>
                  </a:cubicBezTo>
                  <a:cubicBezTo>
                    <a:pt x="2117" y="114"/>
                    <a:pt x="2068" y="90"/>
                    <a:pt x="2015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9">
              <a:extLst>
                <a:ext uri="{FF2B5EF4-FFF2-40B4-BE49-F238E27FC236}">
                  <a16:creationId xmlns:a16="http://schemas.microsoft.com/office/drawing/2014/main" xmlns="" id="{241B227C-0984-42C0-A8A2-D9E272CED52F}"/>
                </a:ext>
              </a:extLst>
            </p:cNvPr>
            <p:cNvSpPr/>
            <p:nvPr/>
          </p:nvSpPr>
          <p:spPr>
            <a:xfrm>
              <a:off x="5440076" y="1633179"/>
              <a:ext cx="803743" cy="803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xmlns="" id="{63A6AEB4-4FFC-4C6E-AEC9-B38E1D89D1FB}"/>
                </a:ext>
              </a:extLst>
            </p:cNvPr>
            <p:cNvSpPr/>
            <p:nvPr/>
          </p:nvSpPr>
          <p:spPr>
            <a:xfrm rot="1529257">
              <a:off x="6797802" y="2375176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xmlns="" id="{AADC6C61-1F51-4E3D-B8EA-4831F39E6715}"/>
              </a:ext>
            </a:extLst>
          </p:cNvPr>
          <p:cNvGrpSpPr/>
          <p:nvPr/>
        </p:nvGrpSpPr>
        <p:grpSpPr>
          <a:xfrm>
            <a:off x="8902902" y="5406644"/>
            <a:ext cx="3289098" cy="1451356"/>
            <a:chOff x="3920888" y="3793179"/>
            <a:chExt cx="4242862" cy="2232447"/>
          </a:xfrm>
        </p:grpSpPr>
        <p:sp>
          <p:nvSpPr>
            <p:cNvPr id="26" name="Rectangle 33">
              <a:extLst>
                <a:ext uri="{FF2B5EF4-FFF2-40B4-BE49-F238E27FC236}">
                  <a16:creationId xmlns:a16="http://schemas.microsoft.com/office/drawing/2014/main" xmlns="" id="{06C707EF-6B59-41C1-BA57-A88CE898D50F}"/>
                </a:ext>
              </a:extLst>
            </p:cNvPr>
            <p:cNvSpPr/>
            <p:nvPr/>
          </p:nvSpPr>
          <p:spPr>
            <a:xfrm>
              <a:off x="7387110" y="572326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xmlns="" id="{4F76BC88-4FB4-4E83-8C13-DD2C91205AAD}"/>
                </a:ext>
              </a:extLst>
            </p:cNvPr>
            <p:cNvSpPr/>
            <p:nvPr/>
          </p:nvSpPr>
          <p:spPr>
            <a:xfrm>
              <a:off x="6519009" y="572326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xmlns="" id="{6A8A2687-409F-453E-9FCE-81DC028A2452}"/>
                </a:ext>
              </a:extLst>
            </p:cNvPr>
            <p:cNvSpPr/>
            <p:nvPr/>
          </p:nvSpPr>
          <p:spPr>
            <a:xfrm>
              <a:off x="5651280" y="572326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xmlns="" id="{8802AC8E-329B-4123-9ECF-EFFE626F91F4}"/>
                </a:ext>
              </a:extLst>
            </p:cNvPr>
            <p:cNvSpPr/>
            <p:nvPr/>
          </p:nvSpPr>
          <p:spPr>
            <a:xfrm>
              <a:off x="4783179" y="572326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xmlns="" id="{E3CD7FE7-5117-4339-A01E-56A7F73135AD}"/>
                </a:ext>
              </a:extLst>
            </p:cNvPr>
            <p:cNvSpPr/>
            <p:nvPr/>
          </p:nvSpPr>
          <p:spPr>
            <a:xfrm>
              <a:off x="3920888" y="572326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42">
              <a:extLst>
                <a:ext uri="{FF2B5EF4-FFF2-40B4-BE49-F238E27FC236}">
                  <a16:creationId xmlns:a16="http://schemas.microsoft.com/office/drawing/2014/main" xmlns="" id="{BE4D49EC-B6E2-4E8D-9423-BF5C5B62E9F9}"/>
                </a:ext>
              </a:extLst>
            </p:cNvPr>
            <p:cNvSpPr/>
            <p:nvPr/>
          </p:nvSpPr>
          <p:spPr>
            <a:xfrm>
              <a:off x="7820307" y="5334642"/>
              <a:ext cx="343443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xmlns="" id="{9CEBF4A3-3323-4D94-8D91-B6507B5ED2CD}"/>
                </a:ext>
              </a:extLst>
            </p:cNvPr>
            <p:cNvSpPr/>
            <p:nvPr/>
          </p:nvSpPr>
          <p:spPr>
            <a:xfrm>
              <a:off x="6952206" y="533464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44">
              <a:extLst>
                <a:ext uri="{FF2B5EF4-FFF2-40B4-BE49-F238E27FC236}">
                  <a16:creationId xmlns:a16="http://schemas.microsoft.com/office/drawing/2014/main" xmlns="" id="{DC6D879C-4463-4B9E-95E7-97118F2EFE94}"/>
                </a:ext>
              </a:extLst>
            </p:cNvPr>
            <p:cNvSpPr/>
            <p:nvPr/>
          </p:nvSpPr>
          <p:spPr>
            <a:xfrm>
              <a:off x="6084477" y="533464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45">
              <a:extLst>
                <a:ext uri="{FF2B5EF4-FFF2-40B4-BE49-F238E27FC236}">
                  <a16:creationId xmlns:a16="http://schemas.microsoft.com/office/drawing/2014/main" xmlns="" id="{FB45B8A7-C6D8-4F4F-88F3-DA8150FE1E3B}"/>
                </a:ext>
              </a:extLst>
            </p:cNvPr>
            <p:cNvSpPr/>
            <p:nvPr/>
          </p:nvSpPr>
          <p:spPr>
            <a:xfrm>
              <a:off x="5216376" y="533464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6">
              <a:extLst>
                <a:ext uri="{FF2B5EF4-FFF2-40B4-BE49-F238E27FC236}">
                  <a16:creationId xmlns:a16="http://schemas.microsoft.com/office/drawing/2014/main" xmlns="" id="{DEB747E3-679B-429B-A54C-503B0BB331A5}"/>
                </a:ext>
              </a:extLst>
            </p:cNvPr>
            <p:cNvSpPr/>
            <p:nvPr/>
          </p:nvSpPr>
          <p:spPr>
            <a:xfrm>
              <a:off x="4354085" y="5334642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7">
              <a:extLst>
                <a:ext uri="{FF2B5EF4-FFF2-40B4-BE49-F238E27FC236}">
                  <a16:creationId xmlns:a16="http://schemas.microsoft.com/office/drawing/2014/main" xmlns="" id="{D743BD94-1188-489E-82B4-BF2EC9305852}"/>
                </a:ext>
              </a:extLst>
            </p:cNvPr>
            <p:cNvSpPr/>
            <p:nvPr/>
          </p:nvSpPr>
          <p:spPr>
            <a:xfrm>
              <a:off x="7387110" y="4946973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8">
              <a:extLst>
                <a:ext uri="{FF2B5EF4-FFF2-40B4-BE49-F238E27FC236}">
                  <a16:creationId xmlns:a16="http://schemas.microsoft.com/office/drawing/2014/main" xmlns="" id="{CC8FBD9A-3FF9-45A8-A6B5-B7A0372CA3EA}"/>
                </a:ext>
              </a:extLst>
            </p:cNvPr>
            <p:cNvSpPr/>
            <p:nvPr/>
          </p:nvSpPr>
          <p:spPr>
            <a:xfrm>
              <a:off x="6519009" y="4946973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9">
              <a:extLst>
                <a:ext uri="{FF2B5EF4-FFF2-40B4-BE49-F238E27FC236}">
                  <a16:creationId xmlns:a16="http://schemas.microsoft.com/office/drawing/2014/main" xmlns="" id="{B57A5457-522E-4A85-8EED-6E21CBEA3702}"/>
                </a:ext>
              </a:extLst>
            </p:cNvPr>
            <p:cNvSpPr/>
            <p:nvPr/>
          </p:nvSpPr>
          <p:spPr>
            <a:xfrm>
              <a:off x="5651280" y="4946973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50">
              <a:extLst>
                <a:ext uri="{FF2B5EF4-FFF2-40B4-BE49-F238E27FC236}">
                  <a16:creationId xmlns:a16="http://schemas.microsoft.com/office/drawing/2014/main" xmlns="" id="{CCB98FBA-BB7E-4C47-8B27-08045DB46B61}"/>
                </a:ext>
              </a:extLst>
            </p:cNvPr>
            <p:cNvSpPr/>
            <p:nvPr/>
          </p:nvSpPr>
          <p:spPr>
            <a:xfrm>
              <a:off x="4783179" y="4946973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52">
              <a:extLst>
                <a:ext uri="{FF2B5EF4-FFF2-40B4-BE49-F238E27FC236}">
                  <a16:creationId xmlns:a16="http://schemas.microsoft.com/office/drawing/2014/main" xmlns="" id="{A9245BBB-97CD-48B7-9E0F-134B50C9C1CB}"/>
                </a:ext>
              </a:extLst>
            </p:cNvPr>
            <p:cNvSpPr/>
            <p:nvPr/>
          </p:nvSpPr>
          <p:spPr>
            <a:xfrm>
              <a:off x="7820307" y="4567879"/>
              <a:ext cx="343443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xmlns="" id="{22845ABC-DA10-4FF6-9C9C-C9B95D7E14DB}"/>
                </a:ext>
              </a:extLst>
            </p:cNvPr>
            <p:cNvSpPr/>
            <p:nvPr/>
          </p:nvSpPr>
          <p:spPr>
            <a:xfrm>
              <a:off x="6952206" y="4567879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54">
              <a:extLst>
                <a:ext uri="{FF2B5EF4-FFF2-40B4-BE49-F238E27FC236}">
                  <a16:creationId xmlns:a16="http://schemas.microsoft.com/office/drawing/2014/main" xmlns="" id="{F1B3EE27-F7B8-46F3-A6D2-7C752ED50188}"/>
                </a:ext>
              </a:extLst>
            </p:cNvPr>
            <p:cNvSpPr/>
            <p:nvPr/>
          </p:nvSpPr>
          <p:spPr>
            <a:xfrm>
              <a:off x="6084477" y="4567879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5">
              <a:extLst>
                <a:ext uri="{FF2B5EF4-FFF2-40B4-BE49-F238E27FC236}">
                  <a16:creationId xmlns:a16="http://schemas.microsoft.com/office/drawing/2014/main" xmlns="" id="{2A83447A-270F-4506-83D0-BDF5F280EDE1}"/>
                </a:ext>
              </a:extLst>
            </p:cNvPr>
            <p:cNvSpPr/>
            <p:nvPr/>
          </p:nvSpPr>
          <p:spPr>
            <a:xfrm>
              <a:off x="7387110" y="4170686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xmlns="" id="{409169E4-2720-4129-81B5-6F88A78598FC}"/>
                </a:ext>
              </a:extLst>
            </p:cNvPr>
            <p:cNvSpPr/>
            <p:nvPr/>
          </p:nvSpPr>
          <p:spPr>
            <a:xfrm>
              <a:off x="6519009" y="4170686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xmlns="" id="{C8A5CBCA-9210-4A42-B86A-F6ED863CD688}"/>
                </a:ext>
              </a:extLst>
            </p:cNvPr>
            <p:cNvSpPr/>
            <p:nvPr/>
          </p:nvSpPr>
          <p:spPr>
            <a:xfrm>
              <a:off x="7820307" y="3793179"/>
              <a:ext cx="343443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xmlns="" id="{50EC48B2-30C0-4DF6-86A6-DD9727ED5E1C}"/>
                </a:ext>
              </a:extLst>
            </p:cNvPr>
            <p:cNvSpPr/>
            <p:nvPr/>
          </p:nvSpPr>
          <p:spPr>
            <a:xfrm>
              <a:off x="6952206" y="3793179"/>
              <a:ext cx="776640" cy="302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68904" y="5652717"/>
            <a:ext cx="96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</a:rPr>
              <a:t>Stolarz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Obraz 35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635" y="486888"/>
            <a:ext cx="1757548" cy="16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2814451" y="235148"/>
            <a:ext cx="8578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bg1"/>
                </a:solidFill>
              </a:rPr>
              <a:t>KIERUNKI KSZTAŁCENIA</a:t>
            </a:r>
          </a:p>
          <a:p>
            <a:r>
              <a:rPr lang="pl-PL" sz="5400" b="1" noProof="0" dirty="0" smtClean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pozostałe zawody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54911" y="2044917"/>
            <a:ext cx="3600868" cy="6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Fryzjer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54907" y="2763389"/>
            <a:ext cx="3600868" cy="6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Elektryk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cs typeface="Arial" pitchFamily="34" charset="0"/>
              </a:rPr>
              <a:t>Kucharz</a:t>
            </a:r>
            <a:endParaRPr kumimoji="0" lang="pl-P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54907" y="3481865"/>
            <a:ext cx="3600868" cy="6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Kucharz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1754903" y="4200337"/>
            <a:ext cx="3600868" cy="6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Sprzedawca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7513450" y="3471017"/>
            <a:ext cx="3600868" cy="6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Piekarz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7513447" y="4189488"/>
            <a:ext cx="3600868" cy="6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Ślusarz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7513601" y="2034027"/>
            <a:ext cx="3600868" cy="6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Cukiernik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TextBox 65">
            <a:extLst>
              <a:ext uri="{FF2B5EF4-FFF2-40B4-BE49-F238E27FC236}">
                <a16:creationId xmlns:a16="http://schemas.microsoft.com/office/drawing/2014/main" xmlns="" id="{C18E0CF2-A724-42AF-8124-AF8278E6AD5C}"/>
              </a:ext>
            </a:extLst>
          </p:cNvPr>
          <p:cNvSpPr txBox="1"/>
          <p:nvPr/>
        </p:nvSpPr>
        <p:spPr>
          <a:xfrm>
            <a:off x="7513597" y="2752499"/>
            <a:ext cx="3600868" cy="66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Krawiec</a:t>
            </a:r>
            <a:endParaRPr lang="pl-PL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3" name="Grupa 72"/>
          <p:cNvGrpSpPr/>
          <p:nvPr/>
        </p:nvGrpSpPr>
        <p:grpSpPr>
          <a:xfrm>
            <a:off x="5442055" y="5192486"/>
            <a:ext cx="6305445" cy="1665514"/>
            <a:chOff x="-299908" y="1740321"/>
            <a:chExt cx="12780833" cy="3377357"/>
          </a:xfrm>
        </p:grpSpPr>
        <p:sp>
          <p:nvSpPr>
            <p:cNvPr id="74" name="Block Arc 1">
              <a:extLst>
                <a:ext uri="{FF2B5EF4-FFF2-40B4-BE49-F238E27FC236}">
                  <a16:creationId xmlns:a16="http://schemas.microsoft.com/office/drawing/2014/main" xmlns="" id="{9420F1DB-B757-4339-940E-FD21D815AF7E}"/>
                </a:ext>
              </a:extLst>
            </p:cNvPr>
            <p:cNvSpPr/>
            <p:nvPr/>
          </p:nvSpPr>
          <p:spPr>
            <a:xfrm rot="2705338">
              <a:off x="1798464" y="1740321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Block Arc 28">
              <a:extLst>
                <a:ext uri="{FF2B5EF4-FFF2-40B4-BE49-F238E27FC236}">
                  <a16:creationId xmlns:a16="http://schemas.microsoft.com/office/drawing/2014/main" xmlns="" id="{57690C30-0628-4776-848F-20A7D835A331}"/>
                </a:ext>
              </a:extLst>
            </p:cNvPr>
            <p:cNvSpPr/>
            <p:nvPr/>
          </p:nvSpPr>
          <p:spPr>
            <a:xfrm rot="13505338">
              <a:off x="3098675" y="3044576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Block Arc 29">
              <a:extLst>
                <a:ext uri="{FF2B5EF4-FFF2-40B4-BE49-F238E27FC236}">
                  <a16:creationId xmlns:a16="http://schemas.microsoft.com/office/drawing/2014/main" xmlns="" id="{EA9AA050-30FF-4DF1-A9D1-AEF743446913}"/>
                </a:ext>
              </a:extLst>
            </p:cNvPr>
            <p:cNvSpPr/>
            <p:nvPr/>
          </p:nvSpPr>
          <p:spPr>
            <a:xfrm rot="2705338">
              <a:off x="4402929" y="1744363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Block Arc 33">
              <a:extLst>
                <a:ext uri="{FF2B5EF4-FFF2-40B4-BE49-F238E27FC236}">
                  <a16:creationId xmlns:a16="http://schemas.microsoft.com/office/drawing/2014/main" xmlns="" id="{678139B4-9E88-4608-9701-A6454E260B9F}"/>
                </a:ext>
              </a:extLst>
            </p:cNvPr>
            <p:cNvSpPr/>
            <p:nvPr/>
          </p:nvSpPr>
          <p:spPr>
            <a:xfrm rot="13500000">
              <a:off x="8307605" y="3044576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Block Arc 34">
              <a:extLst>
                <a:ext uri="{FF2B5EF4-FFF2-40B4-BE49-F238E27FC236}">
                  <a16:creationId xmlns:a16="http://schemas.microsoft.com/office/drawing/2014/main" xmlns="" id="{5EC21DF8-E1F0-4B0B-85E1-6661CDAB8F37}"/>
                </a:ext>
              </a:extLst>
            </p:cNvPr>
            <p:cNvSpPr/>
            <p:nvPr/>
          </p:nvSpPr>
          <p:spPr>
            <a:xfrm rot="2700000">
              <a:off x="7005371" y="1742342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36">
              <a:extLst>
                <a:ext uri="{FF2B5EF4-FFF2-40B4-BE49-F238E27FC236}">
                  <a16:creationId xmlns:a16="http://schemas.microsoft.com/office/drawing/2014/main" xmlns="" id="{0D7742D1-CD6F-4700-A565-E140F3C62A52}"/>
                </a:ext>
              </a:extLst>
            </p:cNvPr>
            <p:cNvSpPr/>
            <p:nvPr/>
          </p:nvSpPr>
          <p:spPr>
            <a:xfrm rot="13500000">
              <a:off x="5703137" y="3044577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37">
              <a:extLst>
                <a:ext uri="{FF2B5EF4-FFF2-40B4-BE49-F238E27FC236}">
                  <a16:creationId xmlns:a16="http://schemas.microsoft.com/office/drawing/2014/main" xmlns="" id="{ABEBF4CF-38A6-4D38-85E4-A8F9D6625A3E}"/>
                </a:ext>
              </a:extLst>
            </p:cNvPr>
            <p:cNvSpPr/>
            <p:nvPr/>
          </p:nvSpPr>
          <p:spPr>
            <a:xfrm>
              <a:off x="9874380" y="3315672"/>
              <a:ext cx="2606545" cy="2266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38">
              <a:extLst>
                <a:ext uri="{FF2B5EF4-FFF2-40B4-BE49-F238E27FC236}">
                  <a16:creationId xmlns:a16="http://schemas.microsoft.com/office/drawing/2014/main" xmlns="" id="{EE73D325-DC79-49D3-AEBF-C34616D4FF1F}"/>
                </a:ext>
              </a:extLst>
            </p:cNvPr>
            <p:cNvSpPr/>
            <p:nvPr/>
          </p:nvSpPr>
          <p:spPr>
            <a:xfrm>
              <a:off x="-299908" y="3315672"/>
              <a:ext cx="2606545" cy="2266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40">
              <a:extLst>
                <a:ext uri="{FF2B5EF4-FFF2-40B4-BE49-F238E27FC236}">
                  <a16:creationId xmlns:a16="http://schemas.microsoft.com/office/drawing/2014/main" xmlns="" id="{0C169C5D-32F6-46A0-8354-1C5911C5BBF2}"/>
                </a:ext>
              </a:extLst>
            </p:cNvPr>
            <p:cNvGrpSpPr/>
            <p:nvPr/>
          </p:nvGrpSpPr>
          <p:grpSpPr>
            <a:xfrm>
              <a:off x="3759305" y="3730149"/>
              <a:ext cx="775586" cy="775586"/>
              <a:chOff x="1199108" y="1856025"/>
              <a:chExt cx="1854200" cy="1854200"/>
            </a:xfrm>
          </p:grpSpPr>
          <p:sp>
            <p:nvSpPr>
              <p:cNvPr id="114" name="Oval 41">
                <a:extLst>
                  <a:ext uri="{FF2B5EF4-FFF2-40B4-BE49-F238E27FC236}">
                    <a16:creationId xmlns:a16="http://schemas.microsoft.com/office/drawing/2014/main" xmlns="" id="{1F1731B7-7F2A-4FF2-B459-1201685871E6}"/>
                  </a:ext>
                </a:extLst>
              </p:cNvPr>
              <p:cNvSpPr/>
              <p:nvPr/>
            </p:nvSpPr>
            <p:spPr>
              <a:xfrm>
                <a:off x="1199108" y="1856025"/>
                <a:ext cx="1854200" cy="1854200"/>
              </a:xfrm>
              <a:prstGeom prst="ellipse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: Rounded Corners 42">
                <a:extLst>
                  <a:ext uri="{FF2B5EF4-FFF2-40B4-BE49-F238E27FC236}">
                    <a16:creationId xmlns:a16="http://schemas.microsoft.com/office/drawing/2014/main" xmlns="" id="{F9858753-320D-4D9C-9DAB-815AA66A846E}"/>
                  </a:ext>
                </a:extLst>
              </p:cNvPr>
              <p:cNvSpPr/>
              <p:nvPr/>
            </p:nvSpPr>
            <p:spPr>
              <a:xfrm rot="18881558">
                <a:off x="1777245" y="2668855"/>
                <a:ext cx="199588" cy="7860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43">
                <a:extLst>
                  <a:ext uri="{FF2B5EF4-FFF2-40B4-BE49-F238E27FC236}">
                    <a16:creationId xmlns:a16="http://schemas.microsoft.com/office/drawing/2014/main" xmlns="" id="{BBCEB851-C8E5-4422-85DB-1AD95FAC8CCE}"/>
                  </a:ext>
                </a:extLst>
              </p:cNvPr>
              <p:cNvSpPr/>
              <p:nvPr/>
            </p:nvSpPr>
            <p:spPr>
              <a:xfrm rot="1725461">
                <a:off x="2218661" y="2270426"/>
                <a:ext cx="199588" cy="11599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50">
              <a:extLst>
                <a:ext uri="{FF2B5EF4-FFF2-40B4-BE49-F238E27FC236}">
                  <a16:creationId xmlns:a16="http://schemas.microsoft.com/office/drawing/2014/main" xmlns="" id="{D8EE734F-7F83-45A4-B5CE-B054E7A7D68E}"/>
                </a:ext>
              </a:extLst>
            </p:cNvPr>
            <p:cNvGrpSpPr/>
            <p:nvPr/>
          </p:nvGrpSpPr>
          <p:grpSpPr>
            <a:xfrm>
              <a:off x="5080634" y="2347364"/>
              <a:ext cx="752604" cy="758119"/>
              <a:chOff x="2840038" y="3103563"/>
              <a:chExt cx="1733551" cy="1746251"/>
            </a:xfrm>
            <a:solidFill>
              <a:schemeClr val="bg1"/>
            </a:solidFill>
          </p:grpSpPr>
          <p:sp>
            <p:nvSpPr>
              <p:cNvPr id="109" name="Freeform 5">
                <a:extLst>
                  <a:ext uri="{FF2B5EF4-FFF2-40B4-BE49-F238E27FC236}">
                    <a16:creationId xmlns:a16="http://schemas.microsoft.com/office/drawing/2014/main" xmlns="" id="{A7FA7418-0C54-4720-8526-76D440D8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963" y="3103563"/>
                <a:ext cx="760413" cy="877888"/>
              </a:xfrm>
              <a:custGeom>
                <a:avLst/>
                <a:gdLst>
                  <a:gd name="T0" fmla="*/ 26 w 238"/>
                  <a:gd name="T1" fmla="*/ 275 h 275"/>
                  <a:gd name="T2" fmla="*/ 4 w 238"/>
                  <a:gd name="T3" fmla="*/ 197 h 275"/>
                  <a:gd name="T4" fmla="*/ 41 w 238"/>
                  <a:gd name="T5" fmla="*/ 123 h 275"/>
                  <a:gd name="T6" fmla="*/ 91 w 238"/>
                  <a:gd name="T7" fmla="*/ 71 h 275"/>
                  <a:gd name="T8" fmla="*/ 93 w 238"/>
                  <a:gd name="T9" fmla="*/ 69 h 275"/>
                  <a:gd name="T10" fmla="*/ 109 w 238"/>
                  <a:gd name="T11" fmla="*/ 63 h 275"/>
                  <a:gd name="T12" fmla="*/ 155 w 238"/>
                  <a:gd name="T13" fmla="*/ 28 h 275"/>
                  <a:gd name="T14" fmla="*/ 160 w 238"/>
                  <a:gd name="T15" fmla="*/ 20 h 275"/>
                  <a:gd name="T16" fmla="*/ 174 w 238"/>
                  <a:gd name="T17" fmla="*/ 5 h 275"/>
                  <a:gd name="T18" fmla="*/ 193 w 238"/>
                  <a:gd name="T19" fmla="*/ 5 h 275"/>
                  <a:gd name="T20" fmla="*/ 234 w 238"/>
                  <a:gd name="T21" fmla="*/ 46 h 275"/>
                  <a:gd name="T22" fmla="*/ 234 w 238"/>
                  <a:gd name="T23" fmla="*/ 60 h 275"/>
                  <a:gd name="T24" fmla="*/ 214 w 238"/>
                  <a:gd name="T25" fmla="*/ 83 h 275"/>
                  <a:gd name="T26" fmla="*/ 200 w 238"/>
                  <a:gd name="T27" fmla="*/ 88 h 275"/>
                  <a:gd name="T28" fmla="*/ 177 w 238"/>
                  <a:gd name="T29" fmla="*/ 141 h 275"/>
                  <a:gd name="T30" fmla="*/ 183 w 238"/>
                  <a:gd name="T31" fmla="*/ 159 h 275"/>
                  <a:gd name="T32" fmla="*/ 182 w 238"/>
                  <a:gd name="T33" fmla="*/ 164 h 275"/>
                  <a:gd name="T34" fmla="*/ 137 w 238"/>
                  <a:gd name="T35" fmla="*/ 209 h 275"/>
                  <a:gd name="T36" fmla="*/ 132 w 238"/>
                  <a:gd name="T37" fmla="*/ 210 h 275"/>
                  <a:gd name="T38" fmla="*/ 105 w 238"/>
                  <a:gd name="T39" fmla="*/ 193 h 275"/>
                  <a:gd name="T40" fmla="*/ 61 w 238"/>
                  <a:gd name="T41" fmla="*/ 187 h 275"/>
                  <a:gd name="T42" fmla="*/ 39 w 238"/>
                  <a:gd name="T43" fmla="*/ 207 h 275"/>
                  <a:gd name="T44" fmla="*/ 26 w 238"/>
                  <a:gd name="T45" fmla="*/ 267 h 275"/>
                  <a:gd name="T46" fmla="*/ 26 w 238"/>
                  <a:gd name="T4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8" h="275">
                    <a:moveTo>
                      <a:pt x="26" y="275"/>
                    </a:moveTo>
                    <a:cubicBezTo>
                      <a:pt x="8" y="252"/>
                      <a:pt x="0" y="226"/>
                      <a:pt x="4" y="197"/>
                    </a:cubicBezTo>
                    <a:cubicBezTo>
                      <a:pt x="8" y="169"/>
                      <a:pt x="21" y="144"/>
                      <a:pt x="41" y="123"/>
                    </a:cubicBezTo>
                    <a:cubicBezTo>
                      <a:pt x="57" y="106"/>
                      <a:pt x="75" y="88"/>
                      <a:pt x="91" y="71"/>
                    </a:cubicBezTo>
                    <a:cubicBezTo>
                      <a:pt x="92" y="70"/>
                      <a:pt x="92" y="70"/>
                      <a:pt x="93" y="69"/>
                    </a:cubicBezTo>
                    <a:cubicBezTo>
                      <a:pt x="97" y="65"/>
                      <a:pt x="102" y="63"/>
                      <a:pt x="109" y="63"/>
                    </a:cubicBezTo>
                    <a:cubicBezTo>
                      <a:pt x="131" y="64"/>
                      <a:pt x="149" y="51"/>
                      <a:pt x="155" y="28"/>
                    </a:cubicBezTo>
                    <a:cubicBezTo>
                      <a:pt x="156" y="25"/>
                      <a:pt x="158" y="22"/>
                      <a:pt x="160" y="20"/>
                    </a:cubicBezTo>
                    <a:cubicBezTo>
                      <a:pt x="164" y="15"/>
                      <a:pt x="169" y="10"/>
                      <a:pt x="174" y="5"/>
                    </a:cubicBezTo>
                    <a:cubicBezTo>
                      <a:pt x="180" y="0"/>
                      <a:pt x="187" y="0"/>
                      <a:pt x="193" y="5"/>
                    </a:cubicBezTo>
                    <a:cubicBezTo>
                      <a:pt x="207" y="18"/>
                      <a:pt x="220" y="32"/>
                      <a:pt x="234" y="46"/>
                    </a:cubicBezTo>
                    <a:cubicBezTo>
                      <a:pt x="238" y="50"/>
                      <a:pt x="237" y="56"/>
                      <a:pt x="234" y="60"/>
                    </a:cubicBezTo>
                    <a:cubicBezTo>
                      <a:pt x="228" y="68"/>
                      <a:pt x="222" y="76"/>
                      <a:pt x="214" y="83"/>
                    </a:cubicBezTo>
                    <a:cubicBezTo>
                      <a:pt x="211" y="86"/>
                      <a:pt x="204" y="86"/>
                      <a:pt x="200" y="88"/>
                    </a:cubicBezTo>
                    <a:cubicBezTo>
                      <a:pt x="179" y="98"/>
                      <a:pt x="171" y="121"/>
                      <a:pt x="177" y="141"/>
                    </a:cubicBezTo>
                    <a:cubicBezTo>
                      <a:pt x="178" y="147"/>
                      <a:pt x="181" y="153"/>
                      <a:pt x="183" y="159"/>
                    </a:cubicBezTo>
                    <a:cubicBezTo>
                      <a:pt x="183" y="161"/>
                      <a:pt x="183" y="163"/>
                      <a:pt x="182" y="164"/>
                    </a:cubicBezTo>
                    <a:cubicBezTo>
                      <a:pt x="167" y="179"/>
                      <a:pt x="152" y="194"/>
                      <a:pt x="137" y="209"/>
                    </a:cubicBezTo>
                    <a:cubicBezTo>
                      <a:pt x="136" y="210"/>
                      <a:pt x="133" y="210"/>
                      <a:pt x="132" y="210"/>
                    </a:cubicBezTo>
                    <a:cubicBezTo>
                      <a:pt x="123" y="204"/>
                      <a:pt x="114" y="198"/>
                      <a:pt x="105" y="193"/>
                    </a:cubicBezTo>
                    <a:cubicBezTo>
                      <a:pt x="91" y="187"/>
                      <a:pt x="76" y="182"/>
                      <a:pt x="61" y="187"/>
                    </a:cubicBezTo>
                    <a:cubicBezTo>
                      <a:pt x="51" y="191"/>
                      <a:pt x="44" y="198"/>
                      <a:pt x="39" y="207"/>
                    </a:cubicBezTo>
                    <a:cubicBezTo>
                      <a:pt x="29" y="226"/>
                      <a:pt x="26" y="246"/>
                      <a:pt x="26" y="267"/>
                    </a:cubicBezTo>
                    <a:cubicBezTo>
                      <a:pt x="26" y="270"/>
                      <a:pt x="26" y="272"/>
                      <a:pt x="26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xmlns="" id="{19ADAA5B-D125-4E12-860B-FF423F7FD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038" y="4019551"/>
                <a:ext cx="839788" cy="830263"/>
              </a:xfrm>
              <a:custGeom>
                <a:avLst/>
                <a:gdLst>
                  <a:gd name="T0" fmla="*/ 263 w 263"/>
                  <a:gd name="T1" fmla="*/ 57 h 260"/>
                  <a:gd name="T2" fmla="*/ 239 w 263"/>
                  <a:gd name="T3" fmla="*/ 81 h 260"/>
                  <a:gd name="T4" fmla="*/ 188 w 263"/>
                  <a:gd name="T5" fmla="*/ 133 h 260"/>
                  <a:gd name="T6" fmla="*/ 165 w 263"/>
                  <a:gd name="T7" fmla="*/ 173 h 260"/>
                  <a:gd name="T8" fmla="*/ 143 w 263"/>
                  <a:gd name="T9" fmla="*/ 223 h 260"/>
                  <a:gd name="T10" fmla="*/ 113 w 263"/>
                  <a:gd name="T11" fmla="*/ 248 h 260"/>
                  <a:gd name="T12" fmla="*/ 88 w 263"/>
                  <a:gd name="T13" fmla="*/ 259 h 260"/>
                  <a:gd name="T14" fmla="*/ 80 w 263"/>
                  <a:gd name="T15" fmla="*/ 257 h 260"/>
                  <a:gd name="T16" fmla="*/ 81 w 263"/>
                  <a:gd name="T17" fmla="*/ 250 h 260"/>
                  <a:gd name="T18" fmla="*/ 108 w 263"/>
                  <a:gd name="T19" fmla="*/ 213 h 260"/>
                  <a:gd name="T20" fmla="*/ 107 w 263"/>
                  <a:gd name="T21" fmla="*/ 177 h 260"/>
                  <a:gd name="T22" fmla="*/ 73 w 263"/>
                  <a:gd name="T23" fmla="*/ 152 h 260"/>
                  <a:gd name="T24" fmla="*/ 42 w 263"/>
                  <a:gd name="T25" fmla="*/ 162 h 260"/>
                  <a:gd name="T26" fmla="*/ 13 w 263"/>
                  <a:gd name="T27" fmla="*/ 200 h 260"/>
                  <a:gd name="T28" fmla="*/ 10 w 263"/>
                  <a:gd name="T29" fmla="*/ 204 h 260"/>
                  <a:gd name="T30" fmla="*/ 4 w 263"/>
                  <a:gd name="T31" fmla="*/ 203 h 260"/>
                  <a:gd name="T32" fmla="*/ 2 w 263"/>
                  <a:gd name="T33" fmla="*/ 198 h 260"/>
                  <a:gd name="T34" fmla="*/ 7 w 263"/>
                  <a:gd name="T35" fmla="*/ 146 h 260"/>
                  <a:gd name="T36" fmla="*/ 56 w 263"/>
                  <a:gd name="T37" fmla="*/ 107 h 260"/>
                  <a:gd name="T38" fmla="*/ 108 w 263"/>
                  <a:gd name="T39" fmla="*/ 93 h 260"/>
                  <a:gd name="T40" fmla="*/ 137 w 263"/>
                  <a:gd name="T41" fmla="*/ 69 h 260"/>
                  <a:gd name="T42" fmla="*/ 203 w 263"/>
                  <a:gd name="T43" fmla="*/ 2 h 260"/>
                  <a:gd name="T44" fmla="*/ 209 w 263"/>
                  <a:gd name="T45" fmla="*/ 2 h 260"/>
                  <a:gd name="T46" fmla="*/ 225 w 263"/>
                  <a:gd name="T47" fmla="*/ 18 h 260"/>
                  <a:gd name="T48" fmla="*/ 224 w 263"/>
                  <a:gd name="T49" fmla="*/ 24 h 260"/>
                  <a:gd name="T50" fmla="*/ 124 w 263"/>
                  <a:gd name="T51" fmla="*/ 124 h 260"/>
                  <a:gd name="T52" fmla="*/ 123 w 263"/>
                  <a:gd name="T53" fmla="*/ 138 h 260"/>
                  <a:gd name="T54" fmla="*/ 137 w 263"/>
                  <a:gd name="T55" fmla="*/ 137 h 260"/>
                  <a:gd name="T56" fmla="*/ 237 w 263"/>
                  <a:gd name="T57" fmla="*/ 37 h 260"/>
                  <a:gd name="T58" fmla="*/ 244 w 263"/>
                  <a:gd name="T59" fmla="*/ 37 h 260"/>
                  <a:gd name="T60" fmla="*/ 263 w 263"/>
                  <a:gd name="T61" fmla="*/ 5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260">
                    <a:moveTo>
                      <a:pt x="263" y="57"/>
                    </a:moveTo>
                    <a:cubicBezTo>
                      <a:pt x="255" y="65"/>
                      <a:pt x="247" y="73"/>
                      <a:pt x="239" y="81"/>
                    </a:cubicBezTo>
                    <a:cubicBezTo>
                      <a:pt x="222" y="98"/>
                      <a:pt x="205" y="115"/>
                      <a:pt x="188" y="133"/>
                    </a:cubicBezTo>
                    <a:cubicBezTo>
                      <a:pt x="177" y="144"/>
                      <a:pt x="171" y="159"/>
                      <a:pt x="165" y="173"/>
                    </a:cubicBezTo>
                    <a:cubicBezTo>
                      <a:pt x="158" y="190"/>
                      <a:pt x="153" y="208"/>
                      <a:pt x="143" y="223"/>
                    </a:cubicBezTo>
                    <a:cubicBezTo>
                      <a:pt x="135" y="235"/>
                      <a:pt x="124" y="242"/>
                      <a:pt x="113" y="248"/>
                    </a:cubicBezTo>
                    <a:cubicBezTo>
                      <a:pt x="105" y="252"/>
                      <a:pt x="96" y="255"/>
                      <a:pt x="88" y="259"/>
                    </a:cubicBezTo>
                    <a:cubicBezTo>
                      <a:pt x="85" y="260"/>
                      <a:pt x="82" y="260"/>
                      <a:pt x="80" y="257"/>
                    </a:cubicBezTo>
                    <a:cubicBezTo>
                      <a:pt x="80" y="255"/>
                      <a:pt x="80" y="252"/>
                      <a:pt x="81" y="250"/>
                    </a:cubicBezTo>
                    <a:cubicBezTo>
                      <a:pt x="90" y="237"/>
                      <a:pt x="99" y="225"/>
                      <a:pt x="108" y="213"/>
                    </a:cubicBezTo>
                    <a:cubicBezTo>
                      <a:pt x="119" y="199"/>
                      <a:pt x="115" y="187"/>
                      <a:pt x="107" y="177"/>
                    </a:cubicBezTo>
                    <a:cubicBezTo>
                      <a:pt x="98" y="166"/>
                      <a:pt x="87" y="157"/>
                      <a:pt x="73" y="152"/>
                    </a:cubicBezTo>
                    <a:cubicBezTo>
                      <a:pt x="62" y="148"/>
                      <a:pt x="50" y="149"/>
                      <a:pt x="42" y="162"/>
                    </a:cubicBezTo>
                    <a:cubicBezTo>
                      <a:pt x="33" y="175"/>
                      <a:pt x="23" y="188"/>
                      <a:pt x="13" y="200"/>
                    </a:cubicBezTo>
                    <a:cubicBezTo>
                      <a:pt x="12" y="202"/>
                      <a:pt x="11" y="203"/>
                      <a:pt x="10" y="204"/>
                    </a:cubicBezTo>
                    <a:cubicBezTo>
                      <a:pt x="7" y="206"/>
                      <a:pt x="5" y="206"/>
                      <a:pt x="4" y="203"/>
                    </a:cubicBezTo>
                    <a:cubicBezTo>
                      <a:pt x="3" y="201"/>
                      <a:pt x="2" y="199"/>
                      <a:pt x="2" y="198"/>
                    </a:cubicBezTo>
                    <a:cubicBezTo>
                      <a:pt x="0" y="180"/>
                      <a:pt x="0" y="163"/>
                      <a:pt x="7" y="146"/>
                    </a:cubicBezTo>
                    <a:cubicBezTo>
                      <a:pt x="16" y="124"/>
                      <a:pt x="31" y="109"/>
                      <a:pt x="56" y="107"/>
                    </a:cubicBezTo>
                    <a:cubicBezTo>
                      <a:pt x="74" y="105"/>
                      <a:pt x="92" y="102"/>
                      <a:pt x="108" y="93"/>
                    </a:cubicBezTo>
                    <a:cubicBezTo>
                      <a:pt x="119" y="87"/>
                      <a:pt x="128" y="78"/>
                      <a:pt x="137" y="69"/>
                    </a:cubicBezTo>
                    <a:cubicBezTo>
                      <a:pt x="159" y="47"/>
                      <a:pt x="181" y="25"/>
                      <a:pt x="203" y="2"/>
                    </a:cubicBezTo>
                    <a:cubicBezTo>
                      <a:pt x="205" y="0"/>
                      <a:pt x="207" y="0"/>
                      <a:pt x="209" y="2"/>
                    </a:cubicBezTo>
                    <a:cubicBezTo>
                      <a:pt x="214" y="8"/>
                      <a:pt x="219" y="13"/>
                      <a:pt x="225" y="18"/>
                    </a:cubicBezTo>
                    <a:cubicBezTo>
                      <a:pt x="227" y="20"/>
                      <a:pt x="227" y="22"/>
                      <a:pt x="224" y="24"/>
                    </a:cubicBezTo>
                    <a:cubicBezTo>
                      <a:pt x="191" y="57"/>
                      <a:pt x="158" y="91"/>
                      <a:pt x="124" y="124"/>
                    </a:cubicBezTo>
                    <a:cubicBezTo>
                      <a:pt x="120" y="129"/>
                      <a:pt x="119" y="134"/>
                      <a:pt x="123" y="138"/>
                    </a:cubicBezTo>
                    <a:cubicBezTo>
                      <a:pt x="127" y="142"/>
                      <a:pt x="132" y="142"/>
                      <a:pt x="137" y="137"/>
                    </a:cubicBezTo>
                    <a:cubicBezTo>
                      <a:pt x="170" y="104"/>
                      <a:pt x="204" y="70"/>
                      <a:pt x="237" y="37"/>
                    </a:cubicBezTo>
                    <a:cubicBezTo>
                      <a:pt x="240" y="34"/>
                      <a:pt x="241" y="34"/>
                      <a:pt x="244" y="37"/>
                    </a:cubicBezTo>
                    <a:cubicBezTo>
                      <a:pt x="250" y="44"/>
                      <a:pt x="256" y="50"/>
                      <a:pt x="26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7">
                <a:extLst>
                  <a:ext uri="{FF2B5EF4-FFF2-40B4-BE49-F238E27FC236}">
                    <a16:creationId xmlns:a16="http://schemas.microsoft.com/office/drawing/2014/main" xmlns="" id="{A77BE638-2D1D-44AF-968B-D0B923DBE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1" y="4138613"/>
                <a:ext cx="700088" cy="698500"/>
              </a:xfrm>
              <a:custGeom>
                <a:avLst/>
                <a:gdLst>
                  <a:gd name="T0" fmla="*/ 104 w 219"/>
                  <a:gd name="T1" fmla="*/ 162 h 219"/>
                  <a:gd name="T2" fmla="*/ 16 w 219"/>
                  <a:gd name="T3" fmla="*/ 73 h 219"/>
                  <a:gd name="T4" fmla="*/ 4 w 219"/>
                  <a:gd name="T5" fmla="*/ 62 h 219"/>
                  <a:gd name="T6" fmla="*/ 5 w 219"/>
                  <a:gd name="T7" fmla="*/ 48 h 219"/>
                  <a:gd name="T8" fmla="*/ 48 w 219"/>
                  <a:gd name="T9" fmla="*/ 4 h 219"/>
                  <a:gd name="T10" fmla="*/ 62 w 219"/>
                  <a:gd name="T11" fmla="*/ 5 h 219"/>
                  <a:gd name="T12" fmla="*/ 214 w 219"/>
                  <a:gd name="T13" fmla="*/ 157 h 219"/>
                  <a:gd name="T14" fmla="*/ 214 w 219"/>
                  <a:gd name="T15" fmla="*/ 172 h 219"/>
                  <a:gd name="T16" fmla="*/ 171 w 219"/>
                  <a:gd name="T17" fmla="*/ 215 h 219"/>
                  <a:gd name="T18" fmla="*/ 158 w 219"/>
                  <a:gd name="T19" fmla="*/ 215 h 219"/>
                  <a:gd name="T20" fmla="*/ 104 w 219"/>
                  <a:gd name="T21" fmla="*/ 1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219">
                    <a:moveTo>
                      <a:pt x="104" y="162"/>
                    </a:moveTo>
                    <a:cubicBezTo>
                      <a:pt x="75" y="132"/>
                      <a:pt x="45" y="103"/>
                      <a:pt x="16" y="73"/>
                    </a:cubicBezTo>
                    <a:cubicBezTo>
                      <a:pt x="12" y="70"/>
                      <a:pt x="8" y="66"/>
                      <a:pt x="4" y="62"/>
                    </a:cubicBezTo>
                    <a:cubicBezTo>
                      <a:pt x="0" y="57"/>
                      <a:pt x="0" y="52"/>
                      <a:pt x="5" y="48"/>
                    </a:cubicBezTo>
                    <a:cubicBezTo>
                      <a:pt x="19" y="33"/>
                      <a:pt x="33" y="19"/>
                      <a:pt x="48" y="4"/>
                    </a:cubicBezTo>
                    <a:cubicBezTo>
                      <a:pt x="53" y="0"/>
                      <a:pt x="57" y="0"/>
                      <a:pt x="62" y="5"/>
                    </a:cubicBezTo>
                    <a:cubicBezTo>
                      <a:pt x="113" y="55"/>
                      <a:pt x="164" y="106"/>
                      <a:pt x="214" y="157"/>
                    </a:cubicBezTo>
                    <a:cubicBezTo>
                      <a:pt x="219" y="162"/>
                      <a:pt x="219" y="167"/>
                      <a:pt x="214" y="172"/>
                    </a:cubicBezTo>
                    <a:cubicBezTo>
                      <a:pt x="200" y="186"/>
                      <a:pt x="185" y="201"/>
                      <a:pt x="171" y="215"/>
                    </a:cubicBezTo>
                    <a:cubicBezTo>
                      <a:pt x="167" y="219"/>
                      <a:pt x="162" y="219"/>
                      <a:pt x="158" y="215"/>
                    </a:cubicBezTo>
                    <a:cubicBezTo>
                      <a:pt x="145" y="203"/>
                      <a:pt x="105" y="163"/>
                      <a:pt x="10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8">
                <a:extLst>
                  <a:ext uri="{FF2B5EF4-FFF2-40B4-BE49-F238E27FC236}">
                    <a16:creationId xmlns:a16="http://schemas.microsoft.com/office/drawing/2014/main" xmlns="" id="{FFBB0425-570E-408E-86B6-54B8EC2FD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088" y="3671888"/>
                <a:ext cx="577850" cy="577850"/>
              </a:xfrm>
              <a:custGeom>
                <a:avLst/>
                <a:gdLst>
                  <a:gd name="T0" fmla="*/ 104 w 181"/>
                  <a:gd name="T1" fmla="*/ 147 h 181"/>
                  <a:gd name="T2" fmla="*/ 13 w 181"/>
                  <a:gd name="T3" fmla="*/ 55 h 181"/>
                  <a:gd name="T4" fmla="*/ 0 w 181"/>
                  <a:gd name="T5" fmla="*/ 42 h 181"/>
                  <a:gd name="T6" fmla="*/ 42 w 181"/>
                  <a:gd name="T7" fmla="*/ 0 h 181"/>
                  <a:gd name="T8" fmla="*/ 181 w 181"/>
                  <a:gd name="T9" fmla="*/ 140 h 181"/>
                  <a:gd name="T10" fmla="*/ 154 w 181"/>
                  <a:gd name="T11" fmla="*/ 167 h 181"/>
                  <a:gd name="T12" fmla="*/ 139 w 181"/>
                  <a:gd name="T13" fmla="*/ 181 h 181"/>
                  <a:gd name="T14" fmla="*/ 131 w 181"/>
                  <a:gd name="T15" fmla="*/ 173 h 181"/>
                  <a:gd name="T16" fmla="*/ 104 w 181"/>
                  <a:gd name="T17" fmla="*/ 14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81">
                    <a:moveTo>
                      <a:pt x="104" y="147"/>
                    </a:moveTo>
                    <a:cubicBezTo>
                      <a:pt x="74" y="116"/>
                      <a:pt x="43" y="85"/>
                      <a:pt x="13" y="55"/>
                    </a:cubicBezTo>
                    <a:cubicBezTo>
                      <a:pt x="8" y="50"/>
                      <a:pt x="4" y="46"/>
                      <a:pt x="0" y="42"/>
                    </a:cubicBezTo>
                    <a:cubicBezTo>
                      <a:pt x="14" y="28"/>
                      <a:pt x="28" y="14"/>
                      <a:pt x="42" y="0"/>
                    </a:cubicBezTo>
                    <a:cubicBezTo>
                      <a:pt x="88" y="47"/>
                      <a:pt x="134" y="93"/>
                      <a:pt x="181" y="140"/>
                    </a:cubicBezTo>
                    <a:cubicBezTo>
                      <a:pt x="173" y="149"/>
                      <a:pt x="163" y="158"/>
                      <a:pt x="154" y="167"/>
                    </a:cubicBezTo>
                    <a:cubicBezTo>
                      <a:pt x="150" y="171"/>
                      <a:pt x="139" y="181"/>
                      <a:pt x="139" y="181"/>
                    </a:cubicBezTo>
                    <a:cubicBezTo>
                      <a:pt x="139" y="181"/>
                      <a:pt x="133" y="175"/>
                      <a:pt x="131" y="173"/>
                    </a:cubicBezTo>
                    <a:cubicBezTo>
                      <a:pt x="128" y="170"/>
                      <a:pt x="108" y="150"/>
                      <a:pt x="104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xmlns="" id="{20BEEB59-444B-4D85-AB98-340ABA825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6" y="3132138"/>
                <a:ext cx="874713" cy="865188"/>
              </a:xfrm>
              <a:custGeom>
                <a:avLst/>
                <a:gdLst>
                  <a:gd name="T0" fmla="*/ 273 w 274"/>
                  <a:gd name="T1" fmla="*/ 63 h 271"/>
                  <a:gd name="T2" fmla="*/ 272 w 274"/>
                  <a:gd name="T3" fmla="*/ 58 h 271"/>
                  <a:gd name="T4" fmla="*/ 265 w 274"/>
                  <a:gd name="T5" fmla="*/ 56 h 271"/>
                  <a:gd name="T6" fmla="*/ 262 w 274"/>
                  <a:gd name="T7" fmla="*/ 59 h 271"/>
                  <a:gd name="T8" fmla="*/ 238 w 274"/>
                  <a:gd name="T9" fmla="*/ 91 h 271"/>
                  <a:gd name="T10" fmla="*/ 230 w 274"/>
                  <a:gd name="T11" fmla="*/ 102 h 271"/>
                  <a:gd name="T12" fmla="*/ 202 w 274"/>
                  <a:gd name="T13" fmla="*/ 107 h 271"/>
                  <a:gd name="T14" fmla="*/ 171 w 274"/>
                  <a:gd name="T15" fmla="*/ 86 h 271"/>
                  <a:gd name="T16" fmla="*/ 161 w 274"/>
                  <a:gd name="T17" fmla="*/ 56 h 271"/>
                  <a:gd name="T18" fmla="*/ 168 w 274"/>
                  <a:gd name="T19" fmla="*/ 45 h 271"/>
                  <a:gd name="T20" fmla="*/ 194 w 274"/>
                  <a:gd name="T21" fmla="*/ 9 h 271"/>
                  <a:gd name="T22" fmla="*/ 195 w 274"/>
                  <a:gd name="T23" fmla="*/ 2 h 271"/>
                  <a:gd name="T24" fmla="*/ 188 w 274"/>
                  <a:gd name="T25" fmla="*/ 1 h 271"/>
                  <a:gd name="T26" fmla="*/ 163 w 274"/>
                  <a:gd name="T27" fmla="*/ 11 h 271"/>
                  <a:gd name="T28" fmla="*/ 127 w 274"/>
                  <a:gd name="T29" fmla="*/ 44 h 271"/>
                  <a:gd name="T30" fmla="*/ 110 w 274"/>
                  <a:gd name="T31" fmla="*/ 86 h 271"/>
                  <a:gd name="T32" fmla="*/ 87 w 274"/>
                  <a:gd name="T33" fmla="*/ 126 h 271"/>
                  <a:gd name="T34" fmla="*/ 27 w 274"/>
                  <a:gd name="T35" fmla="*/ 187 h 271"/>
                  <a:gd name="T36" fmla="*/ 0 w 274"/>
                  <a:gd name="T37" fmla="*/ 212 h 271"/>
                  <a:gd name="T38" fmla="*/ 22 w 274"/>
                  <a:gd name="T39" fmla="*/ 235 h 271"/>
                  <a:gd name="T40" fmla="*/ 26 w 274"/>
                  <a:gd name="T41" fmla="*/ 232 h 271"/>
                  <a:gd name="T42" fmla="*/ 139 w 274"/>
                  <a:gd name="T43" fmla="*/ 118 h 271"/>
                  <a:gd name="T44" fmla="*/ 145 w 274"/>
                  <a:gd name="T45" fmla="*/ 114 h 271"/>
                  <a:gd name="T46" fmla="*/ 155 w 274"/>
                  <a:gd name="T47" fmla="*/ 119 h 271"/>
                  <a:gd name="T48" fmla="*/ 152 w 274"/>
                  <a:gd name="T49" fmla="*/ 131 h 271"/>
                  <a:gd name="T50" fmla="*/ 76 w 274"/>
                  <a:gd name="T51" fmla="*/ 207 h 271"/>
                  <a:gd name="T52" fmla="*/ 35 w 274"/>
                  <a:gd name="T53" fmla="*/ 248 h 271"/>
                  <a:gd name="T54" fmla="*/ 56 w 274"/>
                  <a:gd name="T55" fmla="*/ 269 h 271"/>
                  <a:gd name="T56" fmla="*/ 60 w 274"/>
                  <a:gd name="T57" fmla="*/ 268 h 271"/>
                  <a:gd name="T58" fmla="*/ 141 w 274"/>
                  <a:gd name="T59" fmla="*/ 187 h 271"/>
                  <a:gd name="T60" fmla="*/ 173 w 274"/>
                  <a:gd name="T61" fmla="*/ 163 h 271"/>
                  <a:gd name="T62" fmla="*/ 221 w 274"/>
                  <a:gd name="T63" fmla="*/ 152 h 271"/>
                  <a:gd name="T64" fmla="*/ 265 w 274"/>
                  <a:gd name="T65" fmla="*/ 121 h 271"/>
                  <a:gd name="T66" fmla="*/ 273 w 274"/>
                  <a:gd name="T67" fmla="*/ 6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271">
                    <a:moveTo>
                      <a:pt x="273" y="63"/>
                    </a:moveTo>
                    <a:cubicBezTo>
                      <a:pt x="273" y="61"/>
                      <a:pt x="273" y="59"/>
                      <a:pt x="272" y="58"/>
                    </a:cubicBezTo>
                    <a:cubicBezTo>
                      <a:pt x="270" y="54"/>
                      <a:pt x="268" y="53"/>
                      <a:pt x="265" y="56"/>
                    </a:cubicBezTo>
                    <a:cubicBezTo>
                      <a:pt x="264" y="57"/>
                      <a:pt x="263" y="58"/>
                      <a:pt x="262" y="59"/>
                    </a:cubicBezTo>
                    <a:cubicBezTo>
                      <a:pt x="254" y="70"/>
                      <a:pt x="246" y="81"/>
                      <a:pt x="238" y="91"/>
                    </a:cubicBezTo>
                    <a:cubicBezTo>
                      <a:pt x="236" y="94"/>
                      <a:pt x="230" y="102"/>
                      <a:pt x="230" y="102"/>
                    </a:cubicBezTo>
                    <a:cubicBezTo>
                      <a:pt x="222" y="110"/>
                      <a:pt x="212" y="111"/>
                      <a:pt x="202" y="107"/>
                    </a:cubicBezTo>
                    <a:cubicBezTo>
                      <a:pt x="190" y="103"/>
                      <a:pt x="180" y="95"/>
                      <a:pt x="171" y="86"/>
                    </a:cubicBezTo>
                    <a:cubicBezTo>
                      <a:pt x="163" y="77"/>
                      <a:pt x="157" y="68"/>
                      <a:pt x="161" y="56"/>
                    </a:cubicBezTo>
                    <a:cubicBezTo>
                      <a:pt x="163" y="52"/>
                      <a:pt x="166" y="48"/>
                      <a:pt x="168" y="45"/>
                    </a:cubicBezTo>
                    <a:cubicBezTo>
                      <a:pt x="177" y="33"/>
                      <a:pt x="186" y="21"/>
                      <a:pt x="194" y="9"/>
                    </a:cubicBezTo>
                    <a:cubicBezTo>
                      <a:pt x="195" y="7"/>
                      <a:pt x="196" y="4"/>
                      <a:pt x="195" y="2"/>
                    </a:cubicBezTo>
                    <a:cubicBezTo>
                      <a:pt x="193" y="0"/>
                      <a:pt x="190" y="0"/>
                      <a:pt x="188" y="1"/>
                    </a:cubicBezTo>
                    <a:cubicBezTo>
                      <a:pt x="179" y="4"/>
                      <a:pt x="171" y="7"/>
                      <a:pt x="163" y="11"/>
                    </a:cubicBezTo>
                    <a:cubicBezTo>
                      <a:pt x="148" y="19"/>
                      <a:pt x="135" y="29"/>
                      <a:pt x="127" y="44"/>
                    </a:cubicBezTo>
                    <a:cubicBezTo>
                      <a:pt x="121" y="58"/>
                      <a:pt x="115" y="72"/>
                      <a:pt x="110" y="86"/>
                    </a:cubicBezTo>
                    <a:cubicBezTo>
                      <a:pt x="104" y="100"/>
                      <a:pt x="98" y="115"/>
                      <a:pt x="87" y="126"/>
                    </a:cubicBezTo>
                    <a:cubicBezTo>
                      <a:pt x="68" y="147"/>
                      <a:pt x="47" y="166"/>
                      <a:pt x="27" y="187"/>
                    </a:cubicBezTo>
                    <a:cubicBezTo>
                      <a:pt x="19" y="195"/>
                      <a:pt x="9" y="204"/>
                      <a:pt x="0" y="212"/>
                    </a:cubicBezTo>
                    <a:cubicBezTo>
                      <a:pt x="8" y="220"/>
                      <a:pt x="15" y="227"/>
                      <a:pt x="22" y="235"/>
                    </a:cubicBezTo>
                    <a:cubicBezTo>
                      <a:pt x="23" y="234"/>
                      <a:pt x="25" y="233"/>
                      <a:pt x="26" y="232"/>
                    </a:cubicBezTo>
                    <a:cubicBezTo>
                      <a:pt x="63" y="194"/>
                      <a:pt x="101" y="156"/>
                      <a:pt x="139" y="118"/>
                    </a:cubicBezTo>
                    <a:cubicBezTo>
                      <a:pt x="141" y="117"/>
                      <a:pt x="143" y="115"/>
                      <a:pt x="145" y="114"/>
                    </a:cubicBezTo>
                    <a:cubicBezTo>
                      <a:pt x="149" y="113"/>
                      <a:pt x="153" y="115"/>
                      <a:pt x="155" y="119"/>
                    </a:cubicBezTo>
                    <a:cubicBezTo>
                      <a:pt x="157" y="123"/>
                      <a:pt x="156" y="127"/>
                      <a:pt x="152" y="131"/>
                    </a:cubicBezTo>
                    <a:cubicBezTo>
                      <a:pt x="127" y="156"/>
                      <a:pt x="102" y="181"/>
                      <a:pt x="76" y="207"/>
                    </a:cubicBezTo>
                    <a:cubicBezTo>
                      <a:pt x="63" y="220"/>
                      <a:pt x="49" y="234"/>
                      <a:pt x="35" y="248"/>
                    </a:cubicBezTo>
                    <a:cubicBezTo>
                      <a:pt x="42" y="255"/>
                      <a:pt x="49" y="262"/>
                      <a:pt x="56" y="269"/>
                    </a:cubicBezTo>
                    <a:cubicBezTo>
                      <a:pt x="58" y="271"/>
                      <a:pt x="59" y="270"/>
                      <a:pt x="60" y="268"/>
                    </a:cubicBezTo>
                    <a:cubicBezTo>
                      <a:pt x="87" y="241"/>
                      <a:pt x="114" y="214"/>
                      <a:pt x="141" y="187"/>
                    </a:cubicBezTo>
                    <a:cubicBezTo>
                      <a:pt x="151" y="178"/>
                      <a:pt x="161" y="169"/>
                      <a:pt x="173" y="163"/>
                    </a:cubicBezTo>
                    <a:cubicBezTo>
                      <a:pt x="189" y="156"/>
                      <a:pt x="205" y="154"/>
                      <a:pt x="221" y="152"/>
                    </a:cubicBezTo>
                    <a:cubicBezTo>
                      <a:pt x="242" y="150"/>
                      <a:pt x="255" y="141"/>
                      <a:pt x="265" y="121"/>
                    </a:cubicBezTo>
                    <a:cubicBezTo>
                      <a:pt x="274" y="101"/>
                      <a:pt x="274" y="65"/>
                      <a:pt x="2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56">
              <a:extLst>
                <a:ext uri="{FF2B5EF4-FFF2-40B4-BE49-F238E27FC236}">
                  <a16:creationId xmlns:a16="http://schemas.microsoft.com/office/drawing/2014/main" xmlns="" id="{D21A2129-4FCE-4BD8-8962-7DA7F90CB08F}"/>
                </a:ext>
              </a:extLst>
            </p:cNvPr>
            <p:cNvGrpSpPr/>
            <p:nvPr/>
          </p:nvGrpSpPr>
          <p:grpSpPr>
            <a:xfrm>
              <a:off x="7600039" y="2343582"/>
              <a:ext cx="862512" cy="862304"/>
              <a:chOff x="2700338" y="8651875"/>
              <a:chExt cx="6545262" cy="6543675"/>
            </a:xfrm>
            <a:solidFill>
              <a:schemeClr val="bg1"/>
            </a:solidFill>
          </p:grpSpPr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xmlns="" id="{76FE0E23-0B49-4F79-A210-D792BFC5EB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0338" y="10820400"/>
                <a:ext cx="4376737" cy="4375150"/>
              </a:xfrm>
              <a:custGeom>
                <a:avLst/>
                <a:gdLst>
                  <a:gd name="T0" fmla="*/ 477 w 1376"/>
                  <a:gd name="T1" fmla="*/ 1360 h 1376"/>
                  <a:gd name="T2" fmla="*/ 312 w 1376"/>
                  <a:gd name="T3" fmla="*/ 1212 h 1376"/>
                  <a:gd name="T4" fmla="*/ 237 w 1376"/>
                  <a:gd name="T5" fmla="*/ 1044 h 1376"/>
                  <a:gd name="T6" fmla="*/ 64 w 1376"/>
                  <a:gd name="T7" fmla="*/ 1013 h 1376"/>
                  <a:gd name="T8" fmla="*/ 51 w 1376"/>
                  <a:gd name="T9" fmla="*/ 793 h 1376"/>
                  <a:gd name="T10" fmla="*/ 117 w 1376"/>
                  <a:gd name="T11" fmla="*/ 621 h 1376"/>
                  <a:gd name="T12" fmla="*/ 16 w 1376"/>
                  <a:gd name="T13" fmla="*/ 476 h 1376"/>
                  <a:gd name="T14" fmla="*/ 164 w 1376"/>
                  <a:gd name="T15" fmla="*/ 312 h 1376"/>
                  <a:gd name="T16" fmla="*/ 332 w 1376"/>
                  <a:gd name="T17" fmla="*/ 237 h 1376"/>
                  <a:gd name="T18" fmla="*/ 363 w 1376"/>
                  <a:gd name="T19" fmla="*/ 63 h 1376"/>
                  <a:gd name="T20" fmla="*/ 583 w 1376"/>
                  <a:gd name="T21" fmla="*/ 51 h 1376"/>
                  <a:gd name="T22" fmla="*/ 755 w 1376"/>
                  <a:gd name="T23" fmla="*/ 116 h 1376"/>
                  <a:gd name="T24" fmla="*/ 900 w 1376"/>
                  <a:gd name="T25" fmla="*/ 16 h 1376"/>
                  <a:gd name="T26" fmla="*/ 1064 w 1376"/>
                  <a:gd name="T27" fmla="*/ 163 h 1376"/>
                  <a:gd name="T28" fmla="*/ 1139 w 1376"/>
                  <a:gd name="T29" fmla="*/ 331 h 1376"/>
                  <a:gd name="T30" fmla="*/ 1313 w 1376"/>
                  <a:gd name="T31" fmla="*/ 362 h 1376"/>
                  <a:gd name="T32" fmla="*/ 1360 w 1376"/>
                  <a:gd name="T33" fmla="*/ 476 h 1376"/>
                  <a:gd name="T34" fmla="*/ 1260 w 1376"/>
                  <a:gd name="T35" fmla="*/ 621 h 1376"/>
                  <a:gd name="T36" fmla="*/ 1325 w 1376"/>
                  <a:gd name="T37" fmla="*/ 793 h 1376"/>
                  <a:gd name="T38" fmla="*/ 1313 w 1376"/>
                  <a:gd name="T39" fmla="*/ 1013 h 1376"/>
                  <a:gd name="T40" fmla="*/ 1139 w 1376"/>
                  <a:gd name="T41" fmla="*/ 1044 h 1376"/>
                  <a:gd name="T42" fmla="*/ 1064 w 1376"/>
                  <a:gd name="T43" fmla="*/ 1212 h 1376"/>
                  <a:gd name="T44" fmla="*/ 900 w 1376"/>
                  <a:gd name="T45" fmla="*/ 1360 h 1376"/>
                  <a:gd name="T46" fmla="*/ 755 w 1376"/>
                  <a:gd name="T47" fmla="*/ 1259 h 1376"/>
                  <a:gd name="T48" fmla="*/ 583 w 1376"/>
                  <a:gd name="T49" fmla="*/ 1325 h 1376"/>
                  <a:gd name="T50" fmla="*/ 403 w 1376"/>
                  <a:gd name="T51" fmla="*/ 1230 h 1376"/>
                  <a:gd name="T52" fmla="*/ 544 w 1376"/>
                  <a:gd name="T53" fmla="*/ 1210 h 1376"/>
                  <a:gd name="T54" fmla="*/ 748 w 1376"/>
                  <a:gd name="T55" fmla="*/ 1167 h 1376"/>
                  <a:gd name="T56" fmla="*/ 870 w 1376"/>
                  <a:gd name="T57" fmla="*/ 1273 h 1376"/>
                  <a:gd name="T58" fmla="*/ 956 w 1376"/>
                  <a:gd name="T59" fmla="*/ 1159 h 1376"/>
                  <a:gd name="T60" fmla="*/ 1070 w 1376"/>
                  <a:gd name="T61" fmla="*/ 985 h 1376"/>
                  <a:gd name="T62" fmla="*/ 1230 w 1376"/>
                  <a:gd name="T63" fmla="*/ 973 h 1376"/>
                  <a:gd name="T64" fmla="*/ 1211 w 1376"/>
                  <a:gd name="T65" fmla="*/ 832 h 1376"/>
                  <a:gd name="T66" fmla="*/ 1168 w 1376"/>
                  <a:gd name="T67" fmla="*/ 628 h 1376"/>
                  <a:gd name="T68" fmla="*/ 1274 w 1376"/>
                  <a:gd name="T69" fmla="*/ 506 h 1376"/>
                  <a:gd name="T70" fmla="*/ 1160 w 1376"/>
                  <a:gd name="T71" fmla="*/ 420 h 1376"/>
                  <a:gd name="T72" fmla="*/ 986 w 1376"/>
                  <a:gd name="T73" fmla="*/ 306 h 1376"/>
                  <a:gd name="T74" fmla="*/ 974 w 1376"/>
                  <a:gd name="T75" fmla="*/ 146 h 1376"/>
                  <a:gd name="T76" fmla="*/ 833 w 1376"/>
                  <a:gd name="T77" fmla="*/ 165 h 1376"/>
                  <a:gd name="T78" fmla="*/ 629 w 1376"/>
                  <a:gd name="T79" fmla="*/ 208 h 1376"/>
                  <a:gd name="T80" fmla="*/ 507 w 1376"/>
                  <a:gd name="T81" fmla="*/ 102 h 1376"/>
                  <a:gd name="T82" fmla="*/ 421 w 1376"/>
                  <a:gd name="T83" fmla="*/ 216 h 1376"/>
                  <a:gd name="T84" fmla="*/ 307 w 1376"/>
                  <a:gd name="T85" fmla="*/ 390 h 1376"/>
                  <a:gd name="T86" fmla="*/ 146 w 1376"/>
                  <a:gd name="T87" fmla="*/ 402 h 1376"/>
                  <a:gd name="T88" fmla="*/ 166 w 1376"/>
                  <a:gd name="T89" fmla="*/ 543 h 1376"/>
                  <a:gd name="T90" fmla="*/ 209 w 1376"/>
                  <a:gd name="T91" fmla="*/ 747 h 1376"/>
                  <a:gd name="T92" fmla="*/ 103 w 1376"/>
                  <a:gd name="T93" fmla="*/ 869 h 1376"/>
                  <a:gd name="T94" fmla="*/ 217 w 1376"/>
                  <a:gd name="T95" fmla="*/ 955 h 1376"/>
                  <a:gd name="T96" fmla="*/ 391 w 1376"/>
                  <a:gd name="T97" fmla="*/ 1069 h 1376"/>
                  <a:gd name="T98" fmla="*/ 403 w 1376"/>
                  <a:gd name="T99" fmla="*/ 123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6" h="1376">
                    <a:moveTo>
                      <a:pt x="509" y="1366"/>
                    </a:moveTo>
                    <a:cubicBezTo>
                      <a:pt x="498" y="1366"/>
                      <a:pt x="487" y="1364"/>
                      <a:pt x="477" y="1360"/>
                    </a:cubicBezTo>
                    <a:cubicBezTo>
                      <a:pt x="363" y="1312"/>
                      <a:pt x="363" y="1312"/>
                      <a:pt x="363" y="1312"/>
                    </a:cubicBezTo>
                    <a:cubicBezTo>
                      <a:pt x="324" y="1296"/>
                      <a:pt x="302" y="1253"/>
                      <a:pt x="312" y="1212"/>
                    </a:cubicBezTo>
                    <a:cubicBezTo>
                      <a:pt x="319" y="1188"/>
                      <a:pt x="325" y="1163"/>
                      <a:pt x="332" y="1139"/>
                    </a:cubicBezTo>
                    <a:cubicBezTo>
                      <a:pt x="297" y="1111"/>
                      <a:pt x="265" y="1079"/>
                      <a:pt x="237" y="1044"/>
                    </a:cubicBezTo>
                    <a:cubicBezTo>
                      <a:pt x="213" y="1051"/>
                      <a:pt x="188" y="1057"/>
                      <a:pt x="164" y="1064"/>
                    </a:cubicBezTo>
                    <a:cubicBezTo>
                      <a:pt x="123" y="1074"/>
                      <a:pt x="80" y="1052"/>
                      <a:pt x="64" y="1013"/>
                    </a:cubicBezTo>
                    <a:cubicBezTo>
                      <a:pt x="16" y="899"/>
                      <a:pt x="16" y="899"/>
                      <a:pt x="16" y="899"/>
                    </a:cubicBezTo>
                    <a:cubicBezTo>
                      <a:pt x="0" y="860"/>
                      <a:pt x="15" y="815"/>
                      <a:pt x="51" y="793"/>
                    </a:cubicBezTo>
                    <a:cubicBezTo>
                      <a:pt x="73" y="780"/>
                      <a:pt x="95" y="767"/>
                      <a:pt x="117" y="754"/>
                    </a:cubicBezTo>
                    <a:cubicBezTo>
                      <a:pt x="112" y="710"/>
                      <a:pt x="112" y="665"/>
                      <a:pt x="117" y="621"/>
                    </a:cubicBezTo>
                    <a:cubicBezTo>
                      <a:pt x="95" y="608"/>
                      <a:pt x="73" y="595"/>
                      <a:pt x="51" y="582"/>
                    </a:cubicBezTo>
                    <a:cubicBezTo>
                      <a:pt x="15" y="561"/>
                      <a:pt x="0" y="515"/>
                      <a:pt x="16" y="476"/>
                    </a:cubicBezTo>
                    <a:cubicBezTo>
                      <a:pt x="64" y="362"/>
                      <a:pt x="64" y="362"/>
                      <a:pt x="64" y="362"/>
                    </a:cubicBezTo>
                    <a:cubicBezTo>
                      <a:pt x="80" y="323"/>
                      <a:pt x="123" y="301"/>
                      <a:pt x="164" y="312"/>
                    </a:cubicBezTo>
                    <a:cubicBezTo>
                      <a:pt x="188" y="318"/>
                      <a:pt x="213" y="324"/>
                      <a:pt x="237" y="331"/>
                    </a:cubicBezTo>
                    <a:cubicBezTo>
                      <a:pt x="265" y="296"/>
                      <a:pt x="297" y="264"/>
                      <a:pt x="332" y="237"/>
                    </a:cubicBezTo>
                    <a:cubicBezTo>
                      <a:pt x="325" y="212"/>
                      <a:pt x="319" y="187"/>
                      <a:pt x="312" y="163"/>
                    </a:cubicBezTo>
                    <a:cubicBezTo>
                      <a:pt x="302" y="122"/>
                      <a:pt x="324" y="79"/>
                      <a:pt x="363" y="63"/>
                    </a:cubicBezTo>
                    <a:cubicBezTo>
                      <a:pt x="477" y="16"/>
                      <a:pt x="477" y="16"/>
                      <a:pt x="477" y="16"/>
                    </a:cubicBezTo>
                    <a:cubicBezTo>
                      <a:pt x="516" y="0"/>
                      <a:pt x="561" y="15"/>
                      <a:pt x="583" y="51"/>
                    </a:cubicBezTo>
                    <a:cubicBezTo>
                      <a:pt x="596" y="72"/>
                      <a:pt x="609" y="94"/>
                      <a:pt x="622" y="116"/>
                    </a:cubicBezTo>
                    <a:cubicBezTo>
                      <a:pt x="666" y="111"/>
                      <a:pt x="711" y="111"/>
                      <a:pt x="755" y="116"/>
                    </a:cubicBezTo>
                    <a:cubicBezTo>
                      <a:pt x="768" y="94"/>
                      <a:pt x="781" y="72"/>
                      <a:pt x="794" y="51"/>
                    </a:cubicBezTo>
                    <a:cubicBezTo>
                      <a:pt x="815" y="15"/>
                      <a:pt x="861" y="0"/>
                      <a:pt x="900" y="16"/>
                    </a:cubicBezTo>
                    <a:cubicBezTo>
                      <a:pt x="1014" y="63"/>
                      <a:pt x="1014" y="63"/>
                      <a:pt x="1014" y="63"/>
                    </a:cubicBezTo>
                    <a:cubicBezTo>
                      <a:pt x="1053" y="79"/>
                      <a:pt x="1075" y="122"/>
                      <a:pt x="1064" y="163"/>
                    </a:cubicBezTo>
                    <a:cubicBezTo>
                      <a:pt x="1058" y="187"/>
                      <a:pt x="1052" y="212"/>
                      <a:pt x="1045" y="237"/>
                    </a:cubicBezTo>
                    <a:cubicBezTo>
                      <a:pt x="1080" y="264"/>
                      <a:pt x="1112" y="296"/>
                      <a:pt x="1139" y="331"/>
                    </a:cubicBezTo>
                    <a:cubicBezTo>
                      <a:pt x="1164" y="324"/>
                      <a:pt x="1189" y="318"/>
                      <a:pt x="1213" y="312"/>
                    </a:cubicBezTo>
                    <a:cubicBezTo>
                      <a:pt x="1254" y="301"/>
                      <a:pt x="1297" y="323"/>
                      <a:pt x="1313" y="362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76" y="515"/>
                      <a:pt x="1361" y="561"/>
                      <a:pt x="1325" y="582"/>
                    </a:cubicBezTo>
                    <a:cubicBezTo>
                      <a:pt x="1304" y="595"/>
                      <a:pt x="1282" y="608"/>
                      <a:pt x="1260" y="621"/>
                    </a:cubicBezTo>
                    <a:cubicBezTo>
                      <a:pt x="1265" y="665"/>
                      <a:pt x="1265" y="710"/>
                      <a:pt x="1260" y="754"/>
                    </a:cubicBezTo>
                    <a:cubicBezTo>
                      <a:pt x="1282" y="767"/>
                      <a:pt x="1304" y="780"/>
                      <a:pt x="1325" y="793"/>
                    </a:cubicBezTo>
                    <a:cubicBezTo>
                      <a:pt x="1361" y="815"/>
                      <a:pt x="1376" y="860"/>
                      <a:pt x="1360" y="899"/>
                    </a:cubicBezTo>
                    <a:cubicBezTo>
                      <a:pt x="1313" y="1013"/>
                      <a:pt x="1313" y="1013"/>
                      <a:pt x="1313" y="1013"/>
                    </a:cubicBezTo>
                    <a:cubicBezTo>
                      <a:pt x="1297" y="1052"/>
                      <a:pt x="1254" y="1074"/>
                      <a:pt x="1213" y="1064"/>
                    </a:cubicBezTo>
                    <a:cubicBezTo>
                      <a:pt x="1189" y="1057"/>
                      <a:pt x="1164" y="1051"/>
                      <a:pt x="1139" y="1044"/>
                    </a:cubicBezTo>
                    <a:cubicBezTo>
                      <a:pt x="1112" y="1079"/>
                      <a:pt x="1080" y="1111"/>
                      <a:pt x="1045" y="1139"/>
                    </a:cubicBezTo>
                    <a:cubicBezTo>
                      <a:pt x="1052" y="1164"/>
                      <a:pt x="1058" y="1188"/>
                      <a:pt x="1064" y="1212"/>
                    </a:cubicBezTo>
                    <a:cubicBezTo>
                      <a:pt x="1075" y="1253"/>
                      <a:pt x="1053" y="1296"/>
                      <a:pt x="1014" y="1312"/>
                    </a:cubicBezTo>
                    <a:cubicBezTo>
                      <a:pt x="900" y="1360"/>
                      <a:pt x="900" y="1360"/>
                      <a:pt x="900" y="1360"/>
                    </a:cubicBezTo>
                    <a:cubicBezTo>
                      <a:pt x="861" y="1376"/>
                      <a:pt x="815" y="1361"/>
                      <a:pt x="794" y="1325"/>
                    </a:cubicBezTo>
                    <a:cubicBezTo>
                      <a:pt x="781" y="1303"/>
                      <a:pt x="768" y="1281"/>
                      <a:pt x="755" y="1259"/>
                    </a:cubicBezTo>
                    <a:cubicBezTo>
                      <a:pt x="711" y="1264"/>
                      <a:pt x="666" y="1264"/>
                      <a:pt x="622" y="1259"/>
                    </a:cubicBezTo>
                    <a:cubicBezTo>
                      <a:pt x="609" y="1281"/>
                      <a:pt x="596" y="1303"/>
                      <a:pt x="583" y="1325"/>
                    </a:cubicBezTo>
                    <a:cubicBezTo>
                      <a:pt x="567" y="1351"/>
                      <a:pt x="539" y="1366"/>
                      <a:pt x="509" y="1366"/>
                    </a:cubicBezTo>
                    <a:close/>
                    <a:moveTo>
                      <a:pt x="403" y="1230"/>
                    </a:moveTo>
                    <a:cubicBezTo>
                      <a:pt x="507" y="1273"/>
                      <a:pt x="507" y="1273"/>
                      <a:pt x="507" y="1273"/>
                    </a:cubicBezTo>
                    <a:cubicBezTo>
                      <a:pt x="519" y="1252"/>
                      <a:pt x="532" y="1231"/>
                      <a:pt x="544" y="1210"/>
                    </a:cubicBezTo>
                    <a:cubicBezTo>
                      <a:pt x="562" y="1180"/>
                      <a:pt x="595" y="1163"/>
                      <a:pt x="629" y="1167"/>
                    </a:cubicBezTo>
                    <a:cubicBezTo>
                      <a:pt x="669" y="1172"/>
                      <a:pt x="708" y="1172"/>
                      <a:pt x="748" y="1167"/>
                    </a:cubicBezTo>
                    <a:cubicBezTo>
                      <a:pt x="782" y="1163"/>
                      <a:pt x="815" y="1180"/>
                      <a:pt x="833" y="1210"/>
                    </a:cubicBezTo>
                    <a:cubicBezTo>
                      <a:pt x="845" y="1231"/>
                      <a:pt x="857" y="1252"/>
                      <a:pt x="870" y="1273"/>
                    </a:cubicBezTo>
                    <a:cubicBezTo>
                      <a:pt x="974" y="1230"/>
                      <a:pt x="974" y="1230"/>
                      <a:pt x="974" y="1230"/>
                    </a:cubicBezTo>
                    <a:cubicBezTo>
                      <a:pt x="968" y="1206"/>
                      <a:pt x="962" y="1183"/>
                      <a:pt x="956" y="1159"/>
                    </a:cubicBezTo>
                    <a:cubicBezTo>
                      <a:pt x="947" y="1125"/>
                      <a:pt x="958" y="1090"/>
                      <a:pt x="986" y="1069"/>
                    </a:cubicBezTo>
                    <a:cubicBezTo>
                      <a:pt x="1017" y="1044"/>
                      <a:pt x="1045" y="1016"/>
                      <a:pt x="1070" y="985"/>
                    </a:cubicBezTo>
                    <a:cubicBezTo>
                      <a:pt x="1091" y="958"/>
                      <a:pt x="1126" y="946"/>
                      <a:pt x="1160" y="955"/>
                    </a:cubicBezTo>
                    <a:cubicBezTo>
                      <a:pt x="1183" y="961"/>
                      <a:pt x="1207" y="967"/>
                      <a:pt x="1230" y="973"/>
                    </a:cubicBezTo>
                    <a:cubicBezTo>
                      <a:pt x="1274" y="869"/>
                      <a:pt x="1274" y="869"/>
                      <a:pt x="1274" y="869"/>
                    </a:cubicBezTo>
                    <a:cubicBezTo>
                      <a:pt x="1253" y="856"/>
                      <a:pt x="1232" y="844"/>
                      <a:pt x="1211" y="832"/>
                    </a:cubicBezTo>
                    <a:cubicBezTo>
                      <a:pt x="1181" y="814"/>
                      <a:pt x="1164" y="781"/>
                      <a:pt x="1168" y="747"/>
                    </a:cubicBezTo>
                    <a:cubicBezTo>
                      <a:pt x="1173" y="707"/>
                      <a:pt x="1173" y="668"/>
                      <a:pt x="1168" y="628"/>
                    </a:cubicBezTo>
                    <a:cubicBezTo>
                      <a:pt x="1164" y="594"/>
                      <a:pt x="1181" y="561"/>
                      <a:pt x="1211" y="543"/>
                    </a:cubicBezTo>
                    <a:cubicBezTo>
                      <a:pt x="1232" y="531"/>
                      <a:pt x="1253" y="519"/>
                      <a:pt x="1274" y="506"/>
                    </a:cubicBezTo>
                    <a:cubicBezTo>
                      <a:pt x="1230" y="402"/>
                      <a:pt x="1230" y="402"/>
                      <a:pt x="1230" y="402"/>
                    </a:cubicBezTo>
                    <a:cubicBezTo>
                      <a:pt x="1207" y="408"/>
                      <a:pt x="1183" y="414"/>
                      <a:pt x="1160" y="420"/>
                    </a:cubicBezTo>
                    <a:cubicBezTo>
                      <a:pt x="1126" y="429"/>
                      <a:pt x="1091" y="418"/>
                      <a:pt x="1070" y="390"/>
                    </a:cubicBezTo>
                    <a:cubicBezTo>
                      <a:pt x="1045" y="359"/>
                      <a:pt x="1017" y="331"/>
                      <a:pt x="986" y="306"/>
                    </a:cubicBezTo>
                    <a:cubicBezTo>
                      <a:pt x="958" y="285"/>
                      <a:pt x="947" y="250"/>
                      <a:pt x="956" y="216"/>
                    </a:cubicBezTo>
                    <a:cubicBezTo>
                      <a:pt x="962" y="193"/>
                      <a:pt x="968" y="169"/>
                      <a:pt x="974" y="146"/>
                    </a:cubicBezTo>
                    <a:cubicBezTo>
                      <a:pt x="870" y="102"/>
                      <a:pt x="870" y="102"/>
                      <a:pt x="870" y="102"/>
                    </a:cubicBezTo>
                    <a:cubicBezTo>
                      <a:pt x="857" y="123"/>
                      <a:pt x="845" y="144"/>
                      <a:pt x="833" y="165"/>
                    </a:cubicBezTo>
                    <a:cubicBezTo>
                      <a:pt x="815" y="195"/>
                      <a:pt x="782" y="212"/>
                      <a:pt x="748" y="208"/>
                    </a:cubicBezTo>
                    <a:cubicBezTo>
                      <a:pt x="708" y="203"/>
                      <a:pt x="668" y="203"/>
                      <a:pt x="629" y="208"/>
                    </a:cubicBezTo>
                    <a:cubicBezTo>
                      <a:pt x="595" y="212"/>
                      <a:pt x="561" y="195"/>
                      <a:pt x="544" y="165"/>
                    </a:cubicBezTo>
                    <a:cubicBezTo>
                      <a:pt x="532" y="144"/>
                      <a:pt x="519" y="123"/>
                      <a:pt x="507" y="102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9" y="169"/>
                      <a:pt x="415" y="193"/>
                      <a:pt x="421" y="216"/>
                    </a:cubicBezTo>
                    <a:cubicBezTo>
                      <a:pt x="430" y="250"/>
                      <a:pt x="418" y="285"/>
                      <a:pt x="391" y="306"/>
                    </a:cubicBezTo>
                    <a:cubicBezTo>
                      <a:pt x="360" y="331"/>
                      <a:pt x="332" y="359"/>
                      <a:pt x="307" y="390"/>
                    </a:cubicBezTo>
                    <a:cubicBezTo>
                      <a:pt x="286" y="418"/>
                      <a:pt x="251" y="429"/>
                      <a:pt x="217" y="420"/>
                    </a:cubicBezTo>
                    <a:cubicBezTo>
                      <a:pt x="193" y="414"/>
                      <a:pt x="170" y="408"/>
                      <a:pt x="146" y="402"/>
                    </a:cubicBezTo>
                    <a:cubicBezTo>
                      <a:pt x="103" y="506"/>
                      <a:pt x="103" y="506"/>
                      <a:pt x="103" y="506"/>
                    </a:cubicBezTo>
                    <a:cubicBezTo>
                      <a:pt x="124" y="519"/>
                      <a:pt x="145" y="531"/>
                      <a:pt x="166" y="543"/>
                    </a:cubicBezTo>
                    <a:cubicBezTo>
                      <a:pt x="196" y="561"/>
                      <a:pt x="213" y="594"/>
                      <a:pt x="209" y="628"/>
                    </a:cubicBezTo>
                    <a:cubicBezTo>
                      <a:pt x="204" y="668"/>
                      <a:pt x="204" y="708"/>
                      <a:pt x="209" y="747"/>
                    </a:cubicBezTo>
                    <a:cubicBezTo>
                      <a:pt x="213" y="781"/>
                      <a:pt x="196" y="815"/>
                      <a:pt x="166" y="832"/>
                    </a:cubicBezTo>
                    <a:cubicBezTo>
                      <a:pt x="145" y="844"/>
                      <a:pt x="124" y="856"/>
                      <a:pt x="103" y="869"/>
                    </a:cubicBezTo>
                    <a:cubicBezTo>
                      <a:pt x="146" y="973"/>
                      <a:pt x="146" y="973"/>
                      <a:pt x="146" y="973"/>
                    </a:cubicBezTo>
                    <a:cubicBezTo>
                      <a:pt x="170" y="968"/>
                      <a:pt x="193" y="961"/>
                      <a:pt x="217" y="955"/>
                    </a:cubicBezTo>
                    <a:cubicBezTo>
                      <a:pt x="251" y="946"/>
                      <a:pt x="286" y="958"/>
                      <a:pt x="307" y="985"/>
                    </a:cubicBezTo>
                    <a:cubicBezTo>
                      <a:pt x="332" y="1016"/>
                      <a:pt x="360" y="1044"/>
                      <a:pt x="391" y="1069"/>
                    </a:cubicBezTo>
                    <a:cubicBezTo>
                      <a:pt x="418" y="1090"/>
                      <a:pt x="430" y="1125"/>
                      <a:pt x="421" y="1159"/>
                    </a:cubicBezTo>
                    <a:cubicBezTo>
                      <a:pt x="415" y="1183"/>
                      <a:pt x="409" y="1206"/>
                      <a:pt x="403" y="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9">
                <a:extLst>
                  <a:ext uri="{FF2B5EF4-FFF2-40B4-BE49-F238E27FC236}">
                    <a16:creationId xmlns:a16="http://schemas.microsoft.com/office/drawing/2014/main" xmlns="" id="{6BD7BA2D-6D6C-45E8-ADFC-062660D145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2375" y="11879263"/>
                <a:ext cx="2255837" cy="2120900"/>
              </a:xfrm>
              <a:custGeom>
                <a:avLst/>
                <a:gdLst>
                  <a:gd name="T0" fmla="*/ 354 w 709"/>
                  <a:gd name="T1" fmla="*/ 667 h 667"/>
                  <a:gd name="T2" fmla="*/ 235 w 709"/>
                  <a:gd name="T3" fmla="*/ 643 h 667"/>
                  <a:gd name="T4" fmla="*/ 66 w 709"/>
                  <a:gd name="T5" fmla="*/ 474 h 667"/>
                  <a:gd name="T6" fmla="*/ 235 w 709"/>
                  <a:gd name="T7" fmla="*/ 66 h 667"/>
                  <a:gd name="T8" fmla="*/ 643 w 709"/>
                  <a:gd name="T9" fmla="*/ 235 h 667"/>
                  <a:gd name="T10" fmla="*/ 643 w 709"/>
                  <a:gd name="T11" fmla="*/ 235 h 667"/>
                  <a:gd name="T12" fmla="*/ 474 w 709"/>
                  <a:gd name="T13" fmla="*/ 643 h 667"/>
                  <a:gd name="T14" fmla="*/ 354 w 709"/>
                  <a:gd name="T15" fmla="*/ 667 h 667"/>
                  <a:gd name="T16" fmla="*/ 354 w 709"/>
                  <a:gd name="T17" fmla="*/ 134 h 667"/>
                  <a:gd name="T18" fmla="*/ 270 w 709"/>
                  <a:gd name="T19" fmla="*/ 151 h 667"/>
                  <a:gd name="T20" fmla="*/ 150 w 709"/>
                  <a:gd name="T21" fmla="*/ 439 h 667"/>
                  <a:gd name="T22" fmla="*/ 270 w 709"/>
                  <a:gd name="T23" fmla="*/ 559 h 667"/>
                  <a:gd name="T24" fmla="*/ 439 w 709"/>
                  <a:gd name="T25" fmla="*/ 559 h 667"/>
                  <a:gd name="T26" fmla="*/ 558 w 709"/>
                  <a:gd name="T27" fmla="*/ 270 h 667"/>
                  <a:gd name="T28" fmla="*/ 354 w 709"/>
                  <a:gd name="T29" fmla="*/ 13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667">
                    <a:moveTo>
                      <a:pt x="354" y="667"/>
                    </a:moveTo>
                    <a:cubicBezTo>
                      <a:pt x="314" y="667"/>
                      <a:pt x="273" y="659"/>
                      <a:pt x="235" y="643"/>
                    </a:cubicBezTo>
                    <a:cubicBezTo>
                      <a:pt x="158" y="611"/>
                      <a:pt x="98" y="551"/>
                      <a:pt x="66" y="474"/>
                    </a:cubicBezTo>
                    <a:cubicBezTo>
                      <a:pt x="0" y="315"/>
                      <a:pt x="76" y="132"/>
                      <a:pt x="235" y="66"/>
                    </a:cubicBezTo>
                    <a:cubicBezTo>
                      <a:pt x="394" y="0"/>
                      <a:pt x="577" y="76"/>
                      <a:pt x="643" y="235"/>
                    </a:cubicBezTo>
                    <a:cubicBezTo>
                      <a:pt x="643" y="235"/>
                      <a:pt x="643" y="235"/>
                      <a:pt x="643" y="235"/>
                    </a:cubicBezTo>
                    <a:cubicBezTo>
                      <a:pt x="709" y="394"/>
                      <a:pt x="633" y="577"/>
                      <a:pt x="474" y="643"/>
                    </a:cubicBezTo>
                    <a:cubicBezTo>
                      <a:pt x="435" y="659"/>
                      <a:pt x="395" y="667"/>
                      <a:pt x="354" y="667"/>
                    </a:cubicBezTo>
                    <a:close/>
                    <a:moveTo>
                      <a:pt x="354" y="134"/>
                    </a:moveTo>
                    <a:cubicBezTo>
                      <a:pt x="326" y="134"/>
                      <a:pt x="297" y="139"/>
                      <a:pt x="270" y="151"/>
                    </a:cubicBezTo>
                    <a:cubicBezTo>
                      <a:pt x="157" y="197"/>
                      <a:pt x="104" y="327"/>
                      <a:pt x="150" y="439"/>
                    </a:cubicBezTo>
                    <a:cubicBezTo>
                      <a:pt x="173" y="494"/>
                      <a:pt x="215" y="536"/>
                      <a:pt x="270" y="559"/>
                    </a:cubicBezTo>
                    <a:cubicBezTo>
                      <a:pt x="324" y="581"/>
                      <a:pt x="384" y="581"/>
                      <a:pt x="439" y="559"/>
                    </a:cubicBezTo>
                    <a:cubicBezTo>
                      <a:pt x="551" y="512"/>
                      <a:pt x="605" y="383"/>
                      <a:pt x="558" y="270"/>
                    </a:cubicBezTo>
                    <a:cubicBezTo>
                      <a:pt x="523" y="185"/>
                      <a:pt x="441" y="134"/>
                      <a:pt x="354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0">
                <a:extLst>
                  <a:ext uri="{FF2B5EF4-FFF2-40B4-BE49-F238E27FC236}">
                    <a16:creationId xmlns:a16="http://schemas.microsoft.com/office/drawing/2014/main" xmlns="" id="{2B1F8AF9-5C6F-414D-9FF5-CDCEACF438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4075" y="8651875"/>
                <a:ext cx="3311525" cy="3309938"/>
              </a:xfrm>
              <a:custGeom>
                <a:avLst/>
                <a:gdLst>
                  <a:gd name="T0" fmla="*/ 476 w 1041"/>
                  <a:gd name="T1" fmla="*/ 1041 h 1041"/>
                  <a:gd name="T2" fmla="*/ 397 w 1041"/>
                  <a:gd name="T3" fmla="*/ 930 h 1041"/>
                  <a:gd name="T4" fmla="*/ 279 w 1041"/>
                  <a:gd name="T5" fmla="*/ 927 h 1041"/>
                  <a:gd name="T6" fmla="*/ 121 w 1041"/>
                  <a:gd name="T7" fmla="*/ 857 h 1041"/>
                  <a:gd name="T8" fmla="*/ 143 w 1041"/>
                  <a:gd name="T9" fmla="*/ 723 h 1041"/>
                  <a:gd name="T10" fmla="*/ 62 w 1041"/>
                  <a:gd name="T11" fmla="*/ 637 h 1041"/>
                  <a:gd name="T12" fmla="*/ 0 w 1041"/>
                  <a:gd name="T13" fmla="*/ 476 h 1041"/>
                  <a:gd name="T14" fmla="*/ 111 w 1041"/>
                  <a:gd name="T15" fmla="*/ 397 h 1041"/>
                  <a:gd name="T16" fmla="*/ 114 w 1041"/>
                  <a:gd name="T17" fmla="*/ 279 h 1041"/>
                  <a:gd name="T18" fmla="*/ 184 w 1041"/>
                  <a:gd name="T19" fmla="*/ 121 h 1041"/>
                  <a:gd name="T20" fmla="*/ 318 w 1041"/>
                  <a:gd name="T21" fmla="*/ 143 h 1041"/>
                  <a:gd name="T22" fmla="*/ 404 w 1041"/>
                  <a:gd name="T23" fmla="*/ 62 h 1041"/>
                  <a:gd name="T24" fmla="*/ 565 w 1041"/>
                  <a:gd name="T25" fmla="*/ 0 h 1041"/>
                  <a:gd name="T26" fmla="*/ 644 w 1041"/>
                  <a:gd name="T27" fmla="*/ 110 h 1041"/>
                  <a:gd name="T28" fmla="*/ 762 w 1041"/>
                  <a:gd name="T29" fmla="*/ 114 h 1041"/>
                  <a:gd name="T30" fmla="*/ 920 w 1041"/>
                  <a:gd name="T31" fmla="*/ 184 h 1041"/>
                  <a:gd name="T32" fmla="*/ 898 w 1041"/>
                  <a:gd name="T33" fmla="*/ 318 h 1041"/>
                  <a:gd name="T34" fmla="*/ 979 w 1041"/>
                  <a:gd name="T35" fmla="*/ 404 h 1041"/>
                  <a:gd name="T36" fmla="*/ 1041 w 1041"/>
                  <a:gd name="T37" fmla="*/ 565 h 1041"/>
                  <a:gd name="T38" fmla="*/ 931 w 1041"/>
                  <a:gd name="T39" fmla="*/ 644 h 1041"/>
                  <a:gd name="T40" fmla="*/ 927 w 1041"/>
                  <a:gd name="T41" fmla="*/ 762 h 1041"/>
                  <a:gd name="T42" fmla="*/ 857 w 1041"/>
                  <a:gd name="T43" fmla="*/ 920 h 1041"/>
                  <a:gd name="T44" fmla="*/ 723 w 1041"/>
                  <a:gd name="T45" fmla="*/ 898 h 1041"/>
                  <a:gd name="T46" fmla="*/ 637 w 1041"/>
                  <a:gd name="T47" fmla="*/ 979 h 1041"/>
                  <a:gd name="T48" fmla="*/ 488 w 1041"/>
                  <a:gd name="T49" fmla="*/ 954 h 1041"/>
                  <a:gd name="T50" fmla="*/ 559 w 1041"/>
                  <a:gd name="T51" fmla="*/ 910 h 1041"/>
                  <a:gd name="T52" fmla="*/ 689 w 1041"/>
                  <a:gd name="T53" fmla="*/ 817 h 1041"/>
                  <a:gd name="T54" fmla="*/ 804 w 1041"/>
                  <a:gd name="T55" fmla="*/ 849 h 1041"/>
                  <a:gd name="T56" fmla="*/ 823 w 1041"/>
                  <a:gd name="T57" fmla="*/ 769 h 1041"/>
                  <a:gd name="T58" fmla="*/ 850 w 1041"/>
                  <a:gd name="T59" fmla="*/ 611 h 1041"/>
                  <a:gd name="T60" fmla="*/ 954 w 1041"/>
                  <a:gd name="T61" fmla="*/ 553 h 1041"/>
                  <a:gd name="T62" fmla="*/ 910 w 1041"/>
                  <a:gd name="T63" fmla="*/ 482 h 1041"/>
                  <a:gd name="T64" fmla="*/ 817 w 1041"/>
                  <a:gd name="T65" fmla="*/ 352 h 1041"/>
                  <a:gd name="T66" fmla="*/ 850 w 1041"/>
                  <a:gd name="T67" fmla="*/ 237 h 1041"/>
                  <a:gd name="T68" fmla="*/ 769 w 1041"/>
                  <a:gd name="T69" fmla="*/ 218 h 1041"/>
                  <a:gd name="T70" fmla="*/ 612 w 1041"/>
                  <a:gd name="T71" fmla="*/ 191 h 1041"/>
                  <a:gd name="T72" fmla="*/ 553 w 1041"/>
                  <a:gd name="T73" fmla="*/ 87 h 1041"/>
                  <a:gd name="T74" fmla="*/ 482 w 1041"/>
                  <a:gd name="T75" fmla="*/ 131 h 1041"/>
                  <a:gd name="T76" fmla="*/ 353 w 1041"/>
                  <a:gd name="T77" fmla="*/ 224 h 1041"/>
                  <a:gd name="T78" fmla="*/ 237 w 1041"/>
                  <a:gd name="T79" fmla="*/ 191 h 1041"/>
                  <a:gd name="T80" fmla="*/ 218 w 1041"/>
                  <a:gd name="T81" fmla="*/ 272 h 1041"/>
                  <a:gd name="T82" fmla="*/ 192 w 1041"/>
                  <a:gd name="T83" fmla="*/ 429 h 1041"/>
                  <a:gd name="T84" fmla="*/ 87 w 1041"/>
                  <a:gd name="T85" fmla="*/ 488 h 1041"/>
                  <a:gd name="T86" fmla="*/ 131 w 1041"/>
                  <a:gd name="T87" fmla="*/ 559 h 1041"/>
                  <a:gd name="T88" fmla="*/ 224 w 1041"/>
                  <a:gd name="T89" fmla="*/ 688 h 1041"/>
                  <a:gd name="T90" fmla="*/ 192 w 1041"/>
                  <a:gd name="T91" fmla="*/ 804 h 1041"/>
                  <a:gd name="T92" fmla="*/ 272 w 1041"/>
                  <a:gd name="T93" fmla="*/ 823 h 1041"/>
                  <a:gd name="T94" fmla="*/ 430 w 1041"/>
                  <a:gd name="T95" fmla="*/ 849 h 1041"/>
                  <a:gd name="T96" fmla="*/ 488 w 1041"/>
                  <a:gd name="T97" fmla="*/ 954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1" h="1041">
                    <a:moveTo>
                      <a:pt x="565" y="1041"/>
                    </a:moveTo>
                    <a:cubicBezTo>
                      <a:pt x="476" y="1041"/>
                      <a:pt x="476" y="1041"/>
                      <a:pt x="476" y="1041"/>
                    </a:cubicBezTo>
                    <a:cubicBezTo>
                      <a:pt x="440" y="1041"/>
                      <a:pt x="409" y="1014"/>
                      <a:pt x="404" y="979"/>
                    </a:cubicBezTo>
                    <a:cubicBezTo>
                      <a:pt x="402" y="963"/>
                      <a:pt x="399" y="947"/>
                      <a:pt x="397" y="930"/>
                    </a:cubicBezTo>
                    <a:cubicBezTo>
                      <a:pt x="370" y="922"/>
                      <a:pt x="343" y="911"/>
                      <a:pt x="318" y="898"/>
                    </a:cubicBezTo>
                    <a:cubicBezTo>
                      <a:pt x="305" y="907"/>
                      <a:pt x="292" y="917"/>
                      <a:pt x="279" y="927"/>
                    </a:cubicBezTo>
                    <a:cubicBezTo>
                      <a:pt x="250" y="948"/>
                      <a:pt x="210" y="945"/>
                      <a:pt x="184" y="920"/>
                    </a:cubicBezTo>
                    <a:cubicBezTo>
                      <a:pt x="121" y="857"/>
                      <a:pt x="121" y="857"/>
                      <a:pt x="121" y="857"/>
                    </a:cubicBezTo>
                    <a:cubicBezTo>
                      <a:pt x="96" y="831"/>
                      <a:pt x="93" y="791"/>
                      <a:pt x="114" y="762"/>
                    </a:cubicBezTo>
                    <a:cubicBezTo>
                      <a:pt x="124" y="749"/>
                      <a:pt x="133" y="736"/>
                      <a:pt x="143" y="723"/>
                    </a:cubicBezTo>
                    <a:cubicBezTo>
                      <a:pt x="130" y="698"/>
                      <a:pt x="119" y="671"/>
                      <a:pt x="111" y="644"/>
                    </a:cubicBezTo>
                    <a:cubicBezTo>
                      <a:pt x="94" y="642"/>
                      <a:pt x="78" y="639"/>
                      <a:pt x="62" y="637"/>
                    </a:cubicBezTo>
                    <a:cubicBezTo>
                      <a:pt x="27" y="632"/>
                      <a:pt x="0" y="601"/>
                      <a:pt x="0" y="565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0" y="440"/>
                      <a:pt x="27" y="409"/>
                      <a:pt x="62" y="404"/>
                    </a:cubicBezTo>
                    <a:cubicBezTo>
                      <a:pt x="78" y="401"/>
                      <a:pt x="94" y="399"/>
                      <a:pt x="111" y="397"/>
                    </a:cubicBezTo>
                    <a:cubicBezTo>
                      <a:pt x="119" y="369"/>
                      <a:pt x="130" y="343"/>
                      <a:pt x="143" y="318"/>
                    </a:cubicBezTo>
                    <a:cubicBezTo>
                      <a:pt x="133" y="305"/>
                      <a:pt x="124" y="291"/>
                      <a:pt x="114" y="279"/>
                    </a:cubicBezTo>
                    <a:cubicBezTo>
                      <a:pt x="93" y="250"/>
                      <a:pt x="96" y="209"/>
                      <a:pt x="121" y="184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210" y="96"/>
                      <a:pt x="250" y="92"/>
                      <a:pt x="279" y="114"/>
                    </a:cubicBezTo>
                    <a:cubicBezTo>
                      <a:pt x="292" y="123"/>
                      <a:pt x="305" y="133"/>
                      <a:pt x="318" y="143"/>
                    </a:cubicBezTo>
                    <a:cubicBezTo>
                      <a:pt x="343" y="129"/>
                      <a:pt x="370" y="118"/>
                      <a:pt x="397" y="110"/>
                    </a:cubicBezTo>
                    <a:cubicBezTo>
                      <a:pt x="399" y="94"/>
                      <a:pt x="402" y="78"/>
                      <a:pt x="404" y="62"/>
                    </a:cubicBezTo>
                    <a:cubicBezTo>
                      <a:pt x="409" y="27"/>
                      <a:pt x="440" y="0"/>
                      <a:pt x="476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1" y="0"/>
                      <a:pt x="632" y="27"/>
                      <a:pt x="637" y="62"/>
                    </a:cubicBezTo>
                    <a:cubicBezTo>
                      <a:pt x="640" y="78"/>
                      <a:pt x="642" y="94"/>
                      <a:pt x="644" y="110"/>
                    </a:cubicBezTo>
                    <a:cubicBezTo>
                      <a:pt x="672" y="118"/>
                      <a:pt x="698" y="129"/>
                      <a:pt x="723" y="143"/>
                    </a:cubicBezTo>
                    <a:cubicBezTo>
                      <a:pt x="736" y="133"/>
                      <a:pt x="750" y="123"/>
                      <a:pt x="762" y="114"/>
                    </a:cubicBezTo>
                    <a:cubicBezTo>
                      <a:pt x="791" y="92"/>
                      <a:pt x="832" y="96"/>
                      <a:pt x="857" y="121"/>
                    </a:cubicBezTo>
                    <a:cubicBezTo>
                      <a:pt x="920" y="184"/>
                      <a:pt x="920" y="184"/>
                      <a:pt x="920" y="184"/>
                    </a:cubicBezTo>
                    <a:cubicBezTo>
                      <a:pt x="945" y="209"/>
                      <a:pt x="949" y="250"/>
                      <a:pt x="927" y="278"/>
                    </a:cubicBezTo>
                    <a:cubicBezTo>
                      <a:pt x="918" y="291"/>
                      <a:pt x="908" y="305"/>
                      <a:pt x="898" y="318"/>
                    </a:cubicBezTo>
                    <a:cubicBezTo>
                      <a:pt x="912" y="343"/>
                      <a:pt x="923" y="369"/>
                      <a:pt x="931" y="397"/>
                    </a:cubicBezTo>
                    <a:cubicBezTo>
                      <a:pt x="947" y="399"/>
                      <a:pt x="963" y="401"/>
                      <a:pt x="979" y="404"/>
                    </a:cubicBezTo>
                    <a:cubicBezTo>
                      <a:pt x="1014" y="409"/>
                      <a:pt x="1041" y="440"/>
                      <a:pt x="1041" y="476"/>
                    </a:cubicBezTo>
                    <a:cubicBezTo>
                      <a:pt x="1041" y="565"/>
                      <a:pt x="1041" y="565"/>
                      <a:pt x="1041" y="565"/>
                    </a:cubicBezTo>
                    <a:cubicBezTo>
                      <a:pt x="1041" y="601"/>
                      <a:pt x="1014" y="632"/>
                      <a:pt x="979" y="637"/>
                    </a:cubicBezTo>
                    <a:cubicBezTo>
                      <a:pt x="963" y="639"/>
                      <a:pt x="947" y="642"/>
                      <a:pt x="931" y="644"/>
                    </a:cubicBezTo>
                    <a:cubicBezTo>
                      <a:pt x="923" y="671"/>
                      <a:pt x="911" y="698"/>
                      <a:pt x="898" y="723"/>
                    </a:cubicBezTo>
                    <a:cubicBezTo>
                      <a:pt x="908" y="736"/>
                      <a:pt x="918" y="749"/>
                      <a:pt x="927" y="762"/>
                    </a:cubicBezTo>
                    <a:cubicBezTo>
                      <a:pt x="949" y="791"/>
                      <a:pt x="945" y="831"/>
                      <a:pt x="920" y="857"/>
                    </a:cubicBezTo>
                    <a:cubicBezTo>
                      <a:pt x="857" y="920"/>
                      <a:pt x="857" y="920"/>
                      <a:pt x="857" y="920"/>
                    </a:cubicBezTo>
                    <a:cubicBezTo>
                      <a:pt x="832" y="945"/>
                      <a:pt x="791" y="948"/>
                      <a:pt x="762" y="927"/>
                    </a:cubicBezTo>
                    <a:cubicBezTo>
                      <a:pt x="750" y="917"/>
                      <a:pt x="736" y="907"/>
                      <a:pt x="723" y="898"/>
                    </a:cubicBezTo>
                    <a:cubicBezTo>
                      <a:pt x="698" y="911"/>
                      <a:pt x="672" y="922"/>
                      <a:pt x="644" y="930"/>
                    </a:cubicBezTo>
                    <a:cubicBezTo>
                      <a:pt x="642" y="947"/>
                      <a:pt x="640" y="963"/>
                      <a:pt x="637" y="979"/>
                    </a:cubicBezTo>
                    <a:cubicBezTo>
                      <a:pt x="632" y="1014"/>
                      <a:pt x="601" y="1041"/>
                      <a:pt x="565" y="1041"/>
                    </a:cubicBezTo>
                    <a:close/>
                    <a:moveTo>
                      <a:pt x="488" y="954"/>
                    </a:moveTo>
                    <a:cubicBezTo>
                      <a:pt x="553" y="954"/>
                      <a:pt x="553" y="954"/>
                      <a:pt x="553" y="954"/>
                    </a:cubicBezTo>
                    <a:cubicBezTo>
                      <a:pt x="555" y="939"/>
                      <a:pt x="557" y="924"/>
                      <a:pt x="559" y="910"/>
                    </a:cubicBezTo>
                    <a:cubicBezTo>
                      <a:pt x="563" y="881"/>
                      <a:pt x="583" y="857"/>
                      <a:pt x="612" y="849"/>
                    </a:cubicBezTo>
                    <a:cubicBezTo>
                      <a:pt x="639" y="842"/>
                      <a:pt x="665" y="831"/>
                      <a:pt x="689" y="817"/>
                    </a:cubicBezTo>
                    <a:cubicBezTo>
                      <a:pt x="714" y="803"/>
                      <a:pt x="746" y="805"/>
                      <a:pt x="769" y="823"/>
                    </a:cubicBezTo>
                    <a:cubicBezTo>
                      <a:pt x="781" y="832"/>
                      <a:pt x="793" y="841"/>
                      <a:pt x="804" y="849"/>
                    </a:cubicBezTo>
                    <a:cubicBezTo>
                      <a:pt x="850" y="804"/>
                      <a:pt x="850" y="804"/>
                      <a:pt x="850" y="804"/>
                    </a:cubicBezTo>
                    <a:cubicBezTo>
                      <a:pt x="841" y="792"/>
                      <a:pt x="832" y="780"/>
                      <a:pt x="823" y="769"/>
                    </a:cubicBezTo>
                    <a:cubicBezTo>
                      <a:pt x="805" y="745"/>
                      <a:pt x="803" y="714"/>
                      <a:pt x="817" y="688"/>
                    </a:cubicBezTo>
                    <a:cubicBezTo>
                      <a:pt x="831" y="664"/>
                      <a:pt x="842" y="638"/>
                      <a:pt x="850" y="611"/>
                    </a:cubicBezTo>
                    <a:cubicBezTo>
                      <a:pt x="857" y="583"/>
                      <a:pt x="881" y="562"/>
                      <a:pt x="910" y="559"/>
                    </a:cubicBezTo>
                    <a:cubicBezTo>
                      <a:pt x="925" y="557"/>
                      <a:pt x="940" y="555"/>
                      <a:pt x="954" y="553"/>
                    </a:cubicBezTo>
                    <a:cubicBezTo>
                      <a:pt x="954" y="488"/>
                      <a:pt x="954" y="488"/>
                      <a:pt x="954" y="488"/>
                    </a:cubicBezTo>
                    <a:cubicBezTo>
                      <a:pt x="940" y="486"/>
                      <a:pt x="925" y="484"/>
                      <a:pt x="910" y="482"/>
                    </a:cubicBezTo>
                    <a:cubicBezTo>
                      <a:pt x="881" y="478"/>
                      <a:pt x="857" y="458"/>
                      <a:pt x="850" y="429"/>
                    </a:cubicBezTo>
                    <a:cubicBezTo>
                      <a:pt x="842" y="402"/>
                      <a:pt x="831" y="376"/>
                      <a:pt x="817" y="352"/>
                    </a:cubicBezTo>
                    <a:cubicBezTo>
                      <a:pt x="803" y="327"/>
                      <a:pt x="805" y="295"/>
                      <a:pt x="823" y="272"/>
                    </a:cubicBezTo>
                    <a:cubicBezTo>
                      <a:pt x="832" y="260"/>
                      <a:pt x="841" y="248"/>
                      <a:pt x="850" y="237"/>
                    </a:cubicBezTo>
                    <a:cubicBezTo>
                      <a:pt x="804" y="191"/>
                      <a:pt x="804" y="191"/>
                      <a:pt x="804" y="191"/>
                    </a:cubicBezTo>
                    <a:cubicBezTo>
                      <a:pt x="793" y="200"/>
                      <a:pt x="781" y="209"/>
                      <a:pt x="769" y="218"/>
                    </a:cubicBezTo>
                    <a:cubicBezTo>
                      <a:pt x="746" y="236"/>
                      <a:pt x="714" y="238"/>
                      <a:pt x="689" y="224"/>
                    </a:cubicBezTo>
                    <a:cubicBezTo>
                      <a:pt x="665" y="210"/>
                      <a:pt x="639" y="199"/>
                      <a:pt x="612" y="191"/>
                    </a:cubicBezTo>
                    <a:cubicBezTo>
                      <a:pt x="583" y="184"/>
                      <a:pt x="563" y="160"/>
                      <a:pt x="559" y="131"/>
                    </a:cubicBezTo>
                    <a:cubicBezTo>
                      <a:pt x="557" y="116"/>
                      <a:pt x="555" y="101"/>
                      <a:pt x="553" y="87"/>
                    </a:cubicBezTo>
                    <a:cubicBezTo>
                      <a:pt x="488" y="87"/>
                      <a:pt x="488" y="87"/>
                      <a:pt x="488" y="87"/>
                    </a:cubicBezTo>
                    <a:cubicBezTo>
                      <a:pt x="486" y="101"/>
                      <a:pt x="484" y="116"/>
                      <a:pt x="482" y="131"/>
                    </a:cubicBezTo>
                    <a:cubicBezTo>
                      <a:pt x="479" y="160"/>
                      <a:pt x="458" y="184"/>
                      <a:pt x="430" y="191"/>
                    </a:cubicBezTo>
                    <a:cubicBezTo>
                      <a:pt x="403" y="199"/>
                      <a:pt x="377" y="210"/>
                      <a:pt x="353" y="224"/>
                    </a:cubicBezTo>
                    <a:cubicBezTo>
                      <a:pt x="327" y="238"/>
                      <a:pt x="296" y="236"/>
                      <a:pt x="272" y="218"/>
                    </a:cubicBezTo>
                    <a:cubicBezTo>
                      <a:pt x="261" y="209"/>
                      <a:pt x="249" y="200"/>
                      <a:pt x="237" y="191"/>
                    </a:cubicBezTo>
                    <a:cubicBezTo>
                      <a:pt x="192" y="237"/>
                      <a:pt x="192" y="237"/>
                      <a:pt x="192" y="237"/>
                    </a:cubicBezTo>
                    <a:cubicBezTo>
                      <a:pt x="200" y="248"/>
                      <a:pt x="209" y="260"/>
                      <a:pt x="218" y="272"/>
                    </a:cubicBezTo>
                    <a:cubicBezTo>
                      <a:pt x="236" y="295"/>
                      <a:pt x="238" y="327"/>
                      <a:pt x="224" y="352"/>
                    </a:cubicBezTo>
                    <a:cubicBezTo>
                      <a:pt x="210" y="376"/>
                      <a:pt x="199" y="402"/>
                      <a:pt x="192" y="429"/>
                    </a:cubicBezTo>
                    <a:cubicBezTo>
                      <a:pt x="184" y="458"/>
                      <a:pt x="160" y="478"/>
                      <a:pt x="131" y="482"/>
                    </a:cubicBezTo>
                    <a:cubicBezTo>
                      <a:pt x="117" y="484"/>
                      <a:pt x="102" y="486"/>
                      <a:pt x="87" y="488"/>
                    </a:cubicBezTo>
                    <a:cubicBezTo>
                      <a:pt x="87" y="553"/>
                      <a:pt x="87" y="553"/>
                      <a:pt x="87" y="553"/>
                    </a:cubicBezTo>
                    <a:cubicBezTo>
                      <a:pt x="102" y="555"/>
                      <a:pt x="117" y="557"/>
                      <a:pt x="131" y="559"/>
                    </a:cubicBezTo>
                    <a:cubicBezTo>
                      <a:pt x="160" y="562"/>
                      <a:pt x="184" y="583"/>
                      <a:pt x="192" y="611"/>
                    </a:cubicBezTo>
                    <a:cubicBezTo>
                      <a:pt x="199" y="638"/>
                      <a:pt x="210" y="664"/>
                      <a:pt x="224" y="688"/>
                    </a:cubicBezTo>
                    <a:cubicBezTo>
                      <a:pt x="238" y="714"/>
                      <a:pt x="236" y="745"/>
                      <a:pt x="218" y="769"/>
                    </a:cubicBezTo>
                    <a:cubicBezTo>
                      <a:pt x="209" y="780"/>
                      <a:pt x="200" y="792"/>
                      <a:pt x="192" y="804"/>
                    </a:cubicBezTo>
                    <a:cubicBezTo>
                      <a:pt x="237" y="849"/>
                      <a:pt x="237" y="849"/>
                      <a:pt x="237" y="849"/>
                    </a:cubicBezTo>
                    <a:cubicBezTo>
                      <a:pt x="249" y="841"/>
                      <a:pt x="261" y="832"/>
                      <a:pt x="272" y="823"/>
                    </a:cubicBezTo>
                    <a:cubicBezTo>
                      <a:pt x="296" y="805"/>
                      <a:pt x="327" y="803"/>
                      <a:pt x="353" y="817"/>
                    </a:cubicBezTo>
                    <a:cubicBezTo>
                      <a:pt x="377" y="831"/>
                      <a:pt x="403" y="842"/>
                      <a:pt x="430" y="849"/>
                    </a:cubicBezTo>
                    <a:cubicBezTo>
                      <a:pt x="458" y="857"/>
                      <a:pt x="479" y="881"/>
                      <a:pt x="482" y="910"/>
                    </a:cubicBezTo>
                    <a:cubicBezTo>
                      <a:pt x="484" y="924"/>
                      <a:pt x="486" y="939"/>
                      <a:pt x="488" y="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1">
                <a:extLst>
                  <a:ext uri="{FF2B5EF4-FFF2-40B4-BE49-F238E27FC236}">
                    <a16:creationId xmlns:a16="http://schemas.microsoft.com/office/drawing/2014/main" xmlns="" id="{86200B55-0FC0-44D5-B51B-5017CAF07A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0875" y="9717088"/>
                <a:ext cx="1179512" cy="1179513"/>
              </a:xfrm>
              <a:custGeom>
                <a:avLst/>
                <a:gdLst>
                  <a:gd name="T0" fmla="*/ 186 w 371"/>
                  <a:gd name="T1" fmla="*/ 371 h 371"/>
                  <a:gd name="T2" fmla="*/ 0 w 371"/>
                  <a:gd name="T3" fmla="*/ 185 h 371"/>
                  <a:gd name="T4" fmla="*/ 186 w 371"/>
                  <a:gd name="T5" fmla="*/ 0 h 371"/>
                  <a:gd name="T6" fmla="*/ 371 w 371"/>
                  <a:gd name="T7" fmla="*/ 185 h 371"/>
                  <a:gd name="T8" fmla="*/ 186 w 371"/>
                  <a:gd name="T9" fmla="*/ 371 h 371"/>
                  <a:gd name="T10" fmla="*/ 186 w 371"/>
                  <a:gd name="T11" fmla="*/ 82 h 371"/>
                  <a:gd name="T12" fmla="*/ 83 w 371"/>
                  <a:gd name="T13" fmla="*/ 185 h 371"/>
                  <a:gd name="T14" fmla="*/ 186 w 371"/>
                  <a:gd name="T15" fmla="*/ 288 h 371"/>
                  <a:gd name="T16" fmla="*/ 289 w 371"/>
                  <a:gd name="T17" fmla="*/ 185 h 371"/>
                  <a:gd name="T18" fmla="*/ 186 w 371"/>
                  <a:gd name="T19" fmla="*/ 82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371">
                    <a:moveTo>
                      <a:pt x="186" y="371"/>
                    </a:moveTo>
                    <a:cubicBezTo>
                      <a:pt x="83" y="371"/>
                      <a:pt x="0" y="288"/>
                      <a:pt x="0" y="185"/>
                    </a:cubicBezTo>
                    <a:cubicBezTo>
                      <a:pt x="0" y="83"/>
                      <a:pt x="83" y="0"/>
                      <a:pt x="186" y="0"/>
                    </a:cubicBezTo>
                    <a:cubicBezTo>
                      <a:pt x="288" y="0"/>
                      <a:pt x="371" y="83"/>
                      <a:pt x="371" y="185"/>
                    </a:cubicBezTo>
                    <a:cubicBezTo>
                      <a:pt x="371" y="288"/>
                      <a:pt x="288" y="371"/>
                      <a:pt x="186" y="371"/>
                    </a:cubicBezTo>
                    <a:close/>
                    <a:moveTo>
                      <a:pt x="186" y="82"/>
                    </a:moveTo>
                    <a:cubicBezTo>
                      <a:pt x="129" y="82"/>
                      <a:pt x="83" y="128"/>
                      <a:pt x="83" y="185"/>
                    </a:cubicBezTo>
                    <a:cubicBezTo>
                      <a:pt x="83" y="242"/>
                      <a:pt x="129" y="288"/>
                      <a:pt x="186" y="288"/>
                    </a:cubicBezTo>
                    <a:cubicBezTo>
                      <a:pt x="243" y="288"/>
                      <a:pt x="289" y="242"/>
                      <a:pt x="289" y="185"/>
                    </a:cubicBezTo>
                    <a:cubicBezTo>
                      <a:pt x="289" y="128"/>
                      <a:pt x="243" y="82"/>
                      <a:pt x="186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61">
              <a:extLst>
                <a:ext uri="{FF2B5EF4-FFF2-40B4-BE49-F238E27FC236}">
                  <a16:creationId xmlns:a16="http://schemas.microsoft.com/office/drawing/2014/main" xmlns="" id="{CE81BB39-C5D7-4298-93D3-73384F0104D8}"/>
                </a:ext>
              </a:extLst>
            </p:cNvPr>
            <p:cNvGrpSpPr/>
            <p:nvPr/>
          </p:nvGrpSpPr>
          <p:grpSpPr>
            <a:xfrm>
              <a:off x="6251112" y="3902569"/>
              <a:ext cx="956665" cy="618544"/>
              <a:chOff x="1875629" y="2488979"/>
              <a:chExt cx="4667412" cy="3017770"/>
            </a:xfrm>
            <a:solidFill>
              <a:schemeClr val="bg1"/>
            </a:solidFill>
          </p:grpSpPr>
          <p:sp>
            <p:nvSpPr>
              <p:cNvPr id="97" name="Freeform 6">
                <a:extLst>
                  <a:ext uri="{FF2B5EF4-FFF2-40B4-BE49-F238E27FC236}">
                    <a16:creationId xmlns:a16="http://schemas.microsoft.com/office/drawing/2014/main" xmlns="" id="{69D8D6E9-88F0-4EF3-A519-72C650DEA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150" y="3040735"/>
                <a:ext cx="3062989" cy="2426604"/>
              </a:xfrm>
              <a:custGeom>
                <a:avLst/>
                <a:gdLst>
                  <a:gd name="T0" fmla="*/ 323 w 664"/>
                  <a:gd name="T1" fmla="*/ 471 h 486"/>
                  <a:gd name="T2" fmla="*/ 332 w 664"/>
                  <a:gd name="T3" fmla="*/ 458 h 486"/>
                  <a:gd name="T4" fmla="*/ 302 w 664"/>
                  <a:gd name="T5" fmla="*/ 385 h 486"/>
                  <a:gd name="T6" fmla="*/ 299 w 664"/>
                  <a:gd name="T7" fmla="*/ 384 h 486"/>
                  <a:gd name="T8" fmla="*/ 293 w 664"/>
                  <a:gd name="T9" fmla="*/ 334 h 486"/>
                  <a:gd name="T10" fmla="*/ 248 w 664"/>
                  <a:gd name="T11" fmla="*/ 312 h 486"/>
                  <a:gd name="T12" fmla="*/ 212 w 664"/>
                  <a:gd name="T13" fmla="*/ 256 h 486"/>
                  <a:gd name="T14" fmla="*/ 150 w 664"/>
                  <a:gd name="T15" fmla="*/ 282 h 486"/>
                  <a:gd name="T16" fmla="*/ 63 w 664"/>
                  <a:gd name="T17" fmla="*/ 271 h 486"/>
                  <a:gd name="T18" fmla="*/ 44 w 664"/>
                  <a:gd name="T19" fmla="*/ 246 h 486"/>
                  <a:gd name="T20" fmla="*/ 2 w 664"/>
                  <a:gd name="T21" fmla="*/ 191 h 486"/>
                  <a:gd name="T22" fmla="*/ 2 w 664"/>
                  <a:gd name="T23" fmla="*/ 183 h 486"/>
                  <a:gd name="T24" fmla="*/ 67 w 664"/>
                  <a:gd name="T25" fmla="*/ 80 h 486"/>
                  <a:gd name="T26" fmla="*/ 116 w 664"/>
                  <a:gd name="T27" fmla="*/ 3 h 486"/>
                  <a:gd name="T28" fmla="*/ 122 w 664"/>
                  <a:gd name="T29" fmla="*/ 2 h 486"/>
                  <a:gd name="T30" fmla="*/ 155 w 664"/>
                  <a:gd name="T31" fmla="*/ 19 h 486"/>
                  <a:gd name="T32" fmla="*/ 181 w 664"/>
                  <a:gd name="T33" fmla="*/ 26 h 486"/>
                  <a:gd name="T34" fmla="*/ 217 w 664"/>
                  <a:gd name="T35" fmla="*/ 32 h 486"/>
                  <a:gd name="T36" fmla="*/ 223 w 664"/>
                  <a:gd name="T37" fmla="*/ 33 h 486"/>
                  <a:gd name="T38" fmla="*/ 214 w 664"/>
                  <a:gd name="T39" fmla="*/ 44 h 486"/>
                  <a:gd name="T40" fmla="*/ 170 w 664"/>
                  <a:gd name="T41" fmla="*/ 102 h 486"/>
                  <a:gd name="T42" fmla="*/ 171 w 664"/>
                  <a:gd name="T43" fmla="*/ 151 h 486"/>
                  <a:gd name="T44" fmla="*/ 217 w 664"/>
                  <a:gd name="T45" fmla="*/ 166 h 486"/>
                  <a:gd name="T46" fmla="*/ 245 w 664"/>
                  <a:gd name="T47" fmla="*/ 152 h 486"/>
                  <a:gd name="T48" fmla="*/ 308 w 664"/>
                  <a:gd name="T49" fmla="*/ 119 h 486"/>
                  <a:gd name="T50" fmla="*/ 353 w 664"/>
                  <a:gd name="T51" fmla="*/ 96 h 486"/>
                  <a:gd name="T52" fmla="*/ 372 w 664"/>
                  <a:gd name="T53" fmla="*/ 97 h 486"/>
                  <a:gd name="T54" fmla="*/ 538 w 664"/>
                  <a:gd name="T55" fmla="*/ 205 h 486"/>
                  <a:gd name="T56" fmla="*/ 647 w 664"/>
                  <a:gd name="T57" fmla="*/ 275 h 486"/>
                  <a:gd name="T58" fmla="*/ 663 w 664"/>
                  <a:gd name="T59" fmla="*/ 308 h 486"/>
                  <a:gd name="T60" fmla="*/ 643 w 664"/>
                  <a:gd name="T61" fmla="*/ 334 h 486"/>
                  <a:gd name="T62" fmla="*/ 612 w 664"/>
                  <a:gd name="T63" fmla="*/ 331 h 486"/>
                  <a:gd name="T64" fmla="*/ 483 w 664"/>
                  <a:gd name="T65" fmla="*/ 254 h 486"/>
                  <a:gd name="T66" fmla="*/ 463 w 664"/>
                  <a:gd name="T67" fmla="*/ 242 h 486"/>
                  <a:gd name="T68" fmla="*/ 448 w 664"/>
                  <a:gd name="T69" fmla="*/ 247 h 486"/>
                  <a:gd name="T70" fmla="*/ 451 w 664"/>
                  <a:gd name="T71" fmla="*/ 262 h 486"/>
                  <a:gd name="T72" fmla="*/ 496 w 664"/>
                  <a:gd name="T73" fmla="*/ 289 h 486"/>
                  <a:gd name="T74" fmla="*/ 527 w 664"/>
                  <a:gd name="T75" fmla="*/ 307 h 486"/>
                  <a:gd name="T76" fmla="*/ 571 w 664"/>
                  <a:gd name="T77" fmla="*/ 333 h 486"/>
                  <a:gd name="T78" fmla="*/ 588 w 664"/>
                  <a:gd name="T79" fmla="*/ 344 h 486"/>
                  <a:gd name="T80" fmla="*/ 586 w 664"/>
                  <a:gd name="T81" fmla="*/ 384 h 486"/>
                  <a:gd name="T82" fmla="*/ 544 w 664"/>
                  <a:gd name="T83" fmla="*/ 388 h 486"/>
                  <a:gd name="T84" fmla="*/ 455 w 664"/>
                  <a:gd name="T85" fmla="*/ 339 h 486"/>
                  <a:gd name="T86" fmla="*/ 428 w 664"/>
                  <a:gd name="T87" fmla="*/ 325 h 486"/>
                  <a:gd name="T88" fmla="*/ 411 w 664"/>
                  <a:gd name="T89" fmla="*/ 329 h 486"/>
                  <a:gd name="T90" fmla="*/ 416 w 664"/>
                  <a:gd name="T91" fmla="*/ 345 h 486"/>
                  <a:gd name="T92" fmla="*/ 482 w 664"/>
                  <a:gd name="T93" fmla="*/ 381 h 486"/>
                  <a:gd name="T94" fmla="*/ 522 w 664"/>
                  <a:gd name="T95" fmla="*/ 404 h 486"/>
                  <a:gd name="T96" fmla="*/ 529 w 664"/>
                  <a:gd name="T97" fmla="*/ 433 h 486"/>
                  <a:gd name="T98" fmla="*/ 486 w 664"/>
                  <a:gd name="T99" fmla="*/ 450 h 486"/>
                  <a:gd name="T100" fmla="*/ 461 w 664"/>
                  <a:gd name="T101" fmla="*/ 438 h 486"/>
                  <a:gd name="T102" fmla="*/ 407 w 664"/>
                  <a:gd name="T103" fmla="*/ 410 h 486"/>
                  <a:gd name="T104" fmla="*/ 393 w 664"/>
                  <a:gd name="T105" fmla="*/ 403 h 486"/>
                  <a:gd name="T106" fmla="*/ 376 w 664"/>
                  <a:gd name="T107" fmla="*/ 407 h 486"/>
                  <a:gd name="T108" fmla="*/ 382 w 664"/>
                  <a:gd name="T109" fmla="*/ 424 h 486"/>
                  <a:gd name="T110" fmla="*/ 435 w 664"/>
                  <a:gd name="T111" fmla="*/ 451 h 486"/>
                  <a:gd name="T112" fmla="*/ 464 w 664"/>
                  <a:gd name="T113" fmla="*/ 466 h 486"/>
                  <a:gd name="T114" fmla="*/ 441 w 664"/>
                  <a:gd name="T115" fmla="*/ 479 h 486"/>
                  <a:gd name="T116" fmla="*/ 387 w 664"/>
                  <a:gd name="T117" fmla="*/ 481 h 486"/>
                  <a:gd name="T118" fmla="*/ 335 w 664"/>
                  <a:gd name="T119" fmla="*/ 473 h 486"/>
                  <a:gd name="T120" fmla="*/ 323 w 664"/>
                  <a:gd name="T121" fmla="*/ 471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486">
                    <a:moveTo>
                      <a:pt x="323" y="471"/>
                    </a:moveTo>
                    <a:cubicBezTo>
                      <a:pt x="326" y="467"/>
                      <a:pt x="329" y="462"/>
                      <a:pt x="332" y="458"/>
                    </a:cubicBezTo>
                    <a:cubicBezTo>
                      <a:pt x="352" y="431"/>
                      <a:pt x="338" y="391"/>
                      <a:pt x="302" y="385"/>
                    </a:cubicBezTo>
                    <a:cubicBezTo>
                      <a:pt x="301" y="385"/>
                      <a:pt x="300" y="384"/>
                      <a:pt x="299" y="384"/>
                    </a:cubicBezTo>
                    <a:cubicBezTo>
                      <a:pt x="306" y="366"/>
                      <a:pt x="304" y="349"/>
                      <a:pt x="293" y="334"/>
                    </a:cubicBezTo>
                    <a:cubicBezTo>
                      <a:pt x="282" y="319"/>
                      <a:pt x="267" y="312"/>
                      <a:pt x="248" y="312"/>
                    </a:cubicBezTo>
                    <a:cubicBezTo>
                      <a:pt x="250" y="285"/>
                      <a:pt x="239" y="264"/>
                      <a:pt x="212" y="256"/>
                    </a:cubicBezTo>
                    <a:cubicBezTo>
                      <a:pt x="185" y="247"/>
                      <a:pt x="165" y="258"/>
                      <a:pt x="150" y="282"/>
                    </a:cubicBezTo>
                    <a:cubicBezTo>
                      <a:pt x="132" y="246"/>
                      <a:pt x="87" y="242"/>
                      <a:pt x="63" y="271"/>
                    </a:cubicBezTo>
                    <a:cubicBezTo>
                      <a:pt x="56" y="262"/>
                      <a:pt x="50" y="254"/>
                      <a:pt x="44" y="246"/>
                    </a:cubicBezTo>
                    <a:cubicBezTo>
                      <a:pt x="30" y="227"/>
                      <a:pt x="16" y="209"/>
                      <a:pt x="2" y="191"/>
                    </a:cubicBezTo>
                    <a:cubicBezTo>
                      <a:pt x="0" y="188"/>
                      <a:pt x="0" y="186"/>
                      <a:pt x="2" y="183"/>
                    </a:cubicBezTo>
                    <a:cubicBezTo>
                      <a:pt x="24" y="149"/>
                      <a:pt x="45" y="115"/>
                      <a:pt x="67" y="80"/>
                    </a:cubicBezTo>
                    <a:cubicBezTo>
                      <a:pt x="83" y="54"/>
                      <a:pt x="99" y="29"/>
                      <a:pt x="116" y="3"/>
                    </a:cubicBezTo>
                    <a:cubicBezTo>
                      <a:pt x="118" y="0"/>
                      <a:pt x="120" y="1"/>
                      <a:pt x="122" y="2"/>
                    </a:cubicBezTo>
                    <a:cubicBezTo>
                      <a:pt x="133" y="8"/>
                      <a:pt x="143" y="14"/>
                      <a:pt x="155" y="19"/>
                    </a:cubicBezTo>
                    <a:cubicBezTo>
                      <a:pt x="163" y="22"/>
                      <a:pt x="172" y="24"/>
                      <a:pt x="181" y="26"/>
                    </a:cubicBezTo>
                    <a:cubicBezTo>
                      <a:pt x="193" y="28"/>
                      <a:pt x="205" y="30"/>
                      <a:pt x="217" y="32"/>
                    </a:cubicBezTo>
                    <a:cubicBezTo>
                      <a:pt x="219" y="32"/>
                      <a:pt x="220" y="32"/>
                      <a:pt x="223" y="33"/>
                    </a:cubicBezTo>
                    <a:cubicBezTo>
                      <a:pt x="220" y="37"/>
                      <a:pt x="217" y="41"/>
                      <a:pt x="214" y="44"/>
                    </a:cubicBezTo>
                    <a:cubicBezTo>
                      <a:pt x="199" y="64"/>
                      <a:pt x="184" y="83"/>
                      <a:pt x="170" y="102"/>
                    </a:cubicBezTo>
                    <a:cubicBezTo>
                      <a:pt x="159" y="117"/>
                      <a:pt x="160" y="137"/>
                      <a:pt x="171" y="151"/>
                    </a:cubicBezTo>
                    <a:cubicBezTo>
                      <a:pt x="181" y="165"/>
                      <a:pt x="202" y="172"/>
                      <a:pt x="217" y="166"/>
                    </a:cubicBezTo>
                    <a:cubicBezTo>
                      <a:pt x="226" y="162"/>
                      <a:pt x="236" y="157"/>
                      <a:pt x="245" y="152"/>
                    </a:cubicBezTo>
                    <a:cubicBezTo>
                      <a:pt x="266" y="141"/>
                      <a:pt x="287" y="130"/>
                      <a:pt x="308" y="119"/>
                    </a:cubicBezTo>
                    <a:cubicBezTo>
                      <a:pt x="323" y="111"/>
                      <a:pt x="338" y="104"/>
                      <a:pt x="353" y="96"/>
                    </a:cubicBezTo>
                    <a:cubicBezTo>
                      <a:pt x="360" y="92"/>
                      <a:pt x="366" y="93"/>
                      <a:pt x="372" y="97"/>
                    </a:cubicBezTo>
                    <a:cubicBezTo>
                      <a:pt x="428" y="133"/>
                      <a:pt x="483" y="169"/>
                      <a:pt x="538" y="205"/>
                    </a:cubicBezTo>
                    <a:cubicBezTo>
                      <a:pt x="575" y="228"/>
                      <a:pt x="611" y="252"/>
                      <a:pt x="647" y="275"/>
                    </a:cubicBezTo>
                    <a:cubicBezTo>
                      <a:pt x="659" y="283"/>
                      <a:pt x="664" y="294"/>
                      <a:pt x="663" y="308"/>
                    </a:cubicBezTo>
                    <a:cubicBezTo>
                      <a:pt x="662" y="320"/>
                      <a:pt x="655" y="329"/>
                      <a:pt x="643" y="334"/>
                    </a:cubicBezTo>
                    <a:cubicBezTo>
                      <a:pt x="632" y="339"/>
                      <a:pt x="622" y="337"/>
                      <a:pt x="612" y="331"/>
                    </a:cubicBezTo>
                    <a:cubicBezTo>
                      <a:pt x="569" y="306"/>
                      <a:pt x="526" y="280"/>
                      <a:pt x="483" y="254"/>
                    </a:cubicBezTo>
                    <a:cubicBezTo>
                      <a:pt x="477" y="250"/>
                      <a:pt x="470" y="246"/>
                      <a:pt x="463" y="242"/>
                    </a:cubicBezTo>
                    <a:cubicBezTo>
                      <a:pt x="457" y="239"/>
                      <a:pt x="451" y="241"/>
                      <a:pt x="448" y="247"/>
                    </a:cubicBezTo>
                    <a:cubicBezTo>
                      <a:pt x="445" y="252"/>
                      <a:pt x="446" y="259"/>
                      <a:pt x="451" y="262"/>
                    </a:cubicBezTo>
                    <a:cubicBezTo>
                      <a:pt x="466" y="271"/>
                      <a:pt x="481" y="280"/>
                      <a:pt x="496" y="289"/>
                    </a:cubicBezTo>
                    <a:cubicBezTo>
                      <a:pt x="506" y="295"/>
                      <a:pt x="516" y="301"/>
                      <a:pt x="527" y="307"/>
                    </a:cubicBezTo>
                    <a:cubicBezTo>
                      <a:pt x="541" y="316"/>
                      <a:pt x="556" y="325"/>
                      <a:pt x="571" y="333"/>
                    </a:cubicBezTo>
                    <a:cubicBezTo>
                      <a:pt x="577" y="337"/>
                      <a:pt x="583" y="340"/>
                      <a:pt x="588" y="344"/>
                    </a:cubicBezTo>
                    <a:cubicBezTo>
                      <a:pt x="600" y="354"/>
                      <a:pt x="601" y="372"/>
                      <a:pt x="586" y="384"/>
                    </a:cubicBezTo>
                    <a:cubicBezTo>
                      <a:pt x="573" y="394"/>
                      <a:pt x="559" y="396"/>
                      <a:pt x="544" y="388"/>
                    </a:cubicBezTo>
                    <a:cubicBezTo>
                      <a:pt x="514" y="372"/>
                      <a:pt x="484" y="355"/>
                      <a:pt x="455" y="339"/>
                    </a:cubicBezTo>
                    <a:cubicBezTo>
                      <a:pt x="446" y="334"/>
                      <a:pt x="437" y="329"/>
                      <a:pt x="428" y="325"/>
                    </a:cubicBezTo>
                    <a:cubicBezTo>
                      <a:pt x="421" y="321"/>
                      <a:pt x="414" y="323"/>
                      <a:pt x="411" y="329"/>
                    </a:cubicBezTo>
                    <a:cubicBezTo>
                      <a:pt x="407" y="335"/>
                      <a:pt x="410" y="341"/>
                      <a:pt x="416" y="345"/>
                    </a:cubicBezTo>
                    <a:cubicBezTo>
                      <a:pt x="438" y="357"/>
                      <a:pt x="460" y="369"/>
                      <a:pt x="482" y="381"/>
                    </a:cubicBezTo>
                    <a:cubicBezTo>
                      <a:pt x="496" y="389"/>
                      <a:pt x="509" y="396"/>
                      <a:pt x="522" y="404"/>
                    </a:cubicBezTo>
                    <a:cubicBezTo>
                      <a:pt x="531" y="410"/>
                      <a:pt x="534" y="423"/>
                      <a:pt x="529" y="433"/>
                    </a:cubicBezTo>
                    <a:cubicBezTo>
                      <a:pt x="519" y="449"/>
                      <a:pt x="503" y="456"/>
                      <a:pt x="486" y="450"/>
                    </a:cubicBezTo>
                    <a:cubicBezTo>
                      <a:pt x="478" y="447"/>
                      <a:pt x="469" y="442"/>
                      <a:pt x="461" y="438"/>
                    </a:cubicBezTo>
                    <a:cubicBezTo>
                      <a:pt x="443" y="429"/>
                      <a:pt x="425" y="419"/>
                      <a:pt x="407" y="410"/>
                    </a:cubicBezTo>
                    <a:cubicBezTo>
                      <a:pt x="402" y="408"/>
                      <a:pt x="398" y="406"/>
                      <a:pt x="393" y="403"/>
                    </a:cubicBezTo>
                    <a:cubicBezTo>
                      <a:pt x="386" y="400"/>
                      <a:pt x="379" y="401"/>
                      <a:pt x="376" y="407"/>
                    </a:cubicBezTo>
                    <a:cubicBezTo>
                      <a:pt x="372" y="413"/>
                      <a:pt x="375" y="420"/>
                      <a:pt x="382" y="424"/>
                    </a:cubicBezTo>
                    <a:cubicBezTo>
                      <a:pt x="399" y="433"/>
                      <a:pt x="417" y="442"/>
                      <a:pt x="435" y="451"/>
                    </a:cubicBezTo>
                    <a:cubicBezTo>
                      <a:pt x="445" y="456"/>
                      <a:pt x="454" y="461"/>
                      <a:pt x="464" y="466"/>
                    </a:cubicBezTo>
                    <a:cubicBezTo>
                      <a:pt x="457" y="472"/>
                      <a:pt x="449" y="476"/>
                      <a:pt x="441" y="479"/>
                    </a:cubicBezTo>
                    <a:cubicBezTo>
                      <a:pt x="423" y="486"/>
                      <a:pt x="405" y="484"/>
                      <a:pt x="387" y="481"/>
                    </a:cubicBezTo>
                    <a:cubicBezTo>
                      <a:pt x="370" y="479"/>
                      <a:pt x="352" y="476"/>
                      <a:pt x="335" y="473"/>
                    </a:cubicBezTo>
                    <a:cubicBezTo>
                      <a:pt x="331" y="473"/>
                      <a:pt x="327" y="472"/>
                      <a:pt x="323" y="4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7">
                <a:extLst>
                  <a:ext uri="{FF2B5EF4-FFF2-40B4-BE49-F238E27FC236}">
                    <a16:creationId xmlns:a16="http://schemas.microsoft.com/office/drawing/2014/main" xmlns="" id="{5572BC18-11B5-4220-B06E-1B1AABDF7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454" y="2978805"/>
                <a:ext cx="2583746" cy="1373761"/>
              </a:xfrm>
              <a:custGeom>
                <a:avLst/>
                <a:gdLst>
                  <a:gd name="T0" fmla="*/ 486 w 561"/>
                  <a:gd name="T1" fmla="*/ 275 h 275"/>
                  <a:gd name="T2" fmla="*/ 413 w 561"/>
                  <a:gd name="T3" fmla="*/ 228 h 275"/>
                  <a:gd name="T4" fmla="*/ 330 w 561"/>
                  <a:gd name="T5" fmla="*/ 174 h 275"/>
                  <a:gd name="T6" fmla="*/ 229 w 561"/>
                  <a:gd name="T7" fmla="*/ 109 h 275"/>
                  <a:gd name="T8" fmla="*/ 203 w 561"/>
                  <a:gd name="T9" fmla="*/ 92 h 275"/>
                  <a:gd name="T10" fmla="*/ 154 w 561"/>
                  <a:gd name="T11" fmla="*/ 90 h 275"/>
                  <a:gd name="T12" fmla="*/ 78 w 561"/>
                  <a:gd name="T13" fmla="*/ 130 h 275"/>
                  <a:gd name="T14" fmla="*/ 32 w 561"/>
                  <a:gd name="T15" fmla="*/ 154 h 275"/>
                  <a:gd name="T16" fmla="*/ 7 w 561"/>
                  <a:gd name="T17" fmla="*/ 151 h 275"/>
                  <a:gd name="T18" fmla="*/ 7 w 561"/>
                  <a:gd name="T19" fmla="*/ 126 h 275"/>
                  <a:gd name="T20" fmla="*/ 57 w 561"/>
                  <a:gd name="T21" fmla="*/ 61 h 275"/>
                  <a:gd name="T22" fmla="*/ 82 w 561"/>
                  <a:gd name="T23" fmla="*/ 33 h 275"/>
                  <a:gd name="T24" fmla="*/ 117 w 561"/>
                  <a:gd name="T25" fmla="*/ 20 h 275"/>
                  <a:gd name="T26" fmla="*/ 158 w 561"/>
                  <a:gd name="T27" fmla="*/ 12 h 275"/>
                  <a:gd name="T28" fmla="*/ 260 w 561"/>
                  <a:gd name="T29" fmla="*/ 3 h 275"/>
                  <a:gd name="T30" fmla="*/ 309 w 561"/>
                  <a:gd name="T31" fmla="*/ 11 h 275"/>
                  <a:gd name="T32" fmla="*/ 380 w 561"/>
                  <a:gd name="T33" fmla="*/ 25 h 275"/>
                  <a:gd name="T34" fmla="*/ 405 w 561"/>
                  <a:gd name="T35" fmla="*/ 22 h 275"/>
                  <a:gd name="T36" fmla="*/ 432 w 561"/>
                  <a:gd name="T37" fmla="*/ 10 h 275"/>
                  <a:gd name="T38" fmla="*/ 440 w 561"/>
                  <a:gd name="T39" fmla="*/ 12 h 275"/>
                  <a:gd name="T40" fmla="*/ 481 w 561"/>
                  <a:gd name="T41" fmla="*/ 78 h 275"/>
                  <a:gd name="T42" fmla="*/ 535 w 561"/>
                  <a:gd name="T43" fmla="*/ 164 h 275"/>
                  <a:gd name="T44" fmla="*/ 559 w 561"/>
                  <a:gd name="T45" fmla="*/ 201 h 275"/>
                  <a:gd name="T46" fmla="*/ 559 w 561"/>
                  <a:gd name="T47" fmla="*/ 207 h 275"/>
                  <a:gd name="T48" fmla="*/ 487 w 561"/>
                  <a:gd name="T49" fmla="*/ 275 h 275"/>
                  <a:gd name="T50" fmla="*/ 486 w 561"/>
                  <a:gd name="T5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1" h="275">
                    <a:moveTo>
                      <a:pt x="486" y="275"/>
                    </a:moveTo>
                    <a:cubicBezTo>
                      <a:pt x="461" y="259"/>
                      <a:pt x="437" y="244"/>
                      <a:pt x="413" y="228"/>
                    </a:cubicBezTo>
                    <a:cubicBezTo>
                      <a:pt x="385" y="210"/>
                      <a:pt x="357" y="192"/>
                      <a:pt x="330" y="174"/>
                    </a:cubicBezTo>
                    <a:cubicBezTo>
                      <a:pt x="296" y="152"/>
                      <a:pt x="263" y="131"/>
                      <a:pt x="229" y="109"/>
                    </a:cubicBezTo>
                    <a:cubicBezTo>
                      <a:pt x="220" y="103"/>
                      <a:pt x="211" y="98"/>
                      <a:pt x="203" y="92"/>
                    </a:cubicBezTo>
                    <a:cubicBezTo>
                      <a:pt x="187" y="81"/>
                      <a:pt x="171" y="81"/>
                      <a:pt x="154" y="90"/>
                    </a:cubicBezTo>
                    <a:cubicBezTo>
                      <a:pt x="129" y="104"/>
                      <a:pt x="103" y="117"/>
                      <a:pt x="78" y="130"/>
                    </a:cubicBezTo>
                    <a:cubicBezTo>
                      <a:pt x="63" y="138"/>
                      <a:pt x="47" y="146"/>
                      <a:pt x="32" y="154"/>
                    </a:cubicBezTo>
                    <a:cubicBezTo>
                      <a:pt x="23" y="159"/>
                      <a:pt x="13" y="158"/>
                      <a:pt x="7" y="151"/>
                    </a:cubicBezTo>
                    <a:cubicBezTo>
                      <a:pt x="0" y="144"/>
                      <a:pt x="0" y="134"/>
                      <a:pt x="7" y="126"/>
                    </a:cubicBezTo>
                    <a:cubicBezTo>
                      <a:pt x="23" y="104"/>
                      <a:pt x="40" y="83"/>
                      <a:pt x="57" y="61"/>
                    </a:cubicBezTo>
                    <a:cubicBezTo>
                      <a:pt x="64" y="51"/>
                      <a:pt x="72" y="41"/>
                      <a:pt x="82" y="33"/>
                    </a:cubicBezTo>
                    <a:cubicBezTo>
                      <a:pt x="93" y="26"/>
                      <a:pt x="105" y="22"/>
                      <a:pt x="117" y="20"/>
                    </a:cubicBezTo>
                    <a:cubicBezTo>
                      <a:pt x="131" y="18"/>
                      <a:pt x="145" y="15"/>
                      <a:pt x="158" y="12"/>
                    </a:cubicBezTo>
                    <a:cubicBezTo>
                      <a:pt x="192" y="5"/>
                      <a:pt x="225" y="0"/>
                      <a:pt x="260" y="3"/>
                    </a:cubicBezTo>
                    <a:cubicBezTo>
                      <a:pt x="276" y="5"/>
                      <a:pt x="293" y="8"/>
                      <a:pt x="309" y="11"/>
                    </a:cubicBezTo>
                    <a:cubicBezTo>
                      <a:pt x="332" y="15"/>
                      <a:pt x="356" y="21"/>
                      <a:pt x="380" y="25"/>
                    </a:cubicBezTo>
                    <a:cubicBezTo>
                      <a:pt x="388" y="27"/>
                      <a:pt x="397" y="26"/>
                      <a:pt x="405" y="22"/>
                    </a:cubicBezTo>
                    <a:cubicBezTo>
                      <a:pt x="414" y="18"/>
                      <a:pt x="423" y="14"/>
                      <a:pt x="432" y="10"/>
                    </a:cubicBezTo>
                    <a:cubicBezTo>
                      <a:pt x="435" y="8"/>
                      <a:pt x="438" y="9"/>
                      <a:pt x="440" y="12"/>
                    </a:cubicBezTo>
                    <a:cubicBezTo>
                      <a:pt x="454" y="34"/>
                      <a:pt x="468" y="56"/>
                      <a:pt x="481" y="78"/>
                    </a:cubicBezTo>
                    <a:cubicBezTo>
                      <a:pt x="499" y="107"/>
                      <a:pt x="517" y="135"/>
                      <a:pt x="535" y="164"/>
                    </a:cubicBezTo>
                    <a:cubicBezTo>
                      <a:pt x="543" y="176"/>
                      <a:pt x="551" y="188"/>
                      <a:pt x="559" y="201"/>
                    </a:cubicBezTo>
                    <a:cubicBezTo>
                      <a:pt x="560" y="203"/>
                      <a:pt x="561" y="205"/>
                      <a:pt x="559" y="207"/>
                    </a:cubicBezTo>
                    <a:cubicBezTo>
                      <a:pt x="535" y="230"/>
                      <a:pt x="511" y="252"/>
                      <a:pt x="487" y="275"/>
                    </a:cubicBezTo>
                    <a:cubicBezTo>
                      <a:pt x="486" y="275"/>
                      <a:pt x="486" y="275"/>
                      <a:pt x="486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8">
                <a:extLst>
                  <a:ext uri="{FF2B5EF4-FFF2-40B4-BE49-F238E27FC236}">
                    <a16:creationId xmlns:a16="http://schemas.microsoft.com/office/drawing/2014/main" xmlns="" id="{89582FB9-66BF-4410-93BE-18477872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188" y="2488979"/>
                <a:ext cx="1166853" cy="1542666"/>
              </a:xfrm>
              <a:custGeom>
                <a:avLst/>
                <a:gdLst>
                  <a:gd name="T0" fmla="*/ 99 w 254"/>
                  <a:gd name="T1" fmla="*/ 0 h 309"/>
                  <a:gd name="T2" fmla="*/ 254 w 254"/>
                  <a:gd name="T3" fmla="*/ 246 h 309"/>
                  <a:gd name="T4" fmla="*/ 234 w 254"/>
                  <a:gd name="T5" fmla="*/ 259 h 309"/>
                  <a:gd name="T6" fmla="*/ 160 w 254"/>
                  <a:gd name="T7" fmla="*/ 307 h 309"/>
                  <a:gd name="T8" fmla="*/ 154 w 254"/>
                  <a:gd name="T9" fmla="*/ 306 h 309"/>
                  <a:gd name="T10" fmla="*/ 71 w 254"/>
                  <a:gd name="T11" fmla="*/ 175 h 309"/>
                  <a:gd name="T12" fmla="*/ 22 w 254"/>
                  <a:gd name="T13" fmla="*/ 96 h 309"/>
                  <a:gd name="T14" fmla="*/ 2 w 254"/>
                  <a:gd name="T15" fmla="*/ 66 h 309"/>
                  <a:gd name="T16" fmla="*/ 3 w 254"/>
                  <a:gd name="T17" fmla="*/ 60 h 309"/>
                  <a:gd name="T18" fmla="*/ 52 w 254"/>
                  <a:gd name="T19" fmla="*/ 29 h 309"/>
                  <a:gd name="T20" fmla="*/ 90 w 254"/>
                  <a:gd name="T21" fmla="*/ 4 h 309"/>
                  <a:gd name="T22" fmla="*/ 99 w 254"/>
                  <a:gd name="T23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4" h="309">
                    <a:moveTo>
                      <a:pt x="99" y="0"/>
                    </a:moveTo>
                    <a:cubicBezTo>
                      <a:pt x="151" y="82"/>
                      <a:pt x="203" y="164"/>
                      <a:pt x="254" y="246"/>
                    </a:cubicBezTo>
                    <a:cubicBezTo>
                      <a:pt x="248" y="250"/>
                      <a:pt x="241" y="255"/>
                      <a:pt x="234" y="259"/>
                    </a:cubicBezTo>
                    <a:cubicBezTo>
                      <a:pt x="210" y="275"/>
                      <a:pt x="185" y="291"/>
                      <a:pt x="160" y="307"/>
                    </a:cubicBezTo>
                    <a:cubicBezTo>
                      <a:pt x="157" y="308"/>
                      <a:pt x="156" y="309"/>
                      <a:pt x="154" y="306"/>
                    </a:cubicBezTo>
                    <a:cubicBezTo>
                      <a:pt x="126" y="262"/>
                      <a:pt x="99" y="219"/>
                      <a:pt x="71" y="175"/>
                    </a:cubicBezTo>
                    <a:cubicBezTo>
                      <a:pt x="55" y="149"/>
                      <a:pt x="38" y="123"/>
                      <a:pt x="22" y="96"/>
                    </a:cubicBezTo>
                    <a:cubicBezTo>
                      <a:pt x="15" y="86"/>
                      <a:pt x="9" y="76"/>
                      <a:pt x="2" y="66"/>
                    </a:cubicBezTo>
                    <a:cubicBezTo>
                      <a:pt x="0" y="63"/>
                      <a:pt x="1" y="62"/>
                      <a:pt x="3" y="60"/>
                    </a:cubicBezTo>
                    <a:cubicBezTo>
                      <a:pt x="19" y="50"/>
                      <a:pt x="36" y="39"/>
                      <a:pt x="52" y="29"/>
                    </a:cubicBezTo>
                    <a:cubicBezTo>
                      <a:pt x="65" y="21"/>
                      <a:pt x="77" y="13"/>
                      <a:pt x="90" y="4"/>
                    </a:cubicBezTo>
                    <a:cubicBezTo>
                      <a:pt x="93" y="3"/>
                      <a:pt x="96" y="1"/>
                      <a:pt x="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">
                <a:extLst>
                  <a:ext uri="{FF2B5EF4-FFF2-40B4-BE49-F238E27FC236}">
                    <a16:creationId xmlns:a16="http://schemas.microsoft.com/office/drawing/2014/main" xmlns="" id="{7315B0F0-9B21-40C4-BEB7-2712E4F79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629" y="2528392"/>
                <a:ext cx="1177275" cy="1542666"/>
              </a:xfrm>
              <a:custGeom>
                <a:avLst/>
                <a:gdLst>
                  <a:gd name="T0" fmla="*/ 156 w 254"/>
                  <a:gd name="T1" fmla="*/ 0 h 309"/>
                  <a:gd name="T2" fmla="*/ 254 w 254"/>
                  <a:gd name="T3" fmla="*/ 62 h 309"/>
                  <a:gd name="T4" fmla="*/ 98 w 254"/>
                  <a:gd name="T5" fmla="*/ 309 h 309"/>
                  <a:gd name="T6" fmla="*/ 0 w 254"/>
                  <a:gd name="T7" fmla="*/ 247 h 309"/>
                  <a:gd name="T8" fmla="*/ 156 w 254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09">
                    <a:moveTo>
                      <a:pt x="156" y="0"/>
                    </a:moveTo>
                    <a:cubicBezTo>
                      <a:pt x="189" y="21"/>
                      <a:pt x="221" y="41"/>
                      <a:pt x="254" y="62"/>
                    </a:cubicBezTo>
                    <a:cubicBezTo>
                      <a:pt x="202" y="144"/>
                      <a:pt x="150" y="226"/>
                      <a:pt x="98" y="309"/>
                    </a:cubicBezTo>
                    <a:cubicBezTo>
                      <a:pt x="65" y="288"/>
                      <a:pt x="33" y="268"/>
                      <a:pt x="0" y="247"/>
                    </a:cubicBezTo>
                    <a:cubicBezTo>
                      <a:pt x="52" y="165"/>
                      <a:pt x="104" y="83"/>
                      <a:pt x="1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">
                <a:extLst>
                  <a:ext uri="{FF2B5EF4-FFF2-40B4-BE49-F238E27FC236}">
                    <a16:creationId xmlns:a16="http://schemas.microsoft.com/office/drawing/2014/main" xmlns="" id="{5C4D9B97-0296-4760-81D1-DFBBC31A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135" y="4408868"/>
                <a:ext cx="604263" cy="805116"/>
              </a:xfrm>
              <a:custGeom>
                <a:avLst/>
                <a:gdLst>
                  <a:gd name="T0" fmla="*/ 30 w 132"/>
                  <a:gd name="T1" fmla="*/ 162 h 162"/>
                  <a:gd name="T2" fmla="*/ 6 w 132"/>
                  <a:gd name="T3" fmla="*/ 147 h 162"/>
                  <a:gd name="T4" fmla="*/ 7 w 132"/>
                  <a:gd name="T5" fmla="*/ 119 h 162"/>
                  <a:gd name="T6" fmla="*/ 78 w 132"/>
                  <a:gd name="T7" fmla="*/ 16 h 162"/>
                  <a:gd name="T8" fmla="*/ 117 w 132"/>
                  <a:gd name="T9" fmla="*/ 8 h 162"/>
                  <a:gd name="T10" fmla="*/ 124 w 132"/>
                  <a:gd name="T11" fmla="*/ 46 h 162"/>
                  <a:gd name="T12" fmla="*/ 70 w 132"/>
                  <a:gd name="T13" fmla="*/ 125 h 162"/>
                  <a:gd name="T14" fmla="*/ 54 w 132"/>
                  <a:gd name="T15" fmla="*/ 149 h 162"/>
                  <a:gd name="T16" fmla="*/ 30 w 132"/>
                  <a:gd name="T1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62">
                    <a:moveTo>
                      <a:pt x="30" y="162"/>
                    </a:moveTo>
                    <a:cubicBezTo>
                      <a:pt x="19" y="162"/>
                      <a:pt x="11" y="156"/>
                      <a:pt x="6" y="147"/>
                    </a:cubicBezTo>
                    <a:cubicBezTo>
                      <a:pt x="0" y="138"/>
                      <a:pt x="1" y="128"/>
                      <a:pt x="7" y="119"/>
                    </a:cubicBezTo>
                    <a:cubicBezTo>
                      <a:pt x="31" y="85"/>
                      <a:pt x="54" y="50"/>
                      <a:pt x="78" y="16"/>
                    </a:cubicBezTo>
                    <a:cubicBezTo>
                      <a:pt x="86" y="3"/>
                      <a:pt x="104" y="0"/>
                      <a:pt x="117" y="8"/>
                    </a:cubicBezTo>
                    <a:cubicBezTo>
                      <a:pt x="129" y="17"/>
                      <a:pt x="132" y="34"/>
                      <a:pt x="124" y="46"/>
                    </a:cubicBezTo>
                    <a:cubicBezTo>
                      <a:pt x="106" y="73"/>
                      <a:pt x="88" y="99"/>
                      <a:pt x="70" y="125"/>
                    </a:cubicBezTo>
                    <a:cubicBezTo>
                      <a:pt x="65" y="133"/>
                      <a:pt x="59" y="141"/>
                      <a:pt x="54" y="149"/>
                    </a:cubicBezTo>
                    <a:cubicBezTo>
                      <a:pt x="48" y="157"/>
                      <a:pt x="41" y="162"/>
                      <a:pt x="30" y="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1">
                <a:extLst>
                  <a:ext uri="{FF2B5EF4-FFF2-40B4-BE49-F238E27FC236}">
                    <a16:creationId xmlns:a16="http://schemas.microsoft.com/office/drawing/2014/main" xmlns="" id="{A4B5D5D7-95C8-4C80-B63C-EC65917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685" y="4718525"/>
                <a:ext cx="541753" cy="658731"/>
              </a:xfrm>
              <a:custGeom>
                <a:avLst/>
                <a:gdLst>
                  <a:gd name="T0" fmla="*/ 36 w 118"/>
                  <a:gd name="T1" fmla="*/ 133 h 133"/>
                  <a:gd name="T2" fmla="*/ 8 w 118"/>
                  <a:gd name="T3" fmla="*/ 95 h 133"/>
                  <a:gd name="T4" fmla="*/ 20 w 118"/>
                  <a:gd name="T5" fmla="*/ 77 h 133"/>
                  <a:gd name="T6" fmla="*/ 65 w 118"/>
                  <a:gd name="T7" fmla="*/ 12 h 133"/>
                  <a:gd name="T8" fmla="*/ 88 w 118"/>
                  <a:gd name="T9" fmla="*/ 1 h 133"/>
                  <a:gd name="T10" fmla="*/ 112 w 118"/>
                  <a:gd name="T11" fmla="*/ 18 h 133"/>
                  <a:gd name="T12" fmla="*/ 105 w 118"/>
                  <a:gd name="T13" fmla="*/ 51 h 133"/>
                  <a:gd name="T14" fmla="*/ 67 w 118"/>
                  <a:gd name="T15" fmla="*/ 105 h 133"/>
                  <a:gd name="T16" fmla="*/ 57 w 118"/>
                  <a:gd name="T17" fmla="*/ 121 h 133"/>
                  <a:gd name="T18" fmla="*/ 36 w 118"/>
                  <a:gd name="T1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36" y="133"/>
                    </a:moveTo>
                    <a:cubicBezTo>
                      <a:pt x="13" y="133"/>
                      <a:pt x="0" y="113"/>
                      <a:pt x="8" y="95"/>
                    </a:cubicBezTo>
                    <a:cubicBezTo>
                      <a:pt x="11" y="88"/>
                      <a:pt x="16" y="83"/>
                      <a:pt x="20" y="77"/>
                    </a:cubicBezTo>
                    <a:cubicBezTo>
                      <a:pt x="35" y="55"/>
                      <a:pt x="50" y="34"/>
                      <a:pt x="65" y="12"/>
                    </a:cubicBezTo>
                    <a:cubicBezTo>
                      <a:pt x="70" y="4"/>
                      <a:pt x="79" y="0"/>
                      <a:pt x="88" y="1"/>
                    </a:cubicBezTo>
                    <a:cubicBezTo>
                      <a:pt x="99" y="2"/>
                      <a:pt x="107" y="8"/>
                      <a:pt x="112" y="18"/>
                    </a:cubicBezTo>
                    <a:cubicBezTo>
                      <a:pt x="118" y="31"/>
                      <a:pt x="112" y="41"/>
                      <a:pt x="105" y="51"/>
                    </a:cubicBezTo>
                    <a:cubicBezTo>
                      <a:pt x="93" y="69"/>
                      <a:pt x="80" y="87"/>
                      <a:pt x="67" y="105"/>
                    </a:cubicBezTo>
                    <a:cubicBezTo>
                      <a:pt x="64" y="110"/>
                      <a:pt x="61" y="116"/>
                      <a:pt x="57" y="121"/>
                    </a:cubicBezTo>
                    <a:cubicBezTo>
                      <a:pt x="51" y="129"/>
                      <a:pt x="44" y="133"/>
                      <a:pt x="36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2">
                <a:extLst>
                  <a:ext uri="{FF2B5EF4-FFF2-40B4-BE49-F238E27FC236}">
                    <a16:creationId xmlns:a16="http://schemas.microsoft.com/office/drawing/2014/main" xmlns="" id="{702F0174-A5BA-4680-83E4-D345FD41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680" y="4408868"/>
                <a:ext cx="416733" cy="534868"/>
              </a:xfrm>
              <a:custGeom>
                <a:avLst/>
                <a:gdLst>
                  <a:gd name="T0" fmla="*/ 91 w 92"/>
                  <a:gd name="T1" fmla="*/ 28 h 107"/>
                  <a:gd name="T2" fmla="*/ 84 w 92"/>
                  <a:gd name="T3" fmla="*/ 47 h 107"/>
                  <a:gd name="T4" fmla="*/ 53 w 92"/>
                  <a:gd name="T5" fmla="*/ 92 h 107"/>
                  <a:gd name="T6" fmla="*/ 19 w 92"/>
                  <a:gd name="T7" fmla="*/ 101 h 107"/>
                  <a:gd name="T8" fmla="*/ 4 w 92"/>
                  <a:gd name="T9" fmla="*/ 70 h 107"/>
                  <a:gd name="T10" fmla="*/ 17 w 92"/>
                  <a:gd name="T11" fmla="*/ 48 h 107"/>
                  <a:gd name="T12" fmla="*/ 41 w 92"/>
                  <a:gd name="T13" fmla="*/ 13 h 107"/>
                  <a:gd name="T14" fmla="*/ 67 w 92"/>
                  <a:gd name="T15" fmla="*/ 1 h 107"/>
                  <a:gd name="T16" fmla="*/ 90 w 92"/>
                  <a:gd name="T17" fmla="*/ 21 h 107"/>
                  <a:gd name="T18" fmla="*/ 91 w 92"/>
                  <a:gd name="T19" fmla="*/ 2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7">
                    <a:moveTo>
                      <a:pt x="91" y="28"/>
                    </a:moveTo>
                    <a:cubicBezTo>
                      <a:pt x="92" y="35"/>
                      <a:pt x="88" y="41"/>
                      <a:pt x="84" y="47"/>
                    </a:cubicBezTo>
                    <a:cubicBezTo>
                      <a:pt x="74" y="62"/>
                      <a:pt x="64" y="77"/>
                      <a:pt x="53" y="92"/>
                    </a:cubicBezTo>
                    <a:cubicBezTo>
                      <a:pt x="46" y="103"/>
                      <a:pt x="32" y="107"/>
                      <a:pt x="19" y="101"/>
                    </a:cubicBezTo>
                    <a:cubicBezTo>
                      <a:pt x="8" y="96"/>
                      <a:pt x="0" y="82"/>
                      <a:pt x="4" y="70"/>
                    </a:cubicBezTo>
                    <a:cubicBezTo>
                      <a:pt x="7" y="62"/>
                      <a:pt x="12" y="55"/>
                      <a:pt x="17" y="48"/>
                    </a:cubicBezTo>
                    <a:cubicBezTo>
                      <a:pt x="24" y="36"/>
                      <a:pt x="33" y="25"/>
                      <a:pt x="41" y="13"/>
                    </a:cubicBezTo>
                    <a:cubicBezTo>
                      <a:pt x="48" y="4"/>
                      <a:pt x="56" y="0"/>
                      <a:pt x="67" y="1"/>
                    </a:cubicBezTo>
                    <a:cubicBezTo>
                      <a:pt x="79" y="3"/>
                      <a:pt x="87" y="10"/>
                      <a:pt x="90" y="21"/>
                    </a:cubicBezTo>
                    <a:cubicBezTo>
                      <a:pt x="91" y="24"/>
                      <a:pt x="91" y="26"/>
                      <a:pt x="9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3">
                <a:extLst>
                  <a:ext uri="{FF2B5EF4-FFF2-40B4-BE49-F238E27FC236}">
                    <a16:creationId xmlns:a16="http://schemas.microsoft.com/office/drawing/2014/main" xmlns="" id="{9EEA2DD6-7138-4075-86E1-00EC0D7F5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745" y="5067596"/>
                <a:ext cx="333387" cy="439153"/>
              </a:xfrm>
              <a:custGeom>
                <a:avLst/>
                <a:gdLst>
                  <a:gd name="T0" fmla="*/ 72 w 73"/>
                  <a:gd name="T1" fmla="*/ 26 h 88"/>
                  <a:gd name="T2" fmla="*/ 63 w 73"/>
                  <a:gd name="T3" fmla="*/ 45 h 88"/>
                  <a:gd name="T4" fmla="*/ 43 w 73"/>
                  <a:gd name="T5" fmla="*/ 74 h 88"/>
                  <a:gd name="T6" fmla="*/ 5 w 73"/>
                  <a:gd name="T7" fmla="*/ 72 h 88"/>
                  <a:gd name="T8" fmla="*/ 6 w 73"/>
                  <a:gd name="T9" fmla="*/ 48 h 88"/>
                  <a:gd name="T10" fmla="*/ 32 w 73"/>
                  <a:gd name="T11" fmla="*/ 12 h 88"/>
                  <a:gd name="T12" fmla="*/ 56 w 73"/>
                  <a:gd name="T13" fmla="*/ 3 h 88"/>
                  <a:gd name="T14" fmla="*/ 72 w 73"/>
                  <a:gd name="T15" fmla="*/ 2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88">
                    <a:moveTo>
                      <a:pt x="72" y="26"/>
                    </a:moveTo>
                    <a:cubicBezTo>
                      <a:pt x="73" y="33"/>
                      <a:pt x="67" y="39"/>
                      <a:pt x="63" y="45"/>
                    </a:cubicBezTo>
                    <a:cubicBezTo>
                      <a:pt x="57" y="55"/>
                      <a:pt x="50" y="64"/>
                      <a:pt x="43" y="74"/>
                    </a:cubicBezTo>
                    <a:cubicBezTo>
                      <a:pt x="33" y="88"/>
                      <a:pt x="13" y="87"/>
                      <a:pt x="5" y="72"/>
                    </a:cubicBezTo>
                    <a:cubicBezTo>
                      <a:pt x="0" y="64"/>
                      <a:pt x="1" y="56"/>
                      <a:pt x="6" y="48"/>
                    </a:cubicBezTo>
                    <a:cubicBezTo>
                      <a:pt x="15" y="36"/>
                      <a:pt x="23" y="24"/>
                      <a:pt x="32" y="12"/>
                    </a:cubicBezTo>
                    <a:cubicBezTo>
                      <a:pt x="38" y="3"/>
                      <a:pt x="47" y="0"/>
                      <a:pt x="56" y="3"/>
                    </a:cubicBezTo>
                    <a:cubicBezTo>
                      <a:pt x="67" y="6"/>
                      <a:pt x="72" y="14"/>
                      <a:pt x="72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29">
              <a:extLst>
                <a:ext uri="{FF2B5EF4-FFF2-40B4-BE49-F238E27FC236}">
                  <a16:creationId xmlns:a16="http://schemas.microsoft.com/office/drawing/2014/main" xmlns="" id="{85932CFD-AACA-43E6-A0AD-303B08642BAE}"/>
                </a:ext>
              </a:extLst>
            </p:cNvPr>
            <p:cNvGrpSpPr/>
            <p:nvPr/>
          </p:nvGrpSpPr>
          <p:grpSpPr>
            <a:xfrm>
              <a:off x="8801985" y="3796496"/>
              <a:ext cx="1163813" cy="743826"/>
              <a:chOff x="4611371" y="2667988"/>
              <a:chExt cx="4989829" cy="2577112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Oval 5">
                <a:extLst>
                  <a:ext uri="{FF2B5EF4-FFF2-40B4-BE49-F238E27FC236}">
                    <a16:creationId xmlns:a16="http://schemas.microsoft.com/office/drawing/2014/main" xmlns="" id="{0D3CC37D-7012-4FDC-A0FB-4E7754CFB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2742" y="4298150"/>
                <a:ext cx="953939" cy="946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Oval 6">
                <a:extLst>
                  <a:ext uri="{FF2B5EF4-FFF2-40B4-BE49-F238E27FC236}">
                    <a16:creationId xmlns:a16="http://schemas.microsoft.com/office/drawing/2014/main" xmlns="" id="{1C5BA7B5-0694-4B96-9E8D-57ECA7B81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048" y="4487791"/>
                <a:ext cx="571857" cy="567668"/>
              </a:xfrm>
              <a:prstGeom prst="ellipse">
                <a:avLst/>
              </a:pr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3" name="Oval 7">
                <a:extLst>
                  <a:ext uri="{FF2B5EF4-FFF2-40B4-BE49-F238E27FC236}">
                    <a16:creationId xmlns:a16="http://schemas.microsoft.com/office/drawing/2014/main" xmlns="" id="{E9F2710E-09BC-44FF-AC64-631AAAAE8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6256" y="4298150"/>
                <a:ext cx="953939" cy="946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8">
                <a:extLst>
                  <a:ext uri="{FF2B5EF4-FFF2-40B4-BE49-F238E27FC236}">
                    <a16:creationId xmlns:a16="http://schemas.microsoft.com/office/drawing/2014/main" xmlns="" id="{5AFAA04D-A935-473D-B577-071B38B0B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6030" y="4487791"/>
                <a:ext cx="571857" cy="567668"/>
              </a:xfrm>
              <a:prstGeom prst="ellipse">
                <a:avLst/>
              </a:pr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5" name="Freeform 9">
                <a:extLst>
                  <a:ext uri="{FF2B5EF4-FFF2-40B4-BE49-F238E27FC236}">
                    <a16:creationId xmlns:a16="http://schemas.microsoft.com/office/drawing/2014/main" xmlns="" id="{7A5886A8-3D3C-40C5-84F2-42A3B3850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371" y="2667988"/>
                <a:ext cx="4989829" cy="2103637"/>
              </a:xfrm>
              <a:custGeom>
                <a:avLst/>
                <a:gdLst>
                  <a:gd name="T0" fmla="*/ 3334 w 4465"/>
                  <a:gd name="T1" fmla="*/ 42 h 1898"/>
                  <a:gd name="T2" fmla="*/ 881 w 4465"/>
                  <a:gd name="T3" fmla="*/ 42 h 1898"/>
                  <a:gd name="T4" fmla="*/ 71 w 4465"/>
                  <a:gd name="T5" fmla="*/ 874 h 1898"/>
                  <a:gd name="T6" fmla="*/ 71 w 4465"/>
                  <a:gd name="T7" fmla="*/ 1642 h 1898"/>
                  <a:gd name="T8" fmla="*/ 327 w 4465"/>
                  <a:gd name="T9" fmla="*/ 1898 h 1898"/>
                  <a:gd name="T10" fmla="*/ 369 w 4465"/>
                  <a:gd name="T11" fmla="*/ 1898 h 1898"/>
                  <a:gd name="T12" fmla="*/ 903 w 4465"/>
                  <a:gd name="T13" fmla="*/ 1365 h 1898"/>
                  <a:gd name="T14" fmla="*/ 1436 w 4465"/>
                  <a:gd name="T15" fmla="*/ 1898 h 1898"/>
                  <a:gd name="T16" fmla="*/ 3057 w 4465"/>
                  <a:gd name="T17" fmla="*/ 1898 h 1898"/>
                  <a:gd name="T18" fmla="*/ 3590 w 4465"/>
                  <a:gd name="T19" fmla="*/ 1365 h 1898"/>
                  <a:gd name="T20" fmla="*/ 4124 w 4465"/>
                  <a:gd name="T21" fmla="*/ 1898 h 1898"/>
                  <a:gd name="T22" fmla="*/ 4209 w 4465"/>
                  <a:gd name="T23" fmla="*/ 1898 h 1898"/>
                  <a:gd name="T24" fmla="*/ 4465 w 4465"/>
                  <a:gd name="T25" fmla="*/ 1642 h 1898"/>
                  <a:gd name="T26" fmla="*/ 4465 w 4465"/>
                  <a:gd name="T27" fmla="*/ 1301 h 1898"/>
                  <a:gd name="T28" fmla="*/ 4102 w 4465"/>
                  <a:gd name="T29" fmla="*/ 576 h 1898"/>
                  <a:gd name="T30" fmla="*/ 3334 w 4465"/>
                  <a:gd name="T31" fmla="*/ 42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65" h="1898">
                    <a:moveTo>
                      <a:pt x="3334" y="42"/>
                    </a:moveTo>
                    <a:cubicBezTo>
                      <a:pt x="881" y="42"/>
                      <a:pt x="881" y="42"/>
                      <a:pt x="881" y="42"/>
                    </a:cubicBezTo>
                    <a:cubicBezTo>
                      <a:pt x="327" y="42"/>
                      <a:pt x="199" y="0"/>
                      <a:pt x="71" y="874"/>
                    </a:cubicBezTo>
                    <a:cubicBezTo>
                      <a:pt x="0" y="1360"/>
                      <a:pt x="71" y="1642"/>
                      <a:pt x="71" y="1642"/>
                    </a:cubicBezTo>
                    <a:cubicBezTo>
                      <a:pt x="71" y="1783"/>
                      <a:pt x="186" y="1898"/>
                      <a:pt x="327" y="1898"/>
                    </a:cubicBezTo>
                    <a:cubicBezTo>
                      <a:pt x="369" y="1898"/>
                      <a:pt x="369" y="1898"/>
                      <a:pt x="369" y="1898"/>
                    </a:cubicBezTo>
                    <a:cubicBezTo>
                      <a:pt x="369" y="1604"/>
                      <a:pt x="608" y="1365"/>
                      <a:pt x="903" y="1365"/>
                    </a:cubicBezTo>
                    <a:cubicBezTo>
                      <a:pt x="1197" y="1365"/>
                      <a:pt x="1436" y="1604"/>
                      <a:pt x="1436" y="1898"/>
                    </a:cubicBezTo>
                    <a:cubicBezTo>
                      <a:pt x="3057" y="1898"/>
                      <a:pt x="3057" y="1898"/>
                      <a:pt x="3057" y="1898"/>
                    </a:cubicBezTo>
                    <a:cubicBezTo>
                      <a:pt x="3057" y="1604"/>
                      <a:pt x="3296" y="1365"/>
                      <a:pt x="3590" y="1365"/>
                    </a:cubicBezTo>
                    <a:cubicBezTo>
                      <a:pt x="3885" y="1365"/>
                      <a:pt x="4124" y="1604"/>
                      <a:pt x="4124" y="1898"/>
                    </a:cubicBezTo>
                    <a:cubicBezTo>
                      <a:pt x="4209" y="1898"/>
                      <a:pt x="4209" y="1898"/>
                      <a:pt x="4209" y="1898"/>
                    </a:cubicBezTo>
                    <a:cubicBezTo>
                      <a:pt x="4350" y="1898"/>
                      <a:pt x="4465" y="1783"/>
                      <a:pt x="4465" y="1642"/>
                    </a:cubicBezTo>
                    <a:cubicBezTo>
                      <a:pt x="4465" y="1642"/>
                      <a:pt x="4465" y="1685"/>
                      <a:pt x="4465" y="1301"/>
                    </a:cubicBezTo>
                    <a:cubicBezTo>
                      <a:pt x="4465" y="981"/>
                      <a:pt x="4374" y="890"/>
                      <a:pt x="4102" y="576"/>
                    </a:cubicBezTo>
                    <a:cubicBezTo>
                      <a:pt x="3810" y="237"/>
                      <a:pt x="3718" y="42"/>
                      <a:pt x="3334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13">
                <a:extLst>
                  <a:ext uri="{FF2B5EF4-FFF2-40B4-BE49-F238E27FC236}">
                    <a16:creationId xmlns:a16="http://schemas.microsoft.com/office/drawing/2014/main" xmlns="" id="{61D3028D-9C06-46F0-B5D7-A75A6173E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642" y="2901586"/>
                <a:ext cx="1475189" cy="735959"/>
              </a:xfrm>
              <a:custGeom>
                <a:avLst/>
                <a:gdLst>
                  <a:gd name="T0" fmla="*/ 0 w 1319"/>
                  <a:gd name="T1" fmla="*/ 180 h 664"/>
                  <a:gd name="T2" fmla="*/ 0 w 1319"/>
                  <a:gd name="T3" fmla="*/ 501 h 664"/>
                  <a:gd name="T4" fmla="*/ 165 w 1319"/>
                  <a:gd name="T5" fmla="*/ 646 h 664"/>
                  <a:gd name="T6" fmla="*/ 1133 w 1319"/>
                  <a:gd name="T7" fmla="*/ 644 h 664"/>
                  <a:gd name="T8" fmla="*/ 1293 w 1319"/>
                  <a:gd name="T9" fmla="*/ 584 h 664"/>
                  <a:gd name="T10" fmla="*/ 1259 w 1319"/>
                  <a:gd name="T11" fmla="*/ 433 h 664"/>
                  <a:gd name="T12" fmla="*/ 634 w 1319"/>
                  <a:gd name="T13" fmla="*/ 0 h 664"/>
                  <a:gd name="T14" fmla="*/ 135 w 1319"/>
                  <a:gd name="T15" fmla="*/ 0 h 664"/>
                  <a:gd name="T16" fmla="*/ 0 w 1319"/>
                  <a:gd name="T17" fmla="*/ 18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9" h="664">
                    <a:moveTo>
                      <a:pt x="0" y="180"/>
                    </a:moveTo>
                    <a:cubicBezTo>
                      <a:pt x="0" y="322"/>
                      <a:pt x="0" y="358"/>
                      <a:pt x="0" y="501"/>
                    </a:cubicBezTo>
                    <a:cubicBezTo>
                      <a:pt x="0" y="565"/>
                      <a:pt x="79" y="646"/>
                      <a:pt x="165" y="646"/>
                    </a:cubicBezTo>
                    <a:cubicBezTo>
                      <a:pt x="302" y="646"/>
                      <a:pt x="738" y="664"/>
                      <a:pt x="1133" y="644"/>
                    </a:cubicBezTo>
                    <a:cubicBezTo>
                      <a:pt x="1180" y="642"/>
                      <a:pt x="1265" y="636"/>
                      <a:pt x="1293" y="584"/>
                    </a:cubicBezTo>
                    <a:cubicBezTo>
                      <a:pt x="1319" y="536"/>
                      <a:pt x="1291" y="471"/>
                      <a:pt x="1259" y="433"/>
                    </a:cubicBezTo>
                    <a:cubicBezTo>
                      <a:pt x="1024" y="155"/>
                      <a:pt x="947" y="0"/>
                      <a:pt x="634" y="0"/>
                    </a:cubicBezTo>
                    <a:cubicBezTo>
                      <a:pt x="627" y="0"/>
                      <a:pt x="213" y="0"/>
                      <a:pt x="135" y="0"/>
                    </a:cubicBezTo>
                    <a:cubicBezTo>
                      <a:pt x="47" y="0"/>
                      <a:pt x="0" y="92"/>
                      <a:pt x="0" y="18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32">
              <a:extLst>
                <a:ext uri="{FF2B5EF4-FFF2-40B4-BE49-F238E27FC236}">
                  <a16:creationId xmlns:a16="http://schemas.microsoft.com/office/drawing/2014/main" xmlns="" id="{8DF9CDA1-3E55-4DE8-B747-487B67FB547C}"/>
                </a:ext>
              </a:extLst>
            </p:cNvPr>
            <p:cNvGrpSpPr/>
            <p:nvPr/>
          </p:nvGrpSpPr>
          <p:grpSpPr>
            <a:xfrm>
              <a:off x="2192446" y="2245488"/>
              <a:ext cx="1198937" cy="1064672"/>
              <a:chOff x="3783013" y="1633179"/>
              <a:chExt cx="3791429" cy="3237258"/>
            </a:xfrm>
          </p:grpSpPr>
          <p:sp>
            <p:nvSpPr>
              <p:cNvPr id="88" name="Freeform 26">
                <a:extLst>
                  <a:ext uri="{FF2B5EF4-FFF2-40B4-BE49-F238E27FC236}">
                    <a16:creationId xmlns:a16="http://schemas.microsoft.com/office/drawing/2014/main" xmlns="" id="{0DB1E01A-D77C-4AC4-BBFE-F524CF114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013" y="2531414"/>
                <a:ext cx="3427128" cy="2339023"/>
              </a:xfrm>
              <a:custGeom>
                <a:avLst/>
                <a:gdLst>
                  <a:gd name="T0" fmla="*/ 2015 w 2176"/>
                  <a:gd name="T1" fmla="*/ 65 h 1473"/>
                  <a:gd name="T2" fmla="*/ 1817 w 2176"/>
                  <a:gd name="T3" fmla="*/ 280 h 1473"/>
                  <a:gd name="T4" fmla="*/ 1777 w 2176"/>
                  <a:gd name="T5" fmla="*/ 195 h 1473"/>
                  <a:gd name="T6" fmla="*/ 1493 w 2176"/>
                  <a:gd name="T7" fmla="*/ 6 h 1473"/>
                  <a:gd name="T8" fmla="*/ 1101 w 2176"/>
                  <a:gd name="T9" fmla="*/ 9 h 1473"/>
                  <a:gd name="T10" fmla="*/ 1005 w 2176"/>
                  <a:gd name="T11" fmla="*/ 32 h 1473"/>
                  <a:gd name="T12" fmla="*/ 789 w 2176"/>
                  <a:gd name="T13" fmla="*/ 383 h 1473"/>
                  <a:gd name="T14" fmla="*/ 719 w 2176"/>
                  <a:gd name="T15" fmla="*/ 460 h 1473"/>
                  <a:gd name="T16" fmla="*/ 384 w 2176"/>
                  <a:gd name="T17" fmla="*/ 489 h 1473"/>
                  <a:gd name="T18" fmla="*/ 298 w 2176"/>
                  <a:gd name="T19" fmla="*/ 412 h 1473"/>
                  <a:gd name="T20" fmla="*/ 319 w 2176"/>
                  <a:gd name="T21" fmla="*/ 297 h 1473"/>
                  <a:gd name="T22" fmla="*/ 78 w 2176"/>
                  <a:gd name="T23" fmla="*/ 92 h 1473"/>
                  <a:gd name="T24" fmla="*/ 15 w 2176"/>
                  <a:gd name="T25" fmla="*/ 90 h 1473"/>
                  <a:gd name="T26" fmla="*/ 6 w 2176"/>
                  <a:gd name="T27" fmla="*/ 146 h 1473"/>
                  <a:gd name="T28" fmla="*/ 121 w 2176"/>
                  <a:gd name="T29" fmla="*/ 438 h 1473"/>
                  <a:gd name="T30" fmla="*/ 260 w 2176"/>
                  <a:gd name="T31" fmla="*/ 444 h 1473"/>
                  <a:gd name="T32" fmla="*/ 362 w 2176"/>
                  <a:gd name="T33" fmla="*/ 528 h 1473"/>
                  <a:gd name="T34" fmla="*/ 475 w 2176"/>
                  <a:gd name="T35" fmla="*/ 647 h 1473"/>
                  <a:gd name="T36" fmla="*/ 821 w 2176"/>
                  <a:gd name="T37" fmla="*/ 623 h 1473"/>
                  <a:gd name="T38" fmla="*/ 950 w 2176"/>
                  <a:gd name="T39" fmla="*/ 507 h 1473"/>
                  <a:gd name="T40" fmla="*/ 986 w 2176"/>
                  <a:gd name="T41" fmla="*/ 330 h 1473"/>
                  <a:gd name="T42" fmla="*/ 1014 w 2176"/>
                  <a:gd name="T43" fmla="*/ 376 h 1473"/>
                  <a:gd name="T44" fmla="*/ 1012 w 2176"/>
                  <a:gd name="T45" fmla="*/ 1473 h 1473"/>
                  <a:gd name="T46" fmla="*/ 1287 w 2176"/>
                  <a:gd name="T47" fmla="*/ 1473 h 1473"/>
                  <a:gd name="T48" fmla="*/ 1288 w 2176"/>
                  <a:gd name="T49" fmla="*/ 1014 h 1473"/>
                  <a:gd name="T50" fmla="*/ 1314 w 2176"/>
                  <a:gd name="T51" fmla="*/ 951 h 1473"/>
                  <a:gd name="T52" fmla="*/ 1343 w 2176"/>
                  <a:gd name="T53" fmla="*/ 1012 h 1473"/>
                  <a:gd name="T54" fmla="*/ 1344 w 2176"/>
                  <a:gd name="T55" fmla="*/ 1235 h 1473"/>
                  <a:gd name="T56" fmla="*/ 1617 w 2176"/>
                  <a:gd name="T57" fmla="*/ 1235 h 1473"/>
                  <a:gd name="T58" fmla="*/ 1617 w 2176"/>
                  <a:gd name="T59" fmla="*/ 323 h 1473"/>
                  <a:gd name="T60" fmla="*/ 1675 w 2176"/>
                  <a:gd name="T61" fmla="*/ 461 h 1473"/>
                  <a:gd name="T62" fmla="*/ 1742 w 2176"/>
                  <a:gd name="T63" fmla="*/ 558 h 1473"/>
                  <a:gd name="T64" fmla="*/ 1901 w 2176"/>
                  <a:gd name="T65" fmla="*/ 464 h 1473"/>
                  <a:gd name="T66" fmla="*/ 2116 w 2176"/>
                  <a:gd name="T67" fmla="*/ 217 h 1473"/>
                  <a:gd name="T68" fmla="*/ 2176 w 2176"/>
                  <a:gd name="T69" fmla="*/ 142 h 1473"/>
                  <a:gd name="T70" fmla="*/ 2015 w 2176"/>
                  <a:gd name="T71" fmla="*/ 6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76" h="1473">
                    <a:moveTo>
                      <a:pt x="2015" y="65"/>
                    </a:moveTo>
                    <a:cubicBezTo>
                      <a:pt x="1950" y="135"/>
                      <a:pt x="1886" y="205"/>
                      <a:pt x="1817" y="280"/>
                    </a:cubicBezTo>
                    <a:cubicBezTo>
                      <a:pt x="1801" y="246"/>
                      <a:pt x="1789" y="220"/>
                      <a:pt x="1777" y="195"/>
                    </a:cubicBezTo>
                    <a:cubicBezTo>
                      <a:pt x="1718" y="79"/>
                      <a:pt x="1636" y="0"/>
                      <a:pt x="1493" y="6"/>
                    </a:cubicBezTo>
                    <a:cubicBezTo>
                      <a:pt x="1362" y="12"/>
                      <a:pt x="1231" y="6"/>
                      <a:pt x="1101" y="9"/>
                    </a:cubicBezTo>
                    <a:cubicBezTo>
                      <a:pt x="1068" y="9"/>
                      <a:pt x="1034" y="18"/>
                      <a:pt x="1005" y="32"/>
                    </a:cubicBezTo>
                    <a:cubicBezTo>
                      <a:pt x="860" y="103"/>
                      <a:pt x="821" y="243"/>
                      <a:pt x="789" y="383"/>
                    </a:cubicBezTo>
                    <a:cubicBezTo>
                      <a:pt x="779" y="429"/>
                      <a:pt x="763" y="455"/>
                      <a:pt x="719" y="460"/>
                    </a:cubicBezTo>
                    <a:cubicBezTo>
                      <a:pt x="636" y="469"/>
                      <a:pt x="398" y="464"/>
                      <a:pt x="384" y="489"/>
                    </a:cubicBezTo>
                    <a:cubicBezTo>
                      <a:pt x="339" y="456"/>
                      <a:pt x="337" y="455"/>
                      <a:pt x="298" y="412"/>
                    </a:cubicBezTo>
                    <a:cubicBezTo>
                      <a:pt x="308" y="363"/>
                      <a:pt x="333" y="311"/>
                      <a:pt x="319" y="297"/>
                    </a:cubicBezTo>
                    <a:cubicBezTo>
                      <a:pt x="244" y="223"/>
                      <a:pt x="161" y="157"/>
                      <a:pt x="78" y="92"/>
                    </a:cubicBezTo>
                    <a:cubicBezTo>
                      <a:pt x="64" y="81"/>
                      <a:pt x="31" y="81"/>
                      <a:pt x="15" y="90"/>
                    </a:cubicBezTo>
                    <a:cubicBezTo>
                      <a:pt x="4" y="96"/>
                      <a:pt x="0" y="129"/>
                      <a:pt x="6" y="146"/>
                    </a:cubicBezTo>
                    <a:cubicBezTo>
                      <a:pt x="39" y="242"/>
                      <a:pt x="81" y="345"/>
                      <a:pt x="121" y="438"/>
                    </a:cubicBezTo>
                    <a:cubicBezTo>
                      <a:pt x="127" y="453"/>
                      <a:pt x="257" y="443"/>
                      <a:pt x="260" y="444"/>
                    </a:cubicBezTo>
                    <a:cubicBezTo>
                      <a:pt x="275" y="448"/>
                      <a:pt x="330" y="505"/>
                      <a:pt x="362" y="528"/>
                    </a:cubicBezTo>
                    <a:cubicBezTo>
                      <a:pt x="362" y="656"/>
                      <a:pt x="429" y="646"/>
                      <a:pt x="475" y="647"/>
                    </a:cubicBezTo>
                    <a:cubicBezTo>
                      <a:pt x="579" y="652"/>
                      <a:pt x="761" y="632"/>
                      <a:pt x="821" y="623"/>
                    </a:cubicBezTo>
                    <a:cubicBezTo>
                      <a:pt x="899" y="612"/>
                      <a:pt x="940" y="586"/>
                      <a:pt x="950" y="507"/>
                    </a:cubicBezTo>
                    <a:cubicBezTo>
                      <a:pt x="958" y="447"/>
                      <a:pt x="973" y="389"/>
                      <a:pt x="986" y="330"/>
                    </a:cubicBezTo>
                    <a:cubicBezTo>
                      <a:pt x="1007" y="345"/>
                      <a:pt x="1014" y="361"/>
                      <a:pt x="1014" y="376"/>
                    </a:cubicBezTo>
                    <a:cubicBezTo>
                      <a:pt x="1013" y="667"/>
                      <a:pt x="1012" y="1182"/>
                      <a:pt x="1012" y="1473"/>
                    </a:cubicBezTo>
                    <a:cubicBezTo>
                      <a:pt x="1287" y="1473"/>
                      <a:pt x="1287" y="1473"/>
                      <a:pt x="1287" y="1473"/>
                    </a:cubicBezTo>
                    <a:cubicBezTo>
                      <a:pt x="1286" y="1394"/>
                      <a:pt x="1287" y="1093"/>
                      <a:pt x="1288" y="1014"/>
                    </a:cubicBezTo>
                    <a:cubicBezTo>
                      <a:pt x="1289" y="993"/>
                      <a:pt x="1305" y="972"/>
                      <a:pt x="1314" y="951"/>
                    </a:cubicBezTo>
                    <a:cubicBezTo>
                      <a:pt x="1324" y="972"/>
                      <a:pt x="1341" y="991"/>
                      <a:pt x="1343" y="1012"/>
                    </a:cubicBezTo>
                    <a:cubicBezTo>
                      <a:pt x="1346" y="1071"/>
                      <a:pt x="1344" y="1175"/>
                      <a:pt x="1344" y="1235"/>
                    </a:cubicBezTo>
                    <a:cubicBezTo>
                      <a:pt x="1438" y="1235"/>
                      <a:pt x="1523" y="1235"/>
                      <a:pt x="1617" y="1235"/>
                    </a:cubicBezTo>
                    <a:cubicBezTo>
                      <a:pt x="1617" y="942"/>
                      <a:pt x="1617" y="610"/>
                      <a:pt x="1617" y="323"/>
                    </a:cubicBezTo>
                    <a:cubicBezTo>
                      <a:pt x="1646" y="368"/>
                      <a:pt x="1655" y="417"/>
                      <a:pt x="1675" y="461"/>
                    </a:cubicBezTo>
                    <a:cubicBezTo>
                      <a:pt x="1691" y="498"/>
                      <a:pt x="1715" y="554"/>
                      <a:pt x="1742" y="558"/>
                    </a:cubicBezTo>
                    <a:cubicBezTo>
                      <a:pt x="1778" y="564"/>
                      <a:pt x="1872" y="494"/>
                      <a:pt x="1901" y="464"/>
                    </a:cubicBezTo>
                    <a:cubicBezTo>
                      <a:pt x="1991" y="372"/>
                      <a:pt x="2032" y="315"/>
                      <a:pt x="2116" y="217"/>
                    </a:cubicBezTo>
                    <a:cubicBezTo>
                      <a:pt x="2136" y="195"/>
                      <a:pt x="2153" y="171"/>
                      <a:pt x="2176" y="142"/>
                    </a:cubicBezTo>
                    <a:cubicBezTo>
                      <a:pt x="2117" y="114"/>
                      <a:pt x="2068" y="90"/>
                      <a:pt x="2015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29">
                <a:extLst>
                  <a:ext uri="{FF2B5EF4-FFF2-40B4-BE49-F238E27FC236}">
                    <a16:creationId xmlns:a16="http://schemas.microsoft.com/office/drawing/2014/main" xmlns="" id="{241B227C-0984-42C0-A8A2-D9E272CED52F}"/>
                  </a:ext>
                </a:extLst>
              </p:cNvPr>
              <p:cNvSpPr/>
              <p:nvPr/>
            </p:nvSpPr>
            <p:spPr>
              <a:xfrm>
                <a:off x="5440076" y="1633179"/>
                <a:ext cx="803743" cy="803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30">
                <a:extLst>
                  <a:ext uri="{FF2B5EF4-FFF2-40B4-BE49-F238E27FC236}">
                    <a16:creationId xmlns:a16="http://schemas.microsoft.com/office/drawing/2014/main" xmlns="" id="{63A6AEB4-4FFC-4C6E-AEC9-B38E1D89D1FB}"/>
                  </a:ext>
                </a:extLst>
              </p:cNvPr>
              <p:cNvSpPr/>
              <p:nvPr/>
            </p:nvSpPr>
            <p:spPr>
              <a:xfrm rot="1529257">
                <a:off x="6797802" y="2375176"/>
                <a:ext cx="776640" cy="30236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Grupa 116"/>
          <p:cNvGrpSpPr/>
          <p:nvPr/>
        </p:nvGrpSpPr>
        <p:grpSpPr>
          <a:xfrm>
            <a:off x="412719" y="5192482"/>
            <a:ext cx="6305445" cy="1665514"/>
            <a:chOff x="-299908" y="1740321"/>
            <a:chExt cx="12780833" cy="3377357"/>
          </a:xfrm>
        </p:grpSpPr>
        <p:sp>
          <p:nvSpPr>
            <p:cNvPr id="118" name="Block Arc 1">
              <a:extLst>
                <a:ext uri="{FF2B5EF4-FFF2-40B4-BE49-F238E27FC236}">
                  <a16:creationId xmlns:a16="http://schemas.microsoft.com/office/drawing/2014/main" xmlns="" id="{9420F1DB-B757-4339-940E-FD21D815AF7E}"/>
                </a:ext>
              </a:extLst>
            </p:cNvPr>
            <p:cNvSpPr/>
            <p:nvPr/>
          </p:nvSpPr>
          <p:spPr>
            <a:xfrm rot="2705338">
              <a:off x="1798464" y="1740321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Block Arc 28">
              <a:extLst>
                <a:ext uri="{FF2B5EF4-FFF2-40B4-BE49-F238E27FC236}">
                  <a16:creationId xmlns:a16="http://schemas.microsoft.com/office/drawing/2014/main" xmlns="" id="{57690C30-0628-4776-848F-20A7D835A331}"/>
                </a:ext>
              </a:extLst>
            </p:cNvPr>
            <p:cNvSpPr/>
            <p:nvPr/>
          </p:nvSpPr>
          <p:spPr>
            <a:xfrm rot="13505338">
              <a:off x="3098675" y="3044576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Block Arc 29">
              <a:extLst>
                <a:ext uri="{FF2B5EF4-FFF2-40B4-BE49-F238E27FC236}">
                  <a16:creationId xmlns:a16="http://schemas.microsoft.com/office/drawing/2014/main" xmlns="" id="{EA9AA050-30FF-4DF1-A9D1-AEF743446913}"/>
                </a:ext>
              </a:extLst>
            </p:cNvPr>
            <p:cNvSpPr/>
            <p:nvPr/>
          </p:nvSpPr>
          <p:spPr>
            <a:xfrm rot="2705338">
              <a:off x="4402929" y="1744363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Block Arc 33">
              <a:extLst>
                <a:ext uri="{FF2B5EF4-FFF2-40B4-BE49-F238E27FC236}">
                  <a16:creationId xmlns:a16="http://schemas.microsoft.com/office/drawing/2014/main" xmlns="" id="{678139B4-9E88-4608-9701-A6454E260B9F}"/>
                </a:ext>
              </a:extLst>
            </p:cNvPr>
            <p:cNvSpPr/>
            <p:nvPr/>
          </p:nvSpPr>
          <p:spPr>
            <a:xfrm rot="13500000">
              <a:off x="8307605" y="3044576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Block Arc 34">
              <a:extLst>
                <a:ext uri="{FF2B5EF4-FFF2-40B4-BE49-F238E27FC236}">
                  <a16:creationId xmlns:a16="http://schemas.microsoft.com/office/drawing/2014/main" xmlns="" id="{5EC21DF8-E1F0-4B0B-85E1-6661CDAB8F37}"/>
                </a:ext>
              </a:extLst>
            </p:cNvPr>
            <p:cNvSpPr/>
            <p:nvPr/>
          </p:nvSpPr>
          <p:spPr>
            <a:xfrm rot="2700000">
              <a:off x="7005371" y="1742342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Block Arc 36">
              <a:extLst>
                <a:ext uri="{FF2B5EF4-FFF2-40B4-BE49-F238E27FC236}">
                  <a16:creationId xmlns:a16="http://schemas.microsoft.com/office/drawing/2014/main" xmlns="" id="{0D7742D1-CD6F-4700-A565-E140F3C62A52}"/>
                </a:ext>
              </a:extLst>
            </p:cNvPr>
            <p:cNvSpPr/>
            <p:nvPr/>
          </p:nvSpPr>
          <p:spPr>
            <a:xfrm rot="13500000">
              <a:off x="5703137" y="3044577"/>
              <a:ext cx="2073101" cy="2073101"/>
            </a:xfrm>
            <a:prstGeom prst="blockArc">
              <a:avLst>
                <a:gd name="adj1" fmla="val 5388022"/>
                <a:gd name="adj2" fmla="val 13477"/>
                <a:gd name="adj3" fmla="val 1131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Rectangle: Rounded Corners 37">
              <a:extLst>
                <a:ext uri="{FF2B5EF4-FFF2-40B4-BE49-F238E27FC236}">
                  <a16:creationId xmlns:a16="http://schemas.microsoft.com/office/drawing/2014/main" xmlns="" id="{ABEBF4CF-38A6-4D38-85E4-A8F9D6625A3E}"/>
                </a:ext>
              </a:extLst>
            </p:cNvPr>
            <p:cNvSpPr/>
            <p:nvPr/>
          </p:nvSpPr>
          <p:spPr>
            <a:xfrm>
              <a:off x="9874380" y="3315672"/>
              <a:ext cx="2606545" cy="2266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Rounded Corners 38">
              <a:extLst>
                <a:ext uri="{FF2B5EF4-FFF2-40B4-BE49-F238E27FC236}">
                  <a16:creationId xmlns:a16="http://schemas.microsoft.com/office/drawing/2014/main" xmlns="" id="{EE73D325-DC79-49D3-AEBF-C34616D4FF1F}"/>
                </a:ext>
              </a:extLst>
            </p:cNvPr>
            <p:cNvSpPr/>
            <p:nvPr/>
          </p:nvSpPr>
          <p:spPr>
            <a:xfrm>
              <a:off x="-299908" y="3315672"/>
              <a:ext cx="2606545" cy="2266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40">
              <a:extLst>
                <a:ext uri="{FF2B5EF4-FFF2-40B4-BE49-F238E27FC236}">
                  <a16:creationId xmlns:a16="http://schemas.microsoft.com/office/drawing/2014/main" xmlns="" id="{0C169C5D-32F6-46A0-8354-1C5911C5BBF2}"/>
                </a:ext>
              </a:extLst>
            </p:cNvPr>
            <p:cNvGrpSpPr/>
            <p:nvPr/>
          </p:nvGrpSpPr>
          <p:grpSpPr>
            <a:xfrm>
              <a:off x="3759305" y="3730149"/>
              <a:ext cx="775586" cy="775586"/>
              <a:chOff x="1199108" y="1856025"/>
              <a:chExt cx="1854200" cy="1854200"/>
            </a:xfrm>
          </p:grpSpPr>
          <p:sp>
            <p:nvSpPr>
              <p:cNvPr id="158" name="Oval 41">
                <a:extLst>
                  <a:ext uri="{FF2B5EF4-FFF2-40B4-BE49-F238E27FC236}">
                    <a16:creationId xmlns:a16="http://schemas.microsoft.com/office/drawing/2014/main" xmlns="" id="{1F1731B7-7F2A-4FF2-B459-1201685871E6}"/>
                  </a:ext>
                </a:extLst>
              </p:cNvPr>
              <p:cNvSpPr/>
              <p:nvPr/>
            </p:nvSpPr>
            <p:spPr>
              <a:xfrm>
                <a:off x="1199108" y="1856025"/>
                <a:ext cx="1854200" cy="1854200"/>
              </a:xfrm>
              <a:prstGeom prst="ellipse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Rectangle: Rounded Corners 42">
                <a:extLst>
                  <a:ext uri="{FF2B5EF4-FFF2-40B4-BE49-F238E27FC236}">
                    <a16:creationId xmlns:a16="http://schemas.microsoft.com/office/drawing/2014/main" xmlns="" id="{F9858753-320D-4D9C-9DAB-815AA66A846E}"/>
                  </a:ext>
                </a:extLst>
              </p:cNvPr>
              <p:cNvSpPr/>
              <p:nvPr/>
            </p:nvSpPr>
            <p:spPr>
              <a:xfrm rot="18881558">
                <a:off x="1777245" y="2668855"/>
                <a:ext cx="199588" cy="7860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43">
                <a:extLst>
                  <a:ext uri="{FF2B5EF4-FFF2-40B4-BE49-F238E27FC236}">
                    <a16:creationId xmlns:a16="http://schemas.microsoft.com/office/drawing/2014/main" xmlns="" id="{BBCEB851-C8E5-4422-85DB-1AD95FAC8CCE}"/>
                  </a:ext>
                </a:extLst>
              </p:cNvPr>
              <p:cNvSpPr/>
              <p:nvPr/>
            </p:nvSpPr>
            <p:spPr>
              <a:xfrm rot="1725461">
                <a:off x="2218661" y="2270426"/>
                <a:ext cx="199588" cy="11599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50">
              <a:extLst>
                <a:ext uri="{FF2B5EF4-FFF2-40B4-BE49-F238E27FC236}">
                  <a16:creationId xmlns:a16="http://schemas.microsoft.com/office/drawing/2014/main" xmlns="" id="{D8EE734F-7F83-45A4-B5CE-B054E7A7D68E}"/>
                </a:ext>
              </a:extLst>
            </p:cNvPr>
            <p:cNvGrpSpPr/>
            <p:nvPr/>
          </p:nvGrpSpPr>
          <p:grpSpPr>
            <a:xfrm>
              <a:off x="5080632" y="2347364"/>
              <a:ext cx="752604" cy="758119"/>
              <a:chOff x="2840038" y="3103563"/>
              <a:chExt cx="1733551" cy="1746251"/>
            </a:xfrm>
            <a:solidFill>
              <a:schemeClr val="bg1"/>
            </a:solidFill>
          </p:grpSpPr>
          <p:sp>
            <p:nvSpPr>
              <p:cNvPr id="153" name="Freeform 5">
                <a:extLst>
                  <a:ext uri="{FF2B5EF4-FFF2-40B4-BE49-F238E27FC236}">
                    <a16:creationId xmlns:a16="http://schemas.microsoft.com/office/drawing/2014/main" xmlns="" id="{A7FA7418-0C54-4720-8526-76D440D8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963" y="3103563"/>
                <a:ext cx="760413" cy="877888"/>
              </a:xfrm>
              <a:custGeom>
                <a:avLst/>
                <a:gdLst>
                  <a:gd name="T0" fmla="*/ 26 w 238"/>
                  <a:gd name="T1" fmla="*/ 275 h 275"/>
                  <a:gd name="T2" fmla="*/ 4 w 238"/>
                  <a:gd name="T3" fmla="*/ 197 h 275"/>
                  <a:gd name="T4" fmla="*/ 41 w 238"/>
                  <a:gd name="T5" fmla="*/ 123 h 275"/>
                  <a:gd name="T6" fmla="*/ 91 w 238"/>
                  <a:gd name="T7" fmla="*/ 71 h 275"/>
                  <a:gd name="T8" fmla="*/ 93 w 238"/>
                  <a:gd name="T9" fmla="*/ 69 h 275"/>
                  <a:gd name="T10" fmla="*/ 109 w 238"/>
                  <a:gd name="T11" fmla="*/ 63 h 275"/>
                  <a:gd name="T12" fmla="*/ 155 w 238"/>
                  <a:gd name="T13" fmla="*/ 28 h 275"/>
                  <a:gd name="T14" fmla="*/ 160 w 238"/>
                  <a:gd name="T15" fmla="*/ 20 h 275"/>
                  <a:gd name="T16" fmla="*/ 174 w 238"/>
                  <a:gd name="T17" fmla="*/ 5 h 275"/>
                  <a:gd name="T18" fmla="*/ 193 w 238"/>
                  <a:gd name="T19" fmla="*/ 5 h 275"/>
                  <a:gd name="T20" fmla="*/ 234 w 238"/>
                  <a:gd name="T21" fmla="*/ 46 h 275"/>
                  <a:gd name="T22" fmla="*/ 234 w 238"/>
                  <a:gd name="T23" fmla="*/ 60 h 275"/>
                  <a:gd name="T24" fmla="*/ 214 w 238"/>
                  <a:gd name="T25" fmla="*/ 83 h 275"/>
                  <a:gd name="T26" fmla="*/ 200 w 238"/>
                  <a:gd name="T27" fmla="*/ 88 h 275"/>
                  <a:gd name="T28" fmla="*/ 177 w 238"/>
                  <a:gd name="T29" fmla="*/ 141 h 275"/>
                  <a:gd name="T30" fmla="*/ 183 w 238"/>
                  <a:gd name="T31" fmla="*/ 159 h 275"/>
                  <a:gd name="T32" fmla="*/ 182 w 238"/>
                  <a:gd name="T33" fmla="*/ 164 h 275"/>
                  <a:gd name="T34" fmla="*/ 137 w 238"/>
                  <a:gd name="T35" fmla="*/ 209 h 275"/>
                  <a:gd name="T36" fmla="*/ 132 w 238"/>
                  <a:gd name="T37" fmla="*/ 210 h 275"/>
                  <a:gd name="T38" fmla="*/ 105 w 238"/>
                  <a:gd name="T39" fmla="*/ 193 h 275"/>
                  <a:gd name="T40" fmla="*/ 61 w 238"/>
                  <a:gd name="T41" fmla="*/ 187 h 275"/>
                  <a:gd name="T42" fmla="*/ 39 w 238"/>
                  <a:gd name="T43" fmla="*/ 207 h 275"/>
                  <a:gd name="T44" fmla="*/ 26 w 238"/>
                  <a:gd name="T45" fmla="*/ 267 h 275"/>
                  <a:gd name="T46" fmla="*/ 26 w 238"/>
                  <a:gd name="T4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8" h="275">
                    <a:moveTo>
                      <a:pt x="26" y="275"/>
                    </a:moveTo>
                    <a:cubicBezTo>
                      <a:pt x="8" y="252"/>
                      <a:pt x="0" y="226"/>
                      <a:pt x="4" y="197"/>
                    </a:cubicBezTo>
                    <a:cubicBezTo>
                      <a:pt x="8" y="169"/>
                      <a:pt x="21" y="144"/>
                      <a:pt x="41" y="123"/>
                    </a:cubicBezTo>
                    <a:cubicBezTo>
                      <a:pt x="57" y="106"/>
                      <a:pt x="75" y="88"/>
                      <a:pt x="91" y="71"/>
                    </a:cubicBezTo>
                    <a:cubicBezTo>
                      <a:pt x="92" y="70"/>
                      <a:pt x="92" y="70"/>
                      <a:pt x="93" y="69"/>
                    </a:cubicBezTo>
                    <a:cubicBezTo>
                      <a:pt x="97" y="65"/>
                      <a:pt x="102" y="63"/>
                      <a:pt x="109" y="63"/>
                    </a:cubicBezTo>
                    <a:cubicBezTo>
                      <a:pt x="131" y="64"/>
                      <a:pt x="149" y="51"/>
                      <a:pt x="155" y="28"/>
                    </a:cubicBezTo>
                    <a:cubicBezTo>
                      <a:pt x="156" y="25"/>
                      <a:pt x="158" y="22"/>
                      <a:pt x="160" y="20"/>
                    </a:cubicBezTo>
                    <a:cubicBezTo>
                      <a:pt x="164" y="15"/>
                      <a:pt x="169" y="10"/>
                      <a:pt x="174" y="5"/>
                    </a:cubicBezTo>
                    <a:cubicBezTo>
                      <a:pt x="180" y="0"/>
                      <a:pt x="187" y="0"/>
                      <a:pt x="193" y="5"/>
                    </a:cubicBezTo>
                    <a:cubicBezTo>
                      <a:pt x="207" y="18"/>
                      <a:pt x="220" y="32"/>
                      <a:pt x="234" y="46"/>
                    </a:cubicBezTo>
                    <a:cubicBezTo>
                      <a:pt x="238" y="50"/>
                      <a:pt x="237" y="56"/>
                      <a:pt x="234" y="60"/>
                    </a:cubicBezTo>
                    <a:cubicBezTo>
                      <a:pt x="228" y="68"/>
                      <a:pt x="222" y="76"/>
                      <a:pt x="214" y="83"/>
                    </a:cubicBezTo>
                    <a:cubicBezTo>
                      <a:pt x="211" y="86"/>
                      <a:pt x="204" y="86"/>
                      <a:pt x="200" y="88"/>
                    </a:cubicBezTo>
                    <a:cubicBezTo>
                      <a:pt x="179" y="98"/>
                      <a:pt x="171" y="121"/>
                      <a:pt x="177" y="141"/>
                    </a:cubicBezTo>
                    <a:cubicBezTo>
                      <a:pt x="178" y="147"/>
                      <a:pt x="181" y="153"/>
                      <a:pt x="183" y="159"/>
                    </a:cubicBezTo>
                    <a:cubicBezTo>
                      <a:pt x="183" y="161"/>
                      <a:pt x="183" y="163"/>
                      <a:pt x="182" y="164"/>
                    </a:cubicBezTo>
                    <a:cubicBezTo>
                      <a:pt x="167" y="179"/>
                      <a:pt x="152" y="194"/>
                      <a:pt x="137" y="209"/>
                    </a:cubicBezTo>
                    <a:cubicBezTo>
                      <a:pt x="136" y="210"/>
                      <a:pt x="133" y="210"/>
                      <a:pt x="132" y="210"/>
                    </a:cubicBezTo>
                    <a:cubicBezTo>
                      <a:pt x="123" y="204"/>
                      <a:pt x="114" y="198"/>
                      <a:pt x="105" y="193"/>
                    </a:cubicBezTo>
                    <a:cubicBezTo>
                      <a:pt x="91" y="187"/>
                      <a:pt x="76" y="182"/>
                      <a:pt x="61" y="187"/>
                    </a:cubicBezTo>
                    <a:cubicBezTo>
                      <a:pt x="51" y="191"/>
                      <a:pt x="44" y="198"/>
                      <a:pt x="39" y="207"/>
                    </a:cubicBezTo>
                    <a:cubicBezTo>
                      <a:pt x="29" y="226"/>
                      <a:pt x="26" y="246"/>
                      <a:pt x="26" y="267"/>
                    </a:cubicBezTo>
                    <a:cubicBezTo>
                      <a:pt x="26" y="270"/>
                      <a:pt x="26" y="272"/>
                      <a:pt x="26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6">
                <a:extLst>
                  <a:ext uri="{FF2B5EF4-FFF2-40B4-BE49-F238E27FC236}">
                    <a16:creationId xmlns:a16="http://schemas.microsoft.com/office/drawing/2014/main" xmlns="" id="{19ADAA5B-D125-4E12-860B-FF423F7FD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038" y="4019551"/>
                <a:ext cx="839788" cy="830263"/>
              </a:xfrm>
              <a:custGeom>
                <a:avLst/>
                <a:gdLst>
                  <a:gd name="T0" fmla="*/ 263 w 263"/>
                  <a:gd name="T1" fmla="*/ 57 h 260"/>
                  <a:gd name="T2" fmla="*/ 239 w 263"/>
                  <a:gd name="T3" fmla="*/ 81 h 260"/>
                  <a:gd name="T4" fmla="*/ 188 w 263"/>
                  <a:gd name="T5" fmla="*/ 133 h 260"/>
                  <a:gd name="T6" fmla="*/ 165 w 263"/>
                  <a:gd name="T7" fmla="*/ 173 h 260"/>
                  <a:gd name="T8" fmla="*/ 143 w 263"/>
                  <a:gd name="T9" fmla="*/ 223 h 260"/>
                  <a:gd name="T10" fmla="*/ 113 w 263"/>
                  <a:gd name="T11" fmla="*/ 248 h 260"/>
                  <a:gd name="T12" fmla="*/ 88 w 263"/>
                  <a:gd name="T13" fmla="*/ 259 h 260"/>
                  <a:gd name="T14" fmla="*/ 80 w 263"/>
                  <a:gd name="T15" fmla="*/ 257 h 260"/>
                  <a:gd name="T16" fmla="*/ 81 w 263"/>
                  <a:gd name="T17" fmla="*/ 250 h 260"/>
                  <a:gd name="T18" fmla="*/ 108 w 263"/>
                  <a:gd name="T19" fmla="*/ 213 h 260"/>
                  <a:gd name="T20" fmla="*/ 107 w 263"/>
                  <a:gd name="T21" fmla="*/ 177 h 260"/>
                  <a:gd name="T22" fmla="*/ 73 w 263"/>
                  <a:gd name="T23" fmla="*/ 152 h 260"/>
                  <a:gd name="T24" fmla="*/ 42 w 263"/>
                  <a:gd name="T25" fmla="*/ 162 h 260"/>
                  <a:gd name="T26" fmla="*/ 13 w 263"/>
                  <a:gd name="T27" fmla="*/ 200 h 260"/>
                  <a:gd name="T28" fmla="*/ 10 w 263"/>
                  <a:gd name="T29" fmla="*/ 204 h 260"/>
                  <a:gd name="T30" fmla="*/ 4 w 263"/>
                  <a:gd name="T31" fmla="*/ 203 h 260"/>
                  <a:gd name="T32" fmla="*/ 2 w 263"/>
                  <a:gd name="T33" fmla="*/ 198 h 260"/>
                  <a:gd name="T34" fmla="*/ 7 w 263"/>
                  <a:gd name="T35" fmla="*/ 146 h 260"/>
                  <a:gd name="T36" fmla="*/ 56 w 263"/>
                  <a:gd name="T37" fmla="*/ 107 h 260"/>
                  <a:gd name="T38" fmla="*/ 108 w 263"/>
                  <a:gd name="T39" fmla="*/ 93 h 260"/>
                  <a:gd name="T40" fmla="*/ 137 w 263"/>
                  <a:gd name="T41" fmla="*/ 69 h 260"/>
                  <a:gd name="T42" fmla="*/ 203 w 263"/>
                  <a:gd name="T43" fmla="*/ 2 h 260"/>
                  <a:gd name="T44" fmla="*/ 209 w 263"/>
                  <a:gd name="T45" fmla="*/ 2 h 260"/>
                  <a:gd name="T46" fmla="*/ 225 w 263"/>
                  <a:gd name="T47" fmla="*/ 18 h 260"/>
                  <a:gd name="T48" fmla="*/ 224 w 263"/>
                  <a:gd name="T49" fmla="*/ 24 h 260"/>
                  <a:gd name="T50" fmla="*/ 124 w 263"/>
                  <a:gd name="T51" fmla="*/ 124 h 260"/>
                  <a:gd name="T52" fmla="*/ 123 w 263"/>
                  <a:gd name="T53" fmla="*/ 138 h 260"/>
                  <a:gd name="T54" fmla="*/ 137 w 263"/>
                  <a:gd name="T55" fmla="*/ 137 h 260"/>
                  <a:gd name="T56" fmla="*/ 237 w 263"/>
                  <a:gd name="T57" fmla="*/ 37 h 260"/>
                  <a:gd name="T58" fmla="*/ 244 w 263"/>
                  <a:gd name="T59" fmla="*/ 37 h 260"/>
                  <a:gd name="T60" fmla="*/ 263 w 263"/>
                  <a:gd name="T61" fmla="*/ 5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260">
                    <a:moveTo>
                      <a:pt x="263" y="57"/>
                    </a:moveTo>
                    <a:cubicBezTo>
                      <a:pt x="255" y="65"/>
                      <a:pt x="247" y="73"/>
                      <a:pt x="239" y="81"/>
                    </a:cubicBezTo>
                    <a:cubicBezTo>
                      <a:pt x="222" y="98"/>
                      <a:pt x="205" y="115"/>
                      <a:pt x="188" y="133"/>
                    </a:cubicBezTo>
                    <a:cubicBezTo>
                      <a:pt x="177" y="144"/>
                      <a:pt x="171" y="159"/>
                      <a:pt x="165" y="173"/>
                    </a:cubicBezTo>
                    <a:cubicBezTo>
                      <a:pt x="158" y="190"/>
                      <a:pt x="153" y="208"/>
                      <a:pt x="143" y="223"/>
                    </a:cubicBezTo>
                    <a:cubicBezTo>
                      <a:pt x="135" y="235"/>
                      <a:pt x="124" y="242"/>
                      <a:pt x="113" y="248"/>
                    </a:cubicBezTo>
                    <a:cubicBezTo>
                      <a:pt x="105" y="252"/>
                      <a:pt x="96" y="255"/>
                      <a:pt x="88" y="259"/>
                    </a:cubicBezTo>
                    <a:cubicBezTo>
                      <a:pt x="85" y="260"/>
                      <a:pt x="82" y="260"/>
                      <a:pt x="80" y="257"/>
                    </a:cubicBezTo>
                    <a:cubicBezTo>
                      <a:pt x="80" y="255"/>
                      <a:pt x="80" y="252"/>
                      <a:pt x="81" y="250"/>
                    </a:cubicBezTo>
                    <a:cubicBezTo>
                      <a:pt x="90" y="237"/>
                      <a:pt x="99" y="225"/>
                      <a:pt x="108" y="213"/>
                    </a:cubicBezTo>
                    <a:cubicBezTo>
                      <a:pt x="119" y="199"/>
                      <a:pt x="115" y="187"/>
                      <a:pt x="107" y="177"/>
                    </a:cubicBezTo>
                    <a:cubicBezTo>
                      <a:pt x="98" y="166"/>
                      <a:pt x="87" y="157"/>
                      <a:pt x="73" y="152"/>
                    </a:cubicBezTo>
                    <a:cubicBezTo>
                      <a:pt x="62" y="148"/>
                      <a:pt x="50" y="149"/>
                      <a:pt x="42" y="162"/>
                    </a:cubicBezTo>
                    <a:cubicBezTo>
                      <a:pt x="33" y="175"/>
                      <a:pt x="23" y="188"/>
                      <a:pt x="13" y="200"/>
                    </a:cubicBezTo>
                    <a:cubicBezTo>
                      <a:pt x="12" y="202"/>
                      <a:pt x="11" y="203"/>
                      <a:pt x="10" y="204"/>
                    </a:cubicBezTo>
                    <a:cubicBezTo>
                      <a:pt x="7" y="206"/>
                      <a:pt x="5" y="206"/>
                      <a:pt x="4" y="203"/>
                    </a:cubicBezTo>
                    <a:cubicBezTo>
                      <a:pt x="3" y="201"/>
                      <a:pt x="2" y="199"/>
                      <a:pt x="2" y="198"/>
                    </a:cubicBezTo>
                    <a:cubicBezTo>
                      <a:pt x="0" y="180"/>
                      <a:pt x="0" y="163"/>
                      <a:pt x="7" y="146"/>
                    </a:cubicBezTo>
                    <a:cubicBezTo>
                      <a:pt x="16" y="124"/>
                      <a:pt x="31" y="109"/>
                      <a:pt x="56" y="107"/>
                    </a:cubicBezTo>
                    <a:cubicBezTo>
                      <a:pt x="74" y="105"/>
                      <a:pt x="92" y="102"/>
                      <a:pt x="108" y="93"/>
                    </a:cubicBezTo>
                    <a:cubicBezTo>
                      <a:pt x="119" y="87"/>
                      <a:pt x="128" y="78"/>
                      <a:pt x="137" y="69"/>
                    </a:cubicBezTo>
                    <a:cubicBezTo>
                      <a:pt x="159" y="47"/>
                      <a:pt x="181" y="25"/>
                      <a:pt x="203" y="2"/>
                    </a:cubicBezTo>
                    <a:cubicBezTo>
                      <a:pt x="205" y="0"/>
                      <a:pt x="207" y="0"/>
                      <a:pt x="209" y="2"/>
                    </a:cubicBezTo>
                    <a:cubicBezTo>
                      <a:pt x="214" y="8"/>
                      <a:pt x="219" y="13"/>
                      <a:pt x="225" y="18"/>
                    </a:cubicBezTo>
                    <a:cubicBezTo>
                      <a:pt x="227" y="20"/>
                      <a:pt x="227" y="22"/>
                      <a:pt x="224" y="24"/>
                    </a:cubicBezTo>
                    <a:cubicBezTo>
                      <a:pt x="191" y="57"/>
                      <a:pt x="158" y="91"/>
                      <a:pt x="124" y="124"/>
                    </a:cubicBezTo>
                    <a:cubicBezTo>
                      <a:pt x="120" y="129"/>
                      <a:pt x="119" y="134"/>
                      <a:pt x="123" y="138"/>
                    </a:cubicBezTo>
                    <a:cubicBezTo>
                      <a:pt x="127" y="142"/>
                      <a:pt x="132" y="142"/>
                      <a:pt x="137" y="137"/>
                    </a:cubicBezTo>
                    <a:cubicBezTo>
                      <a:pt x="170" y="104"/>
                      <a:pt x="204" y="70"/>
                      <a:pt x="237" y="37"/>
                    </a:cubicBezTo>
                    <a:cubicBezTo>
                      <a:pt x="240" y="34"/>
                      <a:pt x="241" y="34"/>
                      <a:pt x="244" y="37"/>
                    </a:cubicBezTo>
                    <a:cubicBezTo>
                      <a:pt x="250" y="44"/>
                      <a:pt x="256" y="50"/>
                      <a:pt x="26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 7">
                <a:extLst>
                  <a:ext uri="{FF2B5EF4-FFF2-40B4-BE49-F238E27FC236}">
                    <a16:creationId xmlns:a16="http://schemas.microsoft.com/office/drawing/2014/main" xmlns="" id="{A77BE638-2D1D-44AF-968B-D0B923DBE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1" y="4138613"/>
                <a:ext cx="700088" cy="698500"/>
              </a:xfrm>
              <a:custGeom>
                <a:avLst/>
                <a:gdLst>
                  <a:gd name="T0" fmla="*/ 104 w 219"/>
                  <a:gd name="T1" fmla="*/ 162 h 219"/>
                  <a:gd name="T2" fmla="*/ 16 w 219"/>
                  <a:gd name="T3" fmla="*/ 73 h 219"/>
                  <a:gd name="T4" fmla="*/ 4 w 219"/>
                  <a:gd name="T5" fmla="*/ 62 h 219"/>
                  <a:gd name="T6" fmla="*/ 5 w 219"/>
                  <a:gd name="T7" fmla="*/ 48 h 219"/>
                  <a:gd name="T8" fmla="*/ 48 w 219"/>
                  <a:gd name="T9" fmla="*/ 4 h 219"/>
                  <a:gd name="T10" fmla="*/ 62 w 219"/>
                  <a:gd name="T11" fmla="*/ 5 h 219"/>
                  <a:gd name="T12" fmla="*/ 214 w 219"/>
                  <a:gd name="T13" fmla="*/ 157 h 219"/>
                  <a:gd name="T14" fmla="*/ 214 w 219"/>
                  <a:gd name="T15" fmla="*/ 172 h 219"/>
                  <a:gd name="T16" fmla="*/ 171 w 219"/>
                  <a:gd name="T17" fmla="*/ 215 h 219"/>
                  <a:gd name="T18" fmla="*/ 158 w 219"/>
                  <a:gd name="T19" fmla="*/ 215 h 219"/>
                  <a:gd name="T20" fmla="*/ 104 w 219"/>
                  <a:gd name="T21" fmla="*/ 1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219">
                    <a:moveTo>
                      <a:pt x="104" y="162"/>
                    </a:moveTo>
                    <a:cubicBezTo>
                      <a:pt x="75" y="132"/>
                      <a:pt x="45" y="103"/>
                      <a:pt x="16" y="73"/>
                    </a:cubicBezTo>
                    <a:cubicBezTo>
                      <a:pt x="12" y="70"/>
                      <a:pt x="8" y="66"/>
                      <a:pt x="4" y="62"/>
                    </a:cubicBezTo>
                    <a:cubicBezTo>
                      <a:pt x="0" y="57"/>
                      <a:pt x="0" y="52"/>
                      <a:pt x="5" y="48"/>
                    </a:cubicBezTo>
                    <a:cubicBezTo>
                      <a:pt x="19" y="33"/>
                      <a:pt x="33" y="19"/>
                      <a:pt x="48" y="4"/>
                    </a:cubicBezTo>
                    <a:cubicBezTo>
                      <a:pt x="53" y="0"/>
                      <a:pt x="57" y="0"/>
                      <a:pt x="62" y="5"/>
                    </a:cubicBezTo>
                    <a:cubicBezTo>
                      <a:pt x="113" y="55"/>
                      <a:pt x="164" y="106"/>
                      <a:pt x="214" y="157"/>
                    </a:cubicBezTo>
                    <a:cubicBezTo>
                      <a:pt x="219" y="162"/>
                      <a:pt x="219" y="167"/>
                      <a:pt x="214" y="172"/>
                    </a:cubicBezTo>
                    <a:cubicBezTo>
                      <a:pt x="200" y="186"/>
                      <a:pt x="185" y="201"/>
                      <a:pt x="171" y="215"/>
                    </a:cubicBezTo>
                    <a:cubicBezTo>
                      <a:pt x="167" y="219"/>
                      <a:pt x="162" y="219"/>
                      <a:pt x="158" y="215"/>
                    </a:cubicBezTo>
                    <a:cubicBezTo>
                      <a:pt x="145" y="203"/>
                      <a:pt x="105" y="163"/>
                      <a:pt x="10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8">
                <a:extLst>
                  <a:ext uri="{FF2B5EF4-FFF2-40B4-BE49-F238E27FC236}">
                    <a16:creationId xmlns:a16="http://schemas.microsoft.com/office/drawing/2014/main" xmlns="" id="{FFBB0425-570E-408E-86B6-54B8EC2FD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088" y="3671888"/>
                <a:ext cx="577850" cy="577850"/>
              </a:xfrm>
              <a:custGeom>
                <a:avLst/>
                <a:gdLst>
                  <a:gd name="T0" fmla="*/ 104 w 181"/>
                  <a:gd name="T1" fmla="*/ 147 h 181"/>
                  <a:gd name="T2" fmla="*/ 13 w 181"/>
                  <a:gd name="T3" fmla="*/ 55 h 181"/>
                  <a:gd name="T4" fmla="*/ 0 w 181"/>
                  <a:gd name="T5" fmla="*/ 42 h 181"/>
                  <a:gd name="T6" fmla="*/ 42 w 181"/>
                  <a:gd name="T7" fmla="*/ 0 h 181"/>
                  <a:gd name="T8" fmla="*/ 181 w 181"/>
                  <a:gd name="T9" fmla="*/ 140 h 181"/>
                  <a:gd name="T10" fmla="*/ 154 w 181"/>
                  <a:gd name="T11" fmla="*/ 167 h 181"/>
                  <a:gd name="T12" fmla="*/ 139 w 181"/>
                  <a:gd name="T13" fmla="*/ 181 h 181"/>
                  <a:gd name="T14" fmla="*/ 131 w 181"/>
                  <a:gd name="T15" fmla="*/ 173 h 181"/>
                  <a:gd name="T16" fmla="*/ 104 w 181"/>
                  <a:gd name="T17" fmla="*/ 14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81">
                    <a:moveTo>
                      <a:pt x="104" y="147"/>
                    </a:moveTo>
                    <a:cubicBezTo>
                      <a:pt x="74" y="116"/>
                      <a:pt x="43" y="85"/>
                      <a:pt x="13" y="55"/>
                    </a:cubicBezTo>
                    <a:cubicBezTo>
                      <a:pt x="8" y="50"/>
                      <a:pt x="4" y="46"/>
                      <a:pt x="0" y="42"/>
                    </a:cubicBezTo>
                    <a:cubicBezTo>
                      <a:pt x="14" y="28"/>
                      <a:pt x="28" y="14"/>
                      <a:pt x="42" y="0"/>
                    </a:cubicBezTo>
                    <a:cubicBezTo>
                      <a:pt x="88" y="47"/>
                      <a:pt x="134" y="93"/>
                      <a:pt x="181" y="140"/>
                    </a:cubicBezTo>
                    <a:cubicBezTo>
                      <a:pt x="173" y="149"/>
                      <a:pt x="163" y="158"/>
                      <a:pt x="154" y="167"/>
                    </a:cubicBezTo>
                    <a:cubicBezTo>
                      <a:pt x="150" y="171"/>
                      <a:pt x="139" y="181"/>
                      <a:pt x="139" y="181"/>
                    </a:cubicBezTo>
                    <a:cubicBezTo>
                      <a:pt x="139" y="181"/>
                      <a:pt x="133" y="175"/>
                      <a:pt x="131" y="173"/>
                    </a:cubicBezTo>
                    <a:cubicBezTo>
                      <a:pt x="128" y="170"/>
                      <a:pt x="108" y="150"/>
                      <a:pt x="104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Freeform 9">
                <a:extLst>
                  <a:ext uri="{FF2B5EF4-FFF2-40B4-BE49-F238E27FC236}">
                    <a16:creationId xmlns:a16="http://schemas.microsoft.com/office/drawing/2014/main" xmlns="" id="{20BEEB59-444B-4D85-AB98-340ABA825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6" y="3132138"/>
                <a:ext cx="874713" cy="865188"/>
              </a:xfrm>
              <a:custGeom>
                <a:avLst/>
                <a:gdLst>
                  <a:gd name="T0" fmla="*/ 273 w 274"/>
                  <a:gd name="T1" fmla="*/ 63 h 271"/>
                  <a:gd name="T2" fmla="*/ 272 w 274"/>
                  <a:gd name="T3" fmla="*/ 58 h 271"/>
                  <a:gd name="T4" fmla="*/ 265 w 274"/>
                  <a:gd name="T5" fmla="*/ 56 h 271"/>
                  <a:gd name="T6" fmla="*/ 262 w 274"/>
                  <a:gd name="T7" fmla="*/ 59 h 271"/>
                  <a:gd name="T8" fmla="*/ 238 w 274"/>
                  <a:gd name="T9" fmla="*/ 91 h 271"/>
                  <a:gd name="T10" fmla="*/ 230 w 274"/>
                  <a:gd name="T11" fmla="*/ 102 h 271"/>
                  <a:gd name="T12" fmla="*/ 202 w 274"/>
                  <a:gd name="T13" fmla="*/ 107 h 271"/>
                  <a:gd name="T14" fmla="*/ 171 w 274"/>
                  <a:gd name="T15" fmla="*/ 86 h 271"/>
                  <a:gd name="T16" fmla="*/ 161 w 274"/>
                  <a:gd name="T17" fmla="*/ 56 h 271"/>
                  <a:gd name="T18" fmla="*/ 168 w 274"/>
                  <a:gd name="T19" fmla="*/ 45 h 271"/>
                  <a:gd name="T20" fmla="*/ 194 w 274"/>
                  <a:gd name="T21" fmla="*/ 9 h 271"/>
                  <a:gd name="T22" fmla="*/ 195 w 274"/>
                  <a:gd name="T23" fmla="*/ 2 h 271"/>
                  <a:gd name="T24" fmla="*/ 188 w 274"/>
                  <a:gd name="T25" fmla="*/ 1 h 271"/>
                  <a:gd name="T26" fmla="*/ 163 w 274"/>
                  <a:gd name="T27" fmla="*/ 11 h 271"/>
                  <a:gd name="T28" fmla="*/ 127 w 274"/>
                  <a:gd name="T29" fmla="*/ 44 h 271"/>
                  <a:gd name="T30" fmla="*/ 110 w 274"/>
                  <a:gd name="T31" fmla="*/ 86 h 271"/>
                  <a:gd name="T32" fmla="*/ 87 w 274"/>
                  <a:gd name="T33" fmla="*/ 126 h 271"/>
                  <a:gd name="T34" fmla="*/ 27 w 274"/>
                  <a:gd name="T35" fmla="*/ 187 h 271"/>
                  <a:gd name="T36" fmla="*/ 0 w 274"/>
                  <a:gd name="T37" fmla="*/ 212 h 271"/>
                  <a:gd name="T38" fmla="*/ 22 w 274"/>
                  <a:gd name="T39" fmla="*/ 235 h 271"/>
                  <a:gd name="T40" fmla="*/ 26 w 274"/>
                  <a:gd name="T41" fmla="*/ 232 h 271"/>
                  <a:gd name="T42" fmla="*/ 139 w 274"/>
                  <a:gd name="T43" fmla="*/ 118 h 271"/>
                  <a:gd name="T44" fmla="*/ 145 w 274"/>
                  <a:gd name="T45" fmla="*/ 114 h 271"/>
                  <a:gd name="T46" fmla="*/ 155 w 274"/>
                  <a:gd name="T47" fmla="*/ 119 h 271"/>
                  <a:gd name="T48" fmla="*/ 152 w 274"/>
                  <a:gd name="T49" fmla="*/ 131 h 271"/>
                  <a:gd name="T50" fmla="*/ 76 w 274"/>
                  <a:gd name="T51" fmla="*/ 207 h 271"/>
                  <a:gd name="T52" fmla="*/ 35 w 274"/>
                  <a:gd name="T53" fmla="*/ 248 h 271"/>
                  <a:gd name="T54" fmla="*/ 56 w 274"/>
                  <a:gd name="T55" fmla="*/ 269 h 271"/>
                  <a:gd name="T56" fmla="*/ 60 w 274"/>
                  <a:gd name="T57" fmla="*/ 268 h 271"/>
                  <a:gd name="T58" fmla="*/ 141 w 274"/>
                  <a:gd name="T59" fmla="*/ 187 h 271"/>
                  <a:gd name="T60" fmla="*/ 173 w 274"/>
                  <a:gd name="T61" fmla="*/ 163 h 271"/>
                  <a:gd name="T62" fmla="*/ 221 w 274"/>
                  <a:gd name="T63" fmla="*/ 152 h 271"/>
                  <a:gd name="T64" fmla="*/ 265 w 274"/>
                  <a:gd name="T65" fmla="*/ 121 h 271"/>
                  <a:gd name="T66" fmla="*/ 273 w 274"/>
                  <a:gd name="T67" fmla="*/ 6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271">
                    <a:moveTo>
                      <a:pt x="273" y="63"/>
                    </a:moveTo>
                    <a:cubicBezTo>
                      <a:pt x="273" y="61"/>
                      <a:pt x="273" y="59"/>
                      <a:pt x="272" y="58"/>
                    </a:cubicBezTo>
                    <a:cubicBezTo>
                      <a:pt x="270" y="54"/>
                      <a:pt x="268" y="53"/>
                      <a:pt x="265" y="56"/>
                    </a:cubicBezTo>
                    <a:cubicBezTo>
                      <a:pt x="264" y="57"/>
                      <a:pt x="263" y="58"/>
                      <a:pt x="262" y="59"/>
                    </a:cubicBezTo>
                    <a:cubicBezTo>
                      <a:pt x="254" y="70"/>
                      <a:pt x="246" y="81"/>
                      <a:pt x="238" y="91"/>
                    </a:cubicBezTo>
                    <a:cubicBezTo>
                      <a:pt x="236" y="94"/>
                      <a:pt x="230" y="102"/>
                      <a:pt x="230" y="102"/>
                    </a:cubicBezTo>
                    <a:cubicBezTo>
                      <a:pt x="222" y="110"/>
                      <a:pt x="212" y="111"/>
                      <a:pt x="202" y="107"/>
                    </a:cubicBezTo>
                    <a:cubicBezTo>
                      <a:pt x="190" y="103"/>
                      <a:pt x="180" y="95"/>
                      <a:pt x="171" y="86"/>
                    </a:cubicBezTo>
                    <a:cubicBezTo>
                      <a:pt x="163" y="77"/>
                      <a:pt x="157" y="68"/>
                      <a:pt x="161" y="56"/>
                    </a:cubicBezTo>
                    <a:cubicBezTo>
                      <a:pt x="163" y="52"/>
                      <a:pt x="166" y="48"/>
                      <a:pt x="168" y="45"/>
                    </a:cubicBezTo>
                    <a:cubicBezTo>
                      <a:pt x="177" y="33"/>
                      <a:pt x="186" y="21"/>
                      <a:pt x="194" y="9"/>
                    </a:cubicBezTo>
                    <a:cubicBezTo>
                      <a:pt x="195" y="7"/>
                      <a:pt x="196" y="4"/>
                      <a:pt x="195" y="2"/>
                    </a:cubicBezTo>
                    <a:cubicBezTo>
                      <a:pt x="193" y="0"/>
                      <a:pt x="190" y="0"/>
                      <a:pt x="188" y="1"/>
                    </a:cubicBezTo>
                    <a:cubicBezTo>
                      <a:pt x="179" y="4"/>
                      <a:pt x="171" y="7"/>
                      <a:pt x="163" y="11"/>
                    </a:cubicBezTo>
                    <a:cubicBezTo>
                      <a:pt x="148" y="19"/>
                      <a:pt x="135" y="29"/>
                      <a:pt x="127" y="44"/>
                    </a:cubicBezTo>
                    <a:cubicBezTo>
                      <a:pt x="121" y="58"/>
                      <a:pt x="115" y="72"/>
                      <a:pt x="110" y="86"/>
                    </a:cubicBezTo>
                    <a:cubicBezTo>
                      <a:pt x="104" y="100"/>
                      <a:pt x="98" y="115"/>
                      <a:pt x="87" y="126"/>
                    </a:cubicBezTo>
                    <a:cubicBezTo>
                      <a:pt x="68" y="147"/>
                      <a:pt x="47" y="166"/>
                      <a:pt x="27" y="187"/>
                    </a:cubicBezTo>
                    <a:cubicBezTo>
                      <a:pt x="19" y="195"/>
                      <a:pt x="9" y="204"/>
                      <a:pt x="0" y="212"/>
                    </a:cubicBezTo>
                    <a:cubicBezTo>
                      <a:pt x="8" y="220"/>
                      <a:pt x="15" y="227"/>
                      <a:pt x="22" y="235"/>
                    </a:cubicBezTo>
                    <a:cubicBezTo>
                      <a:pt x="23" y="234"/>
                      <a:pt x="25" y="233"/>
                      <a:pt x="26" y="232"/>
                    </a:cubicBezTo>
                    <a:cubicBezTo>
                      <a:pt x="63" y="194"/>
                      <a:pt x="101" y="156"/>
                      <a:pt x="139" y="118"/>
                    </a:cubicBezTo>
                    <a:cubicBezTo>
                      <a:pt x="141" y="117"/>
                      <a:pt x="143" y="115"/>
                      <a:pt x="145" y="114"/>
                    </a:cubicBezTo>
                    <a:cubicBezTo>
                      <a:pt x="149" y="113"/>
                      <a:pt x="153" y="115"/>
                      <a:pt x="155" y="119"/>
                    </a:cubicBezTo>
                    <a:cubicBezTo>
                      <a:pt x="157" y="123"/>
                      <a:pt x="156" y="127"/>
                      <a:pt x="152" y="131"/>
                    </a:cubicBezTo>
                    <a:cubicBezTo>
                      <a:pt x="127" y="156"/>
                      <a:pt x="102" y="181"/>
                      <a:pt x="76" y="207"/>
                    </a:cubicBezTo>
                    <a:cubicBezTo>
                      <a:pt x="63" y="220"/>
                      <a:pt x="49" y="234"/>
                      <a:pt x="35" y="248"/>
                    </a:cubicBezTo>
                    <a:cubicBezTo>
                      <a:pt x="42" y="255"/>
                      <a:pt x="49" y="262"/>
                      <a:pt x="56" y="269"/>
                    </a:cubicBezTo>
                    <a:cubicBezTo>
                      <a:pt x="58" y="271"/>
                      <a:pt x="59" y="270"/>
                      <a:pt x="60" y="268"/>
                    </a:cubicBezTo>
                    <a:cubicBezTo>
                      <a:pt x="87" y="241"/>
                      <a:pt x="114" y="214"/>
                      <a:pt x="141" y="187"/>
                    </a:cubicBezTo>
                    <a:cubicBezTo>
                      <a:pt x="151" y="178"/>
                      <a:pt x="161" y="169"/>
                      <a:pt x="173" y="163"/>
                    </a:cubicBezTo>
                    <a:cubicBezTo>
                      <a:pt x="189" y="156"/>
                      <a:pt x="205" y="154"/>
                      <a:pt x="221" y="152"/>
                    </a:cubicBezTo>
                    <a:cubicBezTo>
                      <a:pt x="242" y="150"/>
                      <a:pt x="255" y="141"/>
                      <a:pt x="265" y="121"/>
                    </a:cubicBezTo>
                    <a:cubicBezTo>
                      <a:pt x="274" y="101"/>
                      <a:pt x="274" y="65"/>
                      <a:pt x="2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56">
              <a:extLst>
                <a:ext uri="{FF2B5EF4-FFF2-40B4-BE49-F238E27FC236}">
                  <a16:creationId xmlns:a16="http://schemas.microsoft.com/office/drawing/2014/main" xmlns="" id="{D21A2129-4FCE-4BD8-8962-7DA7F90CB08F}"/>
                </a:ext>
              </a:extLst>
            </p:cNvPr>
            <p:cNvGrpSpPr/>
            <p:nvPr/>
          </p:nvGrpSpPr>
          <p:grpSpPr>
            <a:xfrm>
              <a:off x="7600039" y="2343582"/>
              <a:ext cx="862512" cy="862304"/>
              <a:chOff x="2700338" y="8651875"/>
              <a:chExt cx="6545262" cy="6543675"/>
            </a:xfrm>
            <a:solidFill>
              <a:schemeClr val="bg1"/>
            </a:solidFill>
          </p:grpSpPr>
          <p:sp>
            <p:nvSpPr>
              <p:cNvPr id="149" name="Freeform 18">
                <a:extLst>
                  <a:ext uri="{FF2B5EF4-FFF2-40B4-BE49-F238E27FC236}">
                    <a16:creationId xmlns:a16="http://schemas.microsoft.com/office/drawing/2014/main" xmlns="" id="{76FE0E23-0B49-4F79-A210-D792BFC5EB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0338" y="10820400"/>
                <a:ext cx="4376737" cy="4375150"/>
              </a:xfrm>
              <a:custGeom>
                <a:avLst/>
                <a:gdLst>
                  <a:gd name="T0" fmla="*/ 477 w 1376"/>
                  <a:gd name="T1" fmla="*/ 1360 h 1376"/>
                  <a:gd name="T2" fmla="*/ 312 w 1376"/>
                  <a:gd name="T3" fmla="*/ 1212 h 1376"/>
                  <a:gd name="T4" fmla="*/ 237 w 1376"/>
                  <a:gd name="T5" fmla="*/ 1044 h 1376"/>
                  <a:gd name="T6" fmla="*/ 64 w 1376"/>
                  <a:gd name="T7" fmla="*/ 1013 h 1376"/>
                  <a:gd name="T8" fmla="*/ 51 w 1376"/>
                  <a:gd name="T9" fmla="*/ 793 h 1376"/>
                  <a:gd name="T10" fmla="*/ 117 w 1376"/>
                  <a:gd name="T11" fmla="*/ 621 h 1376"/>
                  <a:gd name="T12" fmla="*/ 16 w 1376"/>
                  <a:gd name="T13" fmla="*/ 476 h 1376"/>
                  <a:gd name="T14" fmla="*/ 164 w 1376"/>
                  <a:gd name="T15" fmla="*/ 312 h 1376"/>
                  <a:gd name="T16" fmla="*/ 332 w 1376"/>
                  <a:gd name="T17" fmla="*/ 237 h 1376"/>
                  <a:gd name="T18" fmla="*/ 363 w 1376"/>
                  <a:gd name="T19" fmla="*/ 63 h 1376"/>
                  <a:gd name="T20" fmla="*/ 583 w 1376"/>
                  <a:gd name="T21" fmla="*/ 51 h 1376"/>
                  <a:gd name="T22" fmla="*/ 755 w 1376"/>
                  <a:gd name="T23" fmla="*/ 116 h 1376"/>
                  <a:gd name="T24" fmla="*/ 900 w 1376"/>
                  <a:gd name="T25" fmla="*/ 16 h 1376"/>
                  <a:gd name="T26" fmla="*/ 1064 w 1376"/>
                  <a:gd name="T27" fmla="*/ 163 h 1376"/>
                  <a:gd name="T28" fmla="*/ 1139 w 1376"/>
                  <a:gd name="T29" fmla="*/ 331 h 1376"/>
                  <a:gd name="T30" fmla="*/ 1313 w 1376"/>
                  <a:gd name="T31" fmla="*/ 362 h 1376"/>
                  <a:gd name="T32" fmla="*/ 1360 w 1376"/>
                  <a:gd name="T33" fmla="*/ 476 h 1376"/>
                  <a:gd name="T34" fmla="*/ 1260 w 1376"/>
                  <a:gd name="T35" fmla="*/ 621 h 1376"/>
                  <a:gd name="T36" fmla="*/ 1325 w 1376"/>
                  <a:gd name="T37" fmla="*/ 793 h 1376"/>
                  <a:gd name="T38" fmla="*/ 1313 w 1376"/>
                  <a:gd name="T39" fmla="*/ 1013 h 1376"/>
                  <a:gd name="T40" fmla="*/ 1139 w 1376"/>
                  <a:gd name="T41" fmla="*/ 1044 h 1376"/>
                  <a:gd name="T42" fmla="*/ 1064 w 1376"/>
                  <a:gd name="T43" fmla="*/ 1212 h 1376"/>
                  <a:gd name="T44" fmla="*/ 900 w 1376"/>
                  <a:gd name="T45" fmla="*/ 1360 h 1376"/>
                  <a:gd name="T46" fmla="*/ 755 w 1376"/>
                  <a:gd name="T47" fmla="*/ 1259 h 1376"/>
                  <a:gd name="T48" fmla="*/ 583 w 1376"/>
                  <a:gd name="T49" fmla="*/ 1325 h 1376"/>
                  <a:gd name="T50" fmla="*/ 403 w 1376"/>
                  <a:gd name="T51" fmla="*/ 1230 h 1376"/>
                  <a:gd name="T52" fmla="*/ 544 w 1376"/>
                  <a:gd name="T53" fmla="*/ 1210 h 1376"/>
                  <a:gd name="T54" fmla="*/ 748 w 1376"/>
                  <a:gd name="T55" fmla="*/ 1167 h 1376"/>
                  <a:gd name="T56" fmla="*/ 870 w 1376"/>
                  <a:gd name="T57" fmla="*/ 1273 h 1376"/>
                  <a:gd name="T58" fmla="*/ 956 w 1376"/>
                  <a:gd name="T59" fmla="*/ 1159 h 1376"/>
                  <a:gd name="T60" fmla="*/ 1070 w 1376"/>
                  <a:gd name="T61" fmla="*/ 985 h 1376"/>
                  <a:gd name="T62" fmla="*/ 1230 w 1376"/>
                  <a:gd name="T63" fmla="*/ 973 h 1376"/>
                  <a:gd name="T64" fmla="*/ 1211 w 1376"/>
                  <a:gd name="T65" fmla="*/ 832 h 1376"/>
                  <a:gd name="T66" fmla="*/ 1168 w 1376"/>
                  <a:gd name="T67" fmla="*/ 628 h 1376"/>
                  <a:gd name="T68" fmla="*/ 1274 w 1376"/>
                  <a:gd name="T69" fmla="*/ 506 h 1376"/>
                  <a:gd name="T70" fmla="*/ 1160 w 1376"/>
                  <a:gd name="T71" fmla="*/ 420 h 1376"/>
                  <a:gd name="T72" fmla="*/ 986 w 1376"/>
                  <a:gd name="T73" fmla="*/ 306 h 1376"/>
                  <a:gd name="T74" fmla="*/ 974 w 1376"/>
                  <a:gd name="T75" fmla="*/ 146 h 1376"/>
                  <a:gd name="T76" fmla="*/ 833 w 1376"/>
                  <a:gd name="T77" fmla="*/ 165 h 1376"/>
                  <a:gd name="T78" fmla="*/ 629 w 1376"/>
                  <a:gd name="T79" fmla="*/ 208 h 1376"/>
                  <a:gd name="T80" fmla="*/ 507 w 1376"/>
                  <a:gd name="T81" fmla="*/ 102 h 1376"/>
                  <a:gd name="T82" fmla="*/ 421 w 1376"/>
                  <a:gd name="T83" fmla="*/ 216 h 1376"/>
                  <a:gd name="T84" fmla="*/ 307 w 1376"/>
                  <a:gd name="T85" fmla="*/ 390 h 1376"/>
                  <a:gd name="T86" fmla="*/ 146 w 1376"/>
                  <a:gd name="T87" fmla="*/ 402 h 1376"/>
                  <a:gd name="T88" fmla="*/ 166 w 1376"/>
                  <a:gd name="T89" fmla="*/ 543 h 1376"/>
                  <a:gd name="T90" fmla="*/ 209 w 1376"/>
                  <a:gd name="T91" fmla="*/ 747 h 1376"/>
                  <a:gd name="T92" fmla="*/ 103 w 1376"/>
                  <a:gd name="T93" fmla="*/ 869 h 1376"/>
                  <a:gd name="T94" fmla="*/ 217 w 1376"/>
                  <a:gd name="T95" fmla="*/ 955 h 1376"/>
                  <a:gd name="T96" fmla="*/ 391 w 1376"/>
                  <a:gd name="T97" fmla="*/ 1069 h 1376"/>
                  <a:gd name="T98" fmla="*/ 403 w 1376"/>
                  <a:gd name="T99" fmla="*/ 123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6" h="1376">
                    <a:moveTo>
                      <a:pt x="509" y="1366"/>
                    </a:moveTo>
                    <a:cubicBezTo>
                      <a:pt x="498" y="1366"/>
                      <a:pt x="487" y="1364"/>
                      <a:pt x="477" y="1360"/>
                    </a:cubicBezTo>
                    <a:cubicBezTo>
                      <a:pt x="363" y="1312"/>
                      <a:pt x="363" y="1312"/>
                      <a:pt x="363" y="1312"/>
                    </a:cubicBezTo>
                    <a:cubicBezTo>
                      <a:pt x="324" y="1296"/>
                      <a:pt x="302" y="1253"/>
                      <a:pt x="312" y="1212"/>
                    </a:cubicBezTo>
                    <a:cubicBezTo>
                      <a:pt x="319" y="1188"/>
                      <a:pt x="325" y="1163"/>
                      <a:pt x="332" y="1139"/>
                    </a:cubicBezTo>
                    <a:cubicBezTo>
                      <a:pt x="297" y="1111"/>
                      <a:pt x="265" y="1079"/>
                      <a:pt x="237" y="1044"/>
                    </a:cubicBezTo>
                    <a:cubicBezTo>
                      <a:pt x="213" y="1051"/>
                      <a:pt x="188" y="1057"/>
                      <a:pt x="164" y="1064"/>
                    </a:cubicBezTo>
                    <a:cubicBezTo>
                      <a:pt x="123" y="1074"/>
                      <a:pt x="80" y="1052"/>
                      <a:pt x="64" y="1013"/>
                    </a:cubicBezTo>
                    <a:cubicBezTo>
                      <a:pt x="16" y="899"/>
                      <a:pt x="16" y="899"/>
                      <a:pt x="16" y="899"/>
                    </a:cubicBezTo>
                    <a:cubicBezTo>
                      <a:pt x="0" y="860"/>
                      <a:pt x="15" y="815"/>
                      <a:pt x="51" y="793"/>
                    </a:cubicBezTo>
                    <a:cubicBezTo>
                      <a:pt x="73" y="780"/>
                      <a:pt x="95" y="767"/>
                      <a:pt x="117" y="754"/>
                    </a:cubicBezTo>
                    <a:cubicBezTo>
                      <a:pt x="112" y="710"/>
                      <a:pt x="112" y="665"/>
                      <a:pt x="117" y="621"/>
                    </a:cubicBezTo>
                    <a:cubicBezTo>
                      <a:pt x="95" y="608"/>
                      <a:pt x="73" y="595"/>
                      <a:pt x="51" y="582"/>
                    </a:cubicBezTo>
                    <a:cubicBezTo>
                      <a:pt x="15" y="561"/>
                      <a:pt x="0" y="515"/>
                      <a:pt x="16" y="476"/>
                    </a:cubicBezTo>
                    <a:cubicBezTo>
                      <a:pt x="64" y="362"/>
                      <a:pt x="64" y="362"/>
                      <a:pt x="64" y="362"/>
                    </a:cubicBezTo>
                    <a:cubicBezTo>
                      <a:pt x="80" y="323"/>
                      <a:pt x="123" y="301"/>
                      <a:pt x="164" y="312"/>
                    </a:cubicBezTo>
                    <a:cubicBezTo>
                      <a:pt x="188" y="318"/>
                      <a:pt x="213" y="324"/>
                      <a:pt x="237" y="331"/>
                    </a:cubicBezTo>
                    <a:cubicBezTo>
                      <a:pt x="265" y="296"/>
                      <a:pt x="297" y="264"/>
                      <a:pt x="332" y="237"/>
                    </a:cubicBezTo>
                    <a:cubicBezTo>
                      <a:pt x="325" y="212"/>
                      <a:pt x="319" y="187"/>
                      <a:pt x="312" y="163"/>
                    </a:cubicBezTo>
                    <a:cubicBezTo>
                      <a:pt x="302" y="122"/>
                      <a:pt x="324" y="79"/>
                      <a:pt x="363" y="63"/>
                    </a:cubicBezTo>
                    <a:cubicBezTo>
                      <a:pt x="477" y="16"/>
                      <a:pt x="477" y="16"/>
                      <a:pt x="477" y="16"/>
                    </a:cubicBezTo>
                    <a:cubicBezTo>
                      <a:pt x="516" y="0"/>
                      <a:pt x="561" y="15"/>
                      <a:pt x="583" y="51"/>
                    </a:cubicBezTo>
                    <a:cubicBezTo>
                      <a:pt x="596" y="72"/>
                      <a:pt x="609" y="94"/>
                      <a:pt x="622" y="116"/>
                    </a:cubicBezTo>
                    <a:cubicBezTo>
                      <a:pt x="666" y="111"/>
                      <a:pt x="711" y="111"/>
                      <a:pt x="755" y="116"/>
                    </a:cubicBezTo>
                    <a:cubicBezTo>
                      <a:pt x="768" y="94"/>
                      <a:pt x="781" y="72"/>
                      <a:pt x="794" y="51"/>
                    </a:cubicBezTo>
                    <a:cubicBezTo>
                      <a:pt x="815" y="15"/>
                      <a:pt x="861" y="0"/>
                      <a:pt x="900" y="16"/>
                    </a:cubicBezTo>
                    <a:cubicBezTo>
                      <a:pt x="1014" y="63"/>
                      <a:pt x="1014" y="63"/>
                      <a:pt x="1014" y="63"/>
                    </a:cubicBezTo>
                    <a:cubicBezTo>
                      <a:pt x="1053" y="79"/>
                      <a:pt x="1075" y="122"/>
                      <a:pt x="1064" y="163"/>
                    </a:cubicBezTo>
                    <a:cubicBezTo>
                      <a:pt x="1058" y="187"/>
                      <a:pt x="1052" y="212"/>
                      <a:pt x="1045" y="237"/>
                    </a:cubicBezTo>
                    <a:cubicBezTo>
                      <a:pt x="1080" y="264"/>
                      <a:pt x="1112" y="296"/>
                      <a:pt x="1139" y="331"/>
                    </a:cubicBezTo>
                    <a:cubicBezTo>
                      <a:pt x="1164" y="324"/>
                      <a:pt x="1189" y="318"/>
                      <a:pt x="1213" y="312"/>
                    </a:cubicBezTo>
                    <a:cubicBezTo>
                      <a:pt x="1254" y="301"/>
                      <a:pt x="1297" y="323"/>
                      <a:pt x="1313" y="362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76" y="515"/>
                      <a:pt x="1361" y="561"/>
                      <a:pt x="1325" y="582"/>
                    </a:cubicBezTo>
                    <a:cubicBezTo>
                      <a:pt x="1304" y="595"/>
                      <a:pt x="1282" y="608"/>
                      <a:pt x="1260" y="621"/>
                    </a:cubicBezTo>
                    <a:cubicBezTo>
                      <a:pt x="1265" y="665"/>
                      <a:pt x="1265" y="710"/>
                      <a:pt x="1260" y="754"/>
                    </a:cubicBezTo>
                    <a:cubicBezTo>
                      <a:pt x="1282" y="767"/>
                      <a:pt x="1304" y="780"/>
                      <a:pt x="1325" y="793"/>
                    </a:cubicBezTo>
                    <a:cubicBezTo>
                      <a:pt x="1361" y="815"/>
                      <a:pt x="1376" y="860"/>
                      <a:pt x="1360" y="899"/>
                    </a:cubicBezTo>
                    <a:cubicBezTo>
                      <a:pt x="1313" y="1013"/>
                      <a:pt x="1313" y="1013"/>
                      <a:pt x="1313" y="1013"/>
                    </a:cubicBezTo>
                    <a:cubicBezTo>
                      <a:pt x="1297" y="1052"/>
                      <a:pt x="1254" y="1074"/>
                      <a:pt x="1213" y="1064"/>
                    </a:cubicBezTo>
                    <a:cubicBezTo>
                      <a:pt x="1189" y="1057"/>
                      <a:pt x="1164" y="1051"/>
                      <a:pt x="1139" y="1044"/>
                    </a:cubicBezTo>
                    <a:cubicBezTo>
                      <a:pt x="1112" y="1079"/>
                      <a:pt x="1080" y="1111"/>
                      <a:pt x="1045" y="1139"/>
                    </a:cubicBezTo>
                    <a:cubicBezTo>
                      <a:pt x="1052" y="1164"/>
                      <a:pt x="1058" y="1188"/>
                      <a:pt x="1064" y="1212"/>
                    </a:cubicBezTo>
                    <a:cubicBezTo>
                      <a:pt x="1075" y="1253"/>
                      <a:pt x="1053" y="1296"/>
                      <a:pt x="1014" y="1312"/>
                    </a:cubicBezTo>
                    <a:cubicBezTo>
                      <a:pt x="900" y="1360"/>
                      <a:pt x="900" y="1360"/>
                      <a:pt x="900" y="1360"/>
                    </a:cubicBezTo>
                    <a:cubicBezTo>
                      <a:pt x="861" y="1376"/>
                      <a:pt x="815" y="1361"/>
                      <a:pt x="794" y="1325"/>
                    </a:cubicBezTo>
                    <a:cubicBezTo>
                      <a:pt x="781" y="1303"/>
                      <a:pt x="768" y="1281"/>
                      <a:pt x="755" y="1259"/>
                    </a:cubicBezTo>
                    <a:cubicBezTo>
                      <a:pt x="711" y="1264"/>
                      <a:pt x="666" y="1264"/>
                      <a:pt x="622" y="1259"/>
                    </a:cubicBezTo>
                    <a:cubicBezTo>
                      <a:pt x="609" y="1281"/>
                      <a:pt x="596" y="1303"/>
                      <a:pt x="583" y="1325"/>
                    </a:cubicBezTo>
                    <a:cubicBezTo>
                      <a:pt x="567" y="1351"/>
                      <a:pt x="539" y="1366"/>
                      <a:pt x="509" y="1366"/>
                    </a:cubicBezTo>
                    <a:close/>
                    <a:moveTo>
                      <a:pt x="403" y="1230"/>
                    </a:moveTo>
                    <a:cubicBezTo>
                      <a:pt x="507" y="1273"/>
                      <a:pt x="507" y="1273"/>
                      <a:pt x="507" y="1273"/>
                    </a:cubicBezTo>
                    <a:cubicBezTo>
                      <a:pt x="519" y="1252"/>
                      <a:pt x="532" y="1231"/>
                      <a:pt x="544" y="1210"/>
                    </a:cubicBezTo>
                    <a:cubicBezTo>
                      <a:pt x="562" y="1180"/>
                      <a:pt x="595" y="1163"/>
                      <a:pt x="629" y="1167"/>
                    </a:cubicBezTo>
                    <a:cubicBezTo>
                      <a:pt x="669" y="1172"/>
                      <a:pt x="708" y="1172"/>
                      <a:pt x="748" y="1167"/>
                    </a:cubicBezTo>
                    <a:cubicBezTo>
                      <a:pt x="782" y="1163"/>
                      <a:pt x="815" y="1180"/>
                      <a:pt x="833" y="1210"/>
                    </a:cubicBezTo>
                    <a:cubicBezTo>
                      <a:pt x="845" y="1231"/>
                      <a:pt x="857" y="1252"/>
                      <a:pt x="870" y="1273"/>
                    </a:cubicBezTo>
                    <a:cubicBezTo>
                      <a:pt x="974" y="1230"/>
                      <a:pt x="974" y="1230"/>
                      <a:pt x="974" y="1230"/>
                    </a:cubicBezTo>
                    <a:cubicBezTo>
                      <a:pt x="968" y="1206"/>
                      <a:pt x="962" y="1183"/>
                      <a:pt x="956" y="1159"/>
                    </a:cubicBezTo>
                    <a:cubicBezTo>
                      <a:pt x="947" y="1125"/>
                      <a:pt x="958" y="1090"/>
                      <a:pt x="986" y="1069"/>
                    </a:cubicBezTo>
                    <a:cubicBezTo>
                      <a:pt x="1017" y="1044"/>
                      <a:pt x="1045" y="1016"/>
                      <a:pt x="1070" y="985"/>
                    </a:cubicBezTo>
                    <a:cubicBezTo>
                      <a:pt x="1091" y="958"/>
                      <a:pt x="1126" y="946"/>
                      <a:pt x="1160" y="955"/>
                    </a:cubicBezTo>
                    <a:cubicBezTo>
                      <a:pt x="1183" y="961"/>
                      <a:pt x="1207" y="967"/>
                      <a:pt x="1230" y="973"/>
                    </a:cubicBezTo>
                    <a:cubicBezTo>
                      <a:pt x="1274" y="869"/>
                      <a:pt x="1274" y="869"/>
                      <a:pt x="1274" y="869"/>
                    </a:cubicBezTo>
                    <a:cubicBezTo>
                      <a:pt x="1253" y="856"/>
                      <a:pt x="1232" y="844"/>
                      <a:pt x="1211" y="832"/>
                    </a:cubicBezTo>
                    <a:cubicBezTo>
                      <a:pt x="1181" y="814"/>
                      <a:pt x="1164" y="781"/>
                      <a:pt x="1168" y="747"/>
                    </a:cubicBezTo>
                    <a:cubicBezTo>
                      <a:pt x="1173" y="707"/>
                      <a:pt x="1173" y="668"/>
                      <a:pt x="1168" y="628"/>
                    </a:cubicBezTo>
                    <a:cubicBezTo>
                      <a:pt x="1164" y="594"/>
                      <a:pt x="1181" y="561"/>
                      <a:pt x="1211" y="543"/>
                    </a:cubicBezTo>
                    <a:cubicBezTo>
                      <a:pt x="1232" y="531"/>
                      <a:pt x="1253" y="519"/>
                      <a:pt x="1274" y="506"/>
                    </a:cubicBezTo>
                    <a:cubicBezTo>
                      <a:pt x="1230" y="402"/>
                      <a:pt x="1230" y="402"/>
                      <a:pt x="1230" y="402"/>
                    </a:cubicBezTo>
                    <a:cubicBezTo>
                      <a:pt x="1207" y="408"/>
                      <a:pt x="1183" y="414"/>
                      <a:pt x="1160" y="420"/>
                    </a:cubicBezTo>
                    <a:cubicBezTo>
                      <a:pt x="1126" y="429"/>
                      <a:pt x="1091" y="418"/>
                      <a:pt x="1070" y="390"/>
                    </a:cubicBezTo>
                    <a:cubicBezTo>
                      <a:pt x="1045" y="359"/>
                      <a:pt x="1017" y="331"/>
                      <a:pt x="986" y="306"/>
                    </a:cubicBezTo>
                    <a:cubicBezTo>
                      <a:pt x="958" y="285"/>
                      <a:pt x="947" y="250"/>
                      <a:pt x="956" y="216"/>
                    </a:cubicBezTo>
                    <a:cubicBezTo>
                      <a:pt x="962" y="193"/>
                      <a:pt x="968" y="169"/>
                      <a:pt x="974" y="146"/>
                    </a:cubicBezTo>
                    <a:cubicBezTo>
                      <a:pt x="870" y="102"/>
                      <a:pt x="870" y="102"/>
                      <a:pt x="870" y="102"/>
                    </a:cubicBezTo>
                    <a:cubicBezTo>
                      <a:pt x="857" y="123"/>
                      <a:pt x="845" y="144"/>
                      <a:pt x="833" y="165"/>
                    </a:cubicBezTo>
                    <a:cubicBezTo>
                      <a:pt x="815" y="195"/>
                      <a:pt x="782" y="212"/>
                      <a:pt x="748" y="208"/>
                    </a:cubicBezTo>
                    <a:cubicBezTo>
                      <a:pt x="708" y="203"/>
                      <a:pt x="668" y="203"/>
                      <a:pt x="629" y="208"/>
                    </a:cubicBezTo>
                    <a:cubicBezTo>
                      <a:pt x="595" y="212"/>
                      <a:pt x="561" y="195"/>
                      <a:pt x="544" y="165"/>
                    </a:cubicBezTo>
                    <a:cubicBezTo>
                      <a:pt x="532" y="144"/>
                      <a:pt x="519" y="123"/>
                      <a:pt x="507" y="102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9" y="169"/>
                      <a:pt x="415" y="193"/>
                      <a:pt x="421" y="216"/>
                    </a:cubicBezTo>
                    <a:cubicBezTo>
                      <a:pt x="430" y="250"/>
                      <a:pt x="418" y="285"/>
                      <a:pt x="391" y="306"/>
                    </a:cubicBezTo>
                    <a:cubicBezTo>
                      <a:pt x="360" y="331"/>
                      <a:pt x="332" y="359"/>
                      <a:pt x="307" y="390"/>
                    </a:cubicBezTo>
                    <a:cubicBezTo>
                      <a:pt x="286" y="418"/>
                      <a:pt x="251" y="429"/>
                      <a:pt x="217" y="420"/>
                    </a:cubicBezTo>
                    <a:cubicBezTo>
                      <a:pt x="193" y="414"/>
                      <a:pt x="170" y="408"/>
                      <a:pt x="146" y="402"/>
                    </a:cubicBezTo>
                    <a:cubicBezTo>
                      <a:pt x="103" y="506"/>
                      <a:pt x="103" y="506"/>
                      <a:pt x="103" y="506"/>
                    </a:cubicBezTo>
                    <a:cubicBezTo>
                      <a:pt x="124" y="519"/>
                      <a:pt x="145" y="531"/>
                      <a:pt x="166" y="543"/>
                    </a:cubicBezTo>
                    <a:cubicBezTo>
                      <a:pt x="196" y="561"/>
                      <a:pt x="213" y="594"/>
                      <a:pt x="209" y="628"/>
                    </a:cubicBezTo>
                    <a:cubicBezTo>
                      <a:pt x="204" y="668"/>
                      <a:pt x="204" y="708"/>
                      <a:pt x="209" y="747"/>
                    </a:cubicBezTo>
                    <a:cubicBezTo>
                      <a:pt x="213" y="781"/>
                      <a:pt x="196" y="815"/>
                      <a:pt x="166" y="832"/>
                    </a:cubicBezTo>
                    <a:cubicBezTo>
                      <a:pt x="145" y="844"/>
                      <a:pt x="124" y="856"/>
                      <a:pt x="103" y="869"/>
                    </a:cubicBezTo>
                    <a:cubicBezTo>
                      <a:pt x="146" y="973"/>
                      <a:pt x="146" y="973"/>
                      <a:pt x="146" y="973"/>
                    </a:cubicBezTo>
                    <a:cubicBezTo>
                      <a:pt x="170" y="968"/>
                      <a:pt x="193" y="961"/>
                      <a:pt x="217" y="955"/>
                    </a:cubicBezTo>
                    <a:cubicBezTo>
                      <a:pt x="251" y="946"/>
                      <a:pt x="286" y="958"/>
                      <a:pt x="307" y="985"/>
                    </a:cubicBezTo>
                    <a:cubicBezTo>
                      <a:pt x="332" y="1016"/>
                      <a:pt x="360" y="1044"/>
                      <a:pt x="391" y="1069"/>
                    </a:cubicBezTo>
                    <a:cubicBezTo>
                      <a:pt x="418" y="1090"/>
                      <a:pt x="430" y="1125"/>
                      <a:pt x="421" y="1159"/>
                    </a:cubicBezTo>
                    <a:cubicBezTo>
                      <a:pt x="415" y="1183"/>
                      <a:pt x="409" y="1206"/>
                      <a:pt x="403" y="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9">
                <a:extLst>
                  <a:ext uri="{FF2B5EF4-FFF2-40B4-BE49-F238E27FC236}">
                    <a16:creationId xmlns:a16="http://schemas.microsoft.com/office/drawing/2014/main" xmlns="" id="{6BD7BA2D-6D6C-45E8-ADFC-062660D145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2375" y="11879263"/>
                <a:ext cx="2255837" cy="2120900"/>
              </a:xfrm>
              <a:custGeom>
                <a:avLst/>
                <a:gdLst>
                  <a:gd name="T0" fmla="*/ 354 w 709"/>
                  <a:gd name="T1" fmla="*/ 667 h 667"/>
                  <a:gd name="T2" fmla="*/ 235 w 709"/>
                  <a:gd name="T3" fmla="*/ 643 h 667"/>
                  <a:gd name="T4" fmla="*/ 66 w 709"/>
                  <a:gd name="T5" fmla="*/ 474 h 667"/>
                  <a:gd name="T6" fmla="*/ 235 w 709"/>
                  <a:gd name="T7" fmla="*/ 66 h 667"/>
                  <a:gd name="T8" fmla="*/ 643 w 709"/>
                  <a:gd name="T9" fmla="*/ 235 h 667"/>
                  <a:gd name="T10" fmla="*/ 643 w 709"/>
                  <a:gd name="T11" fmla="*/ 235 h 667"/>
                  <a:gd name="T12" fmla="*/ 474 w 709"/>
                  <a:gd name="T13" fmla="*/ 643 h 667"/>
                  <a:gd name="T14" fmla="*/ 354 w 709"/>
                  <a:gd name="T15" fmla="*/ 667 h 667"/>
                  <a:gd name="T16" fmla="*/ 354 w 709"/>
                  <a:gd name="T17" fmla="*/ 134 h 667"/>
                  <a:gd name="T18" fmla="*/ 270 w 709"/>
                  <a:gd name="T19" fmla="*/ 151 h 667"/>
                  <a:gd name="T20" fmla="*/ 150 w 709"/>
                  <a:gd name="T21" fmla="*/ 439 h 667"/>
                  <a:gd name="T22" fmla="*/ 270 w 709"/>
                  <a:gd name="T23" fmla="*/ 559 h 667"/>
                  <a:gd name="T24" fmla="*/ 439 w 709"/>
                  <a:gd name="T25" fmla="*/ 559 h 667"/>
                  <a:gd name="T26" fmla="*/ 558 w 709"/>
                  <a:gd name="T27" fmla="*/ 270 h 667"/>
                  <a:gd name="T28" fmla="*/ 354 w 709"/>
                  <a:gd name="T29" fmla="*/ 13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667">
                    <a:moveTo>
                      <a:pt x="354" y="667"/>
                    </a:moveTo>
                    <a:cubicBezTo>
                      <a:pt x="314" y="667"/>
                      <a:pt x="273" y="659"/>
                      <a:pt x="235" y="643"/>
                    </a:cubicBezTo>
                    <a:cubicBezTo>
                      <a:pt x="158" y="611"/>
                      <a:pt x="98" y="551"/>
                      <a:pt x="66" y="474"/>
                    </a:cubicBezTo>
                    <a:cubicBezTo>
                      <a:pt x="0" y="315"/>
                      <a:pt x="76" y="132"/>
                      <a:pt x="235" y="66"/>
                    </a:cubicBezTo>
                    <a:cubicBezTo>
                      <a:pt x="394" y="0"/>
                      <a:pt x="577" y="76"/>
                      <a:pt x="643" y="235"/>
                    </a:cubicBezTo>
                    <a:cubicBezTo>
                      <a:pt x="643" y="235"/>
                      <a:pt x="643" y="235"/>
                      <a:pt x="643" y="235"/>
                    </a:cubicBezTo>
                    <a:cubicBezTo>
                      <a:pt x="709" y="394"/>
                      <a:pt x="633" y="577"/>
                      <a:pt x="474" y="643"/>
                    </a:cubicBezTo>
                    <a:cubicBezTo>
                      <a:pt x="435" y="659"/>
                      <a:pt x="395" y="667"/>
                      <a:pt x="354" y="667"/>
                    </a:cubicBezTo>
                    <a:close/>
                    <a:moveTo>
                      <a:pt x="354" y="134"/>
                    </a:moveTo>
                    <a:cubicBezTo>
                      <a:pt x="326" y="134"/>
                      <a:pt x="297" y="139"/>
                      <a:pt x="270" y="151"/>
                    </a:cubicBezTo>
                    <a:cubicBezTo>
                      <a:pt x="157" y="197"/>
                      <a:pt x="104" y="327"/>
                      <a:pt x="150" y="439"/>
                    </a:cubicBezTo>
                    <a:cubicBezTo>
                      <a:pt x="173" y="494"/>
                      <a:pt x="215" y="536"/>
                      <a:pt x="270" y="559"/>
                    </a:cubicBezTo>
                    <a:cubicBezTo>
                      <a:pt x="324" y="581"/>
                      <a:pt x="384" y="581"/>
                      <a:pt x="439" y="559"/>
                    </a:cubicBezTo>
                    <a:cubicBezTo>
                      <a:pt x="551" y="512"/>
                      <a:pt x="605" y="383"/>
                      <a:pt x="558" y="270"/>
                    </a:cubicBezTo>
                    <a:cubicBezTo>
                      <a:pt x="523" y="185"/>
                      <a:pt x="441" y="134"/>
                      <a:pt x="354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0">
                <a:extLst>
                  <a:ext uri="{FF2B5EF4-FFF2-40B4-BE49-F238E27FC236}">
                    <a16:creationId xmlns:a16="http://schemas.microsoft.com/office/drawing/2014/main" xmlns="" id="{2B1F8AF9-5C6F-414D-9FF5-CDCEACF438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4075" y="8651875"/>
                <a:ext cx="3311525" cy="3309938"/>
              </a:xfrm>
              <a:custGeom>
                <a:avLst/>
                <a:gdLst>
                  <a:gd name="T0" fmla="*/ 476 w 1041"/>
                  <a:gd name="T1" fmla="*/ 1041 h 1041"/>
                  <a:gd name="T2" fmla="*/ 397 w 1041"/>
                  <a:gd name="T3" fmla="*/ 930 h 1041"/>
                  <a:gd name="T4" fmla="*/ 279 w 1041"/>
                  <a:gd name="T5" fmla="*/ 927 h 1041"/>
                  <a:gd name="T6" fmla="*/ 121 w 1041"/>
                  <a:gd name="T7" fmla="*/ 857 h 1041"/>
                  <a:gd name="T8" fmla="*/ 143 w 1041"/>
                  <a:gd name="T9" fmla="*/ 723 h 1041"/>
                  <a:gd name="T10" fmla="*/ 62 w 1041"/>
                  <a:gd name="T11" fmla="*/ 637 h 1041"/>
                  <a:gd name="T12" fmla="*/ 0 w 1041"/>
                  <a:gd name="T13" fmla="*/ 476 h 1041"/>
                  <a:gd name="T14" fmla="*/ 111 w 1041"/>
                  <a:gd name="T15" fmla="*/ 397 h 1041"/>
                  <a:gd name="T16" fmla="*/ 114 w 1041"/>
                  <a:gd name="T17" fmla="*/ 279 h 1041"/>
                  <a:gd name="T18" fmla="*/ 184 w 1041"/>
                  <a:gd name="T19" fmla="*/ 121 h 1041"/>
                  <a:gd name="T20" fmla="*/ 318 w 1041"/>
                  <a:gd name="T21" fmla="*/ 143 h 1041"/>
                  <a:gd name="T22" fmla="*/ 404 w 1041"/>
                  <a:gd name="T23" fmla="*/ 62 h 1041"/>
                  <a:gd name="T24" fmla="*/ 565 w 1041"/>
                  <a:gd name="T25" fmla="*/ 0 h 1041"/>
                  <a:gd name="T26" fmla="*/ 644 w 1041"/>
                  <a:gd name="T27" fmla="*/ 110 h 1041"/>
                  <a:gd name="T28" fmla="*/ 762 w 1041"/>
                  <a:gd name="T29" fmla="*/ 114 h 1041"/>
                  <a:gd name="T30" fmla="*/ 920 w 1041"/>
                  <a:gd name="T31" fmla="*/ 184 h 1041"/>
                  <a:gd name="T32" fmla="*/ 898 w 1041"/>
                  <a:gd name="T33" fmla="*/ 318 h 1041"/>
                  <a:gd name="T34" fmla="*/ 979 w 1041"/>
                  <a:gd name="T35" fmla="*/ 404 h 1041"/>
                  <a:gd name="T36" fmla="*/ 1041 w 1041"/>
                  <a:gd name="T37" fmla="*/ 565 h 1041"/>
                  <a:gd name="T38" fmla="*/ 931 w 1041"/>
                  <a:gd name="T39" fmla="*/ 644 h 1041"/>
                  <a:gd name="T40" fmla="*/ 927 w 1041"/>
                  <a:gd name="T41" fmla="*/ 762 h 1041"/>
                  <a:gd name="T42" fmla="*/ 857 w 1041"/>
                  <a:gd name="T43" fmla="*/ 920 h 1041"/>
                  <a:gd name="T44" fmla="*/ 723 w 1041"/>
                  <a:gd name="T45" fmla="*/ 898 h 1041"/>
                  <a:gd name="T46" fmla="*/ 637 w 1041"/>
                  <a:gd name="T47" fmla="*/ 979 h 1041"/>
                  <a:gd name="T48" fmla="*/ 488 w 1041"/>
                  <a:gd name="T49" fmla="*/ 954 h 1041"/>
                  <a:gd name="T50" fmla="*/ 559 w 1041"/>
                  <a:gd name="T51" fmla="*/ 910 h 1041"/>
                  <a:gd name="T52" fmla="*/ 689 w 1041"/>
                  <a:gd name="T53" fmla="*/ 817 h 1041"/>
                  <a:gd name="T54" fmla="*/ 804 w 1041"/>
                  <a:gd name="T55" fmla="*/ 849 h 1041"/>
                  <a:gd name="T56" fmla="*/ 823 w 1041"/>
                  <a:gd name="T57" fmla="*/ 769 h 1041"/>
                  <a:gd name="T58" fmla="*/ 850 w 1041"/>
                  <a:gd name="T59" fmla="*/ 611 h 1041"/>
                  <a:gd name="T60" fmla="*/ 954 w 1041"/>
                  <a:gd name="T61" fmla="*/ 553 h 1041"/>
                  <a:gd name="T62" fmla="*/ 910 w 1041"/>
                  <a:gd name="T63" fmla="*/ 482 h 1041"/>
                  <a:gd name="T64" fmla="*/ 817 w 1041"/>
                  <a:gd name="T65" fmla="*/ 352 h 1041"/>
                  <a:gd name="T66" fmla="*/ 850 w 1041"/>
                  <a:gd name="T67" fmla="*/ 237 h 1041"/>
                  <a:gd name="T68" fmla="*/ 769 w 1041"/>
                  <a:gd name="T69" fmla="*/ 218 h 1041"/>
                  <a:gd name="T70" fmla="*/ 612 w 1041"/>
                  <a:gd name="T71" fmla="*/ 191 h 1041"/>
                  <a:gd name="T72" fmla="*/ 553 w 1041"/>
                  <a:gd name="T73" fmla="*/ 87 h 1041"/>
                  <a:gd name="T74" fmla="*/ 482 w 1041"/>
                  <a:gd name="T75" fmla="*/ 131 h 1041"/>
                  <a:gd name="T76" fmla="*/ 353 w 1041"/>
                  <a:gd name="T77" fmla="*/ 224 h 1041"/>
                  <a:gd name="T78" fmla="*/ 237 w 1041"/>
                  <a:gd name="T79" fmla="*/ 191 h 1041"/>
                  <a:gd name="T80" fmla="*/ 218 w 1041"/>
                  <a:gd name="T81" fmla="*/ 272 h 1041"/>
                  <a:gd name="T82" fmla="*/ 192 w 1041"/>
                  <a:gd name="T83" fmla="*/ 429 h 1041"/>
                  <a:gd name="T84" fmla="*/ 87 w 1041"/>
                  <a:gd name="T85" fmla="*/ 488 h 1041"/>
                  <a:gd name="T86" fmla="*/ 131 w 1041"/>
                  <a:gd name="T87" fmla="*/ 559 h 1041"/>
                  <a:gd name="T88" fmla="*/ 224 w 1041"/>
                  <a:gd name="T89" fmla="*/ 688 h 1041"/>
                  <a:gd name="T90" fmla="*/ 192 w 1041"/>
                  <a:gd name="T91" fmla="*/ 804 h 1041"/>
                  <a:gd name="T92" fmla="*/ 272 w 1041"/>
                  <a:gd name="T93" fmla="*/ 823 h 1041"/>
                  <a:gd name="T94" fmla="*/ 430 w 1041"/>
                  <a:gd name="T95" fmla="*/ 849 h 1041"/>
                  <a:gd name="T96" fmla="*/ 488 w 1041"/>
                  <a:gd name="T97" fmla="*/ 954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1" h="1041">
                    <a:moveTo>
                      <a:pt x="565" y="1041"/>
                    </a:moveTo>
                    <a:cubicBezTo>
                      <a:pt x="476" y="1041"/>
                      <a:pt x="476" y="1041"/>
                      <a:pt x="476" y="1041"/>
                    </a:cubicBezTo>
                    <a:cubicBezTo>
                      <a:pt x="440" y="1041"/>
                      <a:pt x="409" y="1014"/>
                      <a:pt x="404" y="979"/>
                    </a:cubicBezTo>
                    <a:cubicBezTo>
                      <a:pt x="402" y="963"/>
                      <a:pt x="399" y="947"/>
                      <a:pt x="397" y="930"/>
                    </a:cubicBezTo>
                    <a:cubicBezTo>
                      <a:pt x="370" y="922"/>
                      <a:pt x="343" y="911"/>
                      <a:pt x="318" y="898"/>
                    </a:cubicBezTo>
                    <a:cubicBezTo>
                      <a:pt x="305" y="907"/>
                      <a:pt x="292" y="917"/>
                      <a:pt x="279" y="927"/>
                    </a:cubicBezTo>
                    <a:cubicBezTo>
                      <a:pt x="250" y="948"/>
                      <a:pt x="210" y="945"/>
                      <a:pt x="184" y="920"/>
                    </a:cubicBezTo>
                    <a:cubicBezTo>
                      <a:pt x="121" y="857"/>
                      <a:pt x="121" y="857"/>
                      <a:pt x="121" y="857"/>
                    </a:cubicBezTo>
                    <a:cubicBezTo>
                      <a:pt x="96" y="831"/>
                      <a:pt x="93" y="791"/>
                      <a:pt x="114" y="762"/>
                    </a:cubicBezTo>
                    <a:cubicBezTo>
                      <a:pt x="124" y="749"/>
                      <a:pt x="133" y="736"/>
                      <a:pt x="143" y="723"/>
                    </a:cubicBezTo>
                    <a:cubicBezTo>
                      <a:pt x="130" y="698"/>
                      <a:pt x="119" y="671"/>
                      <a:pt x="111" y="644"/>
                    </a:cubicBezTo>
                    <a:cubicBezTo>
                      <a:pt x="94" y="642"/>
                      <a:pt x="78" y="639"/>
                      <a:pt x="62" y="637"/>
                    </a:cubicBezTo>
                    <a:cubicBezTo>
                      <a:pt x="27" y="632"/>
                      <a:pt x="0" y="601"/>
                      <a:pt x="0" y="565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0" y="440"/>
                      <a:pt x="27" y="409"/>
                      <a:pt x="62" y="404"/>
                    </a:cubicBezTo>
                    <a:cubicBezTo>
                      <a:pt x="78" y="401"/>
                      <a:pt x="94" y="399"/>
                      <a:pt x="111" y="397"/>
                    </a:cubicBezTo>
                    <a:cubicBezTo>
                      <a:pt x="119" y="369"/>
                      <a:pt x="130" y="343"/>
                      <a:pt x="143" y="318"/>
                    </a:cubicBezTo>
                    <a:cubicBezTo>
                      <a:pt x="133" y="305"/>
                      <a:pt x="124" y="291"/>
                      <a:pt x="114" y="279"/>
                    </a:cubicBezTo>
                    <a:cubicBezTo>
                      <a:pt x="93" y="250"/>
                      <a:pt x="96" y="209"/>
                      <a:pt x="121" y="184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210" y="96"/>
                      <a:pt x="250" y="92"/>
                      <a:pt x="279" y="114"/>
                    </a:cubicBezTo>
                    <a:cubicBezTo>
                      <a:pt x="292" y="123"/>
                      <a:pt x="305" y="133"/>
                      <a:pt x="318" y="143"/>
                    </a:cubicBezTo>
                    <a:cubicBezTo>
                      <a:pt x="343" y="129"/>
                      <a:pt x="370" y="118"/>
                      <a:pt x="397" y="110"/>
                    </a:cubicBezTo>
                    <a:cubicBezTo>
                      <a:pt x="399" y="94"/>
                      <a:pt x="402" y="78"/>
                      <a:pt x="404" y="62"/>
                    </a:cubicBezTo>
                    <a:cubicBezTo>
                      <a:pt x="409" y="27"/>
                      <a:pt x="440" y="0"/>
                      <a:pt x="476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1" y="0"/>
                      <a:pt x="632" y="27"/>
                      <a:pt x="637" y="62"/>
                    </a:cubicBezTo>
                    <a:cubicBezTo>
                      <a:pt x="640" y="78"/>
                      <a:pt x="642" y="94"/>
                      <a:pt x="644" y="110"/>
                    </a:cubicBezTo>
                    <a:cubicBezTo>
                      <a:pt x="672" y="118"/>
                      <a:pt x="698" y="129"/>
                      <a:pt x="723" y="143"/>
                    </a:cubicBezTo>
                    <a:cubicBezTo>
                      <a:pt x="736" y="133"/>
                      <a:pt x="750" y="123"/>
                      <a:pt x="762" y="114"/>
                    </a:cubicBezTo>
                    <a:cubicBezTo>
                      <a:pt x="791" y="92"/>
                      <a:pt x="832" y="96"/>
                      <a:pt x="857" y="121"/>
                    </a:cubicBezTo>
                    <a:cubicBezTo>
                      <a:pt x="920" y="184"/>
                      <a:pt x="920" y="184"/>
                      <a:pt x="920" y="184"/>
                    </a:cubicBezTo>
                    <a:cubicBezTo>
                      <a:pt x="945" y="209"/>
                      <a:pt x="949" y="250"/>
                      <a:pt x="927" y="278"/>
                    </a:cubicBezTo>
                    <a:cubicBezTo>
                      <a:pt x="918" y="291"/>
                      <a:pt x="908" y="305"/>
                      <a:pt x="898" y="318"/>
                    </a:cubicBezTo>
                    <a:cubicBezTo>
                      <a:pt x="912" y="343"/>
                      <a:pt x="923" y="369"/>
                      <a:pt x="931" y="397"/>
                    </a:cubicBezTo>
                    <a:cubicBezTo>
                      <a:pt x="947" y="399"/>
                      <a:pt x="963" y="401"/>
                      <a:pt x="979" y="404"/>
                    </a:cubicBezTo>
                    <a:cubicBezTo>
                      <a:pt x="1014" y="409"/>
                      <a:pt x="1041" y="440"/>
                      <a:pt x="1041" y="476"/>
                    </a:cubicBezTo>
                    <a:cubicBezTo>
                      <a:pt x="1041" y="565"/>
                      <a:pt x="1041" y="565"/>
                      <a:pt x="1041" y="565"/>
                    </a:cubicBezTo>
                    <a:cubicBezTo>
                      <a:pt x="1041" y="601"/>
                      <a:pt x="1014" y="632"/>
                      <a:pt x="979" y="637"/>
                    </a:cubicBezTo>
                    <a:cubicBezTo>
                      <a:pt x="963" y="639"/>
                      <a:pt x="947" y="642"/>
                      <a:pt x="931" y="644"/>
                    </a:cubicBezTo>
                    <a:cubicBezTo>
                      <a:pt x="923" y="671"/>
                      <a:pt x="911" y="698"/>
                      <a:pt x="898" y="723"/>
                    </a:cubicBezTo>
                    <a:cubicBezTo>
                      <a:pt x="908" y="736"/>
                      <a:pt x="918" y="749"/>
                      <a:pt x="927" y="762"/>
                    </a:cubicBezTo>
                    <a:cubicBezTo>
                      <a:pt x="949" y="791"/>
                      <a:pt x="945" y="831"/>
                      <a:pt x="920" y="857"/>
                    </a:cubicBezTo>
                    <a:cubicBezTo>
                      <a:pt x="857" y="920"/>
                      <a:pt x="857" y="920"/>
                      <a:pt x="857" y="920"/>
                    </a:cubicBezTo>
                    <a:cubicBezTo>
                      <a:pt x="832" y="945"/>
                      <a:pt x="791" y="948"/>
                      <a:pt x="762" y="927"/>
                    </a:cubicBezTo>
                    <a:cubicBezTo>
                      <a:pt x="750" y="917"/>
                      <a:pt x="736" y="907"/>
                      <a:pt x="723" y="898"/>
                    </a:cubicBezTo>
                    <a:cubicBezTo>
                      <a:pt x="698" y="911"/>
                      <a:pt x="672" y="922"/>
                      <a:pt x="644" y="930"/>
                    </a:cubicBezTo>
                    <a:cubicBezTo>
                      <a:pt x="642" y="947"/>
                      <a:pt x="640" y="963"/>
                      <a:pt x="637" y="979"/>
                    </a:cubicBezTo>
                    <a:cubicBezTo>
                      <a:pt x="632" y="1014"/>
                      <a:pt x="601" y="1041"/>
                      <a:pt x="565" y="1041"/>
                    </a:cubicBezTo>
                    <a:close/>
                    <a:moveTo>
                      <a:pt x="488" y="954"/>
                    </a:moveTo>
                    <a:cubicBezTo>
                      <a:pt x="553" y="954"/>
                      <a:pt x="553" y="954"/>
                      <a:pt x="553" y="954"/>
                    </a:cubicBezTo>
                    <a:cubicBezTo>
                      <a:pt x="555" y="939"/>
                      <a:pt x="557" y="924"/>
                      <a:pt x="559" y="910"/>
                    </a:cubicBezTo>
                    <a:cubicBezTo>
                      <a:pt x="563" y="881"/>
                      <a:pt x="583" y="857"/>
                      <a:pt x="612" y="849"/>
                    </a:cubicBezTo>
                    <a:cubicBezTo>
                      <a:pt x="639" y="842"/>
                      <a:pt x="665" y="831"/>
                      <a:pt x="689" y="817"/>
                    </a:cubicBezTo>
                    <a:cubicBezTo>
                      <a:pt x="714" y="803"/>
                      <a:pt x="746" y="805"/>
                      <a:pt x="769" y="823"/>
                    </a:cubicBezTo>
                    <a:cubicBezTo>
                      <a:pt x="781" y="832"/>
                      <a:pt x="793" y="841"/>
                      <a:pt x="804" y="849"/>
                    </a:cubicBezTo>
                    <a:cubicBezTo>
                      <a:pt x="850" y="804"/>
                      <a:pt x="850" y="804"/>
                      <a:pt x="850" y="804"/>
                    </a:cubicBezTo>
                    <a:cubicBezTo>
                      <a:pt x="841" y="792"/>
                      <a:pt x="832" y="780"/>
                      <a:pt x="823" y="769"/>
                    </a:cubicBezTo>
                    <a:cubicBezTo>
                      <a:pt x="805" y="745"/>
                      <a:pt x="803" y="714"/>
                      <a:pt x="817" y="688"/>
                    </a:cubicBezTo>
                    <a:cubicBezTo>
                      <a:pt x="831" y="664"/>
                      <a:pt x="842" y="638"/>
                      <a:pt x="850" y="611"/>
                    </a:cubicBezTo>
                    <a:cubicBezTo>
                      <a:pt x="857" y="583"/>
                      <a:pt x="881" y="562"/>
                      <a:pt x="910" y="559"/>
                    </a:cubicBezTo>
                    <a:cubicBezTo>
                      <a:pt x="925" y="557"/>
                      <a:pt x="940" y="555"/>
                      <a:pt x="954" y="553"/>
                    </a:cubicBezTo>
                    <a:cubicBezTo>
                      <a:pt x="954" y="488"/>
                      <a:pt x="954" y="488"/>
                      <a:pt x="954" y="488"/>
                    </a:cubicBezTo>
                    <a:cubicBezTo>
                      <a:pt x="940" y="486"/>
                      <a:pt x="925" y="484"/>
                      <a:pt x="910" y="482"/>
                    </a:cubicBezTo>
                    <a:cubicBezTo>
                      <a:pt x="881" y="478"/>
                      <a:pt x="857" y="458"/>
                      <a:pt x="850" y="429"/>
                    </a:cubicBezTo>
                    <a:cubicBezTo>
                      <a:pt x="842" y="402"/>
                      <a:pt x="831" y="376"/>
                      <a:pt x="817" y="352"/>
                    </a:cubicBezTo>
                    <a:cubicBezTo>
                      <a:pt x="803" y="327"/>
                      <a:pt x="805" y="295"/>
                      <a:pt x="823" y="272"/>
                    </a:cubicBezTo>
                    <a:cubicBezTo>
                      <a:pt x="832" y="260"/>
                      <a:pt x="841" y="248"/>
                      <a:pt x="850" y="237"/>
                    </a:cubicBezTo>
                    <a:cubicBezTo>
                      <a:pt x="804" y="191"/>
                      <a:pt x="804" y="191"/>
                      <a:pt x="804" y="191"/>
                    </a:cubicBezTo>
                    <a:cubicBezTo>
                      <a:pt x="793" y="200"/>
                      <a:pt x="781" y="209"/>
                      <a:pt x="769" y="218"/>
                    </a:cubicBezTo>
                    <a:cubicBezTo>
                      <a:pt x="746" y="236"/>
                      <a:pt x="714" y="238"/>
                      <a:pt x="689" y="224"/>
                    </a:cubicBezTo>
                    <a:cubicBezTo>
                      <a:pt x="665" y="210"/>
                      <a:pt x="639" y="199"/>
                      <a:pt x="612" y="191"/>
                    </a:cubicBezTo>
                    <a:cubicBezTo>
                      <a:pt x="583" y="184"/>
                      <a:pt x="563" y="160"/>
                      <a:pt x="559" y="131"/>
                    </a:cubicBezTo>
                    <a:cubicBezTo>
                      <a:pt x="557" y="116"/>
                      <a:pt x="555" y="101"/>
                      <a:pt x="553" y="87"/>
                    </a:cubicBezTo>
                    <a:cubicBezTo>
                      <a:pt x="488" y="87"/>
                      <a:pt x="488" y="87"/>
                      <a:pt x="488" y="87"/>
                    </a:cubicBezTo>
                    <a:cubicBezTo>
                      <a:pt x="486" y="101"/>
                      <a:pt x="484" y="116"/>
                      <a:pt x="482" y="131"/>
                    </a:cubicBezTo>
                    <a:cubicBezTo>
                      <a:pt x="479" y="160"/>
                      <a:pt x="458" y="184"/>
                      <a:pt x="430" y="191"/>
                    </a:cubicBezTo>
                    <a:cubicBezTo>
                      <a:pt x="403" y="199"/>
                      <a:pt x="377" y="210"/>
                      <a:pt x="353" y="224"/>
                    </a:cubicBezTo>
                    <a:cubicBezTo>
                      <a:pt x="327" y="238"/>
                      <a:pt x="296" y="236"/>
                      <a:pt x="272" y="218"/>
                    </a:cubicBezTo>
                    <a:cubicBezTo>
                      <a:pt x="261" y="209"/>
                      <a:pt x="249" y="200"/>
                      <a:pt x="237" y="191"/>
                    </a:cubicBezTo>
                    <a:cubicBezTo>
                      <a:pt x="192" y="237"/>
                      <a:pt x="192" y="237"/>
                      <a:pt x="192" y="237"/>
                    </a:cubicBezTo>
                    <a:cubicBezTo>
                      <a:pt x="200" y="248"/>
                      <a:pt x="209" y="260"/>
                      <a:pt x="218" y="272"/>
                    </a:cubicBezTo>
                    <a:cubicBezTo>
                      <a:pt x="236" y="295"/>
                      <a:pt x="238" y="327"/>
                      <a:pt x="224" y="352"/>
                    </a:cubicBezTo>
                    <a:cubicBezTo>
                      <a:pt x="210" y="376"/>
                      <a:pt x="199" y="402"/>
                      <a:pt x="192" y="429"/>
                    </a:cubicBezTo>
                    <a:cubicBezTo>
                      <a:pt x="184" y="458"/>
                      <a:pt x="160" y="478"/>
                      <a:pt x="131" y="482"/>
                    </a:cubicBezTo>
                    <a:cubicBezTo>
                      <a:pt x="117" y="484"/>
                      <a:pt x="102" y="486"/>
                      <a:pt x="87" y="488"/>
                    </a:cubicBezTo>
                    <a:cubicBezTo>
                      <a:pt x="87" y="553"/>
                      <a:pt x="87" y="553"/>
                      <a:pt x="87" y="553"/>
                    </a:cubicBezTo>
                    <a:cubicBezTo>
                      <a:pt x="102" y="555"/>
                      <a:pt x="117" y="557"/>
                      <a:pt x="131" y="559"/>
                    </a:cubicBezTo>
                    <a:cubicBezTo>
                      <a:pt x="160" y="562"/>
                      <a:pt x="184" y="583"/>
                      <a:pt x="192" y="611"/>
                    </a:cubicBezTo>
                    <a:cubicBezTo>
                      <a:pt x="199" y="638"/>
                      <a:pt x="210" y="664"/>
                      <a:pt x="224" y="688"/>
                    </a:cubicBezTo>
                    <a:cubicBezTo>
                      <a:pt x="238" y="714"/>
                      <a:pt x="236" y="745"/>
                      <a:pt x="218" y="769"/>
                    </a:cubicBezTo>
                    <a:cubicBezTo>
                      <a:pt x="209" y="780"/>
                      <a:pt x="200" y="792"/>
                      <a:pt x="192" y="804"/>
                    </a:cubicBezTo>
                    <a:cubicBezTo>
                      <a:pt x="237" y="849"/>
                      <a:pt x="237" y="849"/>
                      <a:pt x="237" y="849"/>
                    </a:cubicBezTo>
                    <a:cubicBezTo>
                      <a:pt x="249" y="841"/>
                      <a:pt x="261" y="832"/>
                      <a:pt x="272" y="823"/>
                    </a:cubicBezTo>
                    <a:cubicBezTo>
                      <a:pt x="296" y="805"/>
                      <a:pt x="327" y="803"/>
                      <a:pt x="353" y="817"/>
                    </a:cubicBezTo>
                    <a:cubicBezTo>
                      <a:pt x="377" y="831"/>
                      <a:pt x="403" y="842"/>
                      <a:pt x="430" y="849"/>
                    </a:cubicBezTo>
                    <a:cubicBezTo>
                      <a:pt x="458" y="857"/>
                      <a:pt x="479" y="881"/>
                      <a:pt x="482" y="910"/>
                    </a:cubicBezTo>
                    <a:cubicBezTo>
                      <a:pt x="484" y="924"/>
                      <a:pt x="486" y="939"/>
                      <a:pt x="488" y="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1">
                <a:extLst>
                  <a:ext uri="{FF2B5EF4-FFF2-40B4-BE49-F238E27FC236}">
                    <a16:creationId xmlns:a16="http://schemas.microsoft.com/office/drawing/2014/main" xmlns="" id="{86200B55-0FC0-44D5-B51B-5017CAF07A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0875" y="9717088"/>
                <a:ext cx="1179512" cy="1179513"/>
              </a:xfrm>
              <a:custGeom>
                <a:avLst/>
                <a:gdLst>
                  <a:gd name="T0" fmla="*/ 186 w 371"/>
                  <a:gd name="T1" fmla="*/ 371 h 371"/>
                  <a:gd name="T2" fmla="*/ 0 w 371"/>
                  <a:gd name="T3" fmla="*/ 185 h 371"/>
                  <a:gd name="T4" fmla="*/ 186 w 371"/>
                  <a:gd name="T5" fmla="*/ 0 h 371"/>
                  <a:gd name="T6" fmla="*/ 371 w 371"/>
                  <a:gd name="T7" fmla="*/ 185 h 371"/>
                  <a:gd name="T8" fmla="*/ 186 w 371"/>
                  <a:gd name="T9" fmla="*/ 371 h 371"/>
                  <a:gd name="T10" fmla="*/ 186 w 371"/>
                  <a:gd name="T11" fmla="*/ 82 h 371"/>
                  <a:gd name="T12" fmla="*/ 83 w 371"/>
                  <a:gd name="T13" fmla="*/ 185 h 371"/>
                  <a:gd name="T14" fmla="*/ 186 w 371"/>
                  <a:gd name="T15" fmla="*/ 288 h 371"/>
                  <a:gd name="T16" fmla="*/ 289 w 371"/>
                  <a:gd name="T17" fmla="*/ 185 h 371"/>
                  <a:gd name="T18" fmla="*/ 186 w 371"/>
                  <a:gd name="T19" fmla="*/ 82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371">
                    <a:moveTo>
                      <a:pt x="186" y="371"/>
                    </a:moveTo>
                    <a:cubicBezTo>
                      <a:pt x="83" y="371"/>
                      <a:pt x="0" y="288"/>
                      <a:pt x="0" y="185"/>
                    </a:cubicBezTo>
                    <a:cubicBezTo>
                      <a:pt x="0" y="83"/>
                      <a:pt x="83" y="0"/>
                      <a:pt x="186" y="0"/>
                    </a:cubicBezTo>
                    <a:cubicBezTo>
                      <a:pt x="288" y="0"/>
                      <a:pt x="371" y="83"/>
                      <a:pt x="371" y="185"/>
                    </a:cubicBezTo>
                    <a:cubicBezTo>
                      <a:pt x="371" y="288"/>
                      <a:pt x="288" y="371"/>
                      <a:pt x="186" y="371"/>
                    </a:cubicBezTo>
                    <a:close/>
                    <a:moveTo>
                      <a:pt x="186" y="82"/>
                    </a:moveTo>
                    <a:cubicBezTo>
                      <a:pt x="129" y="82"/>
                      <a:pt x="83" y="128"/>
                      <a:pt x="83" y="185"/>
                    </a:cubicBezTo>
                    <a:cubicBezTo>
                      <a:pt x="83" y="242"/>
                      <a:pt x="129" y="288"/>
                      <a:pt x="186" y="288"/>
                    </a:cubicBezTo>
                    <a:cubicBezTo>
                      <a:pt x="243" y="288"/>
                      <a:pt x="289" y="242"/>
                      <a:pt x="289" y="185"/>
                    </a:cubicBezTo>
                    <a:cubicBezTo>
                      <a:pt x="289" y="128"/>
                      <a:pt x="243" y="82"/>
                      <a:pt x="186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9" name="Group 61">
              <a:extLst>
                <a:ext uri="{FF2B5EF4-FFF2-40B4-BE49-F238E27FC236}">
                  <a16:creationId xmlns:a16="http://schemas.microsoft.com/office/drawing/2014/main" xmlns="" id="{CE81BB39-C5D7-4298-93D3-73384F0104D8}"/>
                </a:ext>
              </a:extLst>
            </p:cNvPr>
            <p:cNvGrpSpPr/>
            <p:nvPr/>
          </p:nvGrpSpPr>
          <p:grpSpPr>
            <a:xfrm>
              <a:off x="6251110" y="3902567"/>
              <a:ext cx="956665" cy="618544"/>
              <a:chOff x="1875629" y="2488979"/>
              <a:chExt cx="4667412" cy="3017770"/>
            </a:xfrm>
            <a:solidFill>
              <a:schemeClr val="bg1"/>
            </a:solidFill>
          </p:grpSpPr>
          <p:sp>
            <p:nvSpPr>
              <p:cNvPr id="141" name="Freeform 6">
                <a:extLst>
                  <a:ext uri="{FF2B5EF4-FFF2-40B4-BE49-F238E27FC236}">
                    <a16:creationId xmlns:a16="http://schemas.microsoft.com/office/drawing/2014/main" xmlns="" id="{69D8D6E9-88F0-4EF3-A519-72C650DEA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150" y="3040735"/>
                <a:ext cx="3062989" cy="2426604"/>
              </a:xfrm>
              <a:custGeom>
                <a:avLst/>
                <a:gdLst>
                  <a:gd name="T0" fmla="*/ 323 w 664"/>
                  <a:gd name="T1" fmla="*/ 471 h 486"/>
                  <a:gd name="T2" fmla="*/ 332 w 664"/>
                  <a:gd name="T3" fmla="*/ 458 h 486"/>
                  <a:gd name="T4" fmla="*/ 302 w 664"/>
                  <a:gd name="T5" fmla="*/ 385 h 486"/>
                  <a:gd name="T6" fmla="*/ 299 w 664"/>
                  <a:gd name="T7" fmla="*/ 384 h 486"/>
                  <a:gd name="T8" fmla="*/ 293 w 664"/>
                  <a:gd name="T9" fmla="*/ 334 h 486"/>
                  <a:gd name="T10" fmla="*/ 248 w 664"/>
                  <a:gd name="T11" fmla="*/ 312 h 486"/>
                  <a:gd name="T12" fmla="*/ 212 w 664"/>
                  <a:gd name="T13" fmla="*/ 256 h 486"/>
                  <a:gd name="T14" fmla="*/ 150 w 664"/>
                  <a:gd name="T15" fmla="*/ 282 h 486"/>
                  <a:gd name="T16" fmla="*/ 63 w 664"/>
                  <a:gd name="T17" fmla="*/ 271 h 486"/>
                  <a:gd name="T18" fmla="*/ 44 w 664"/>
                  <a:gd name="T19" fmla="*/ 246 h 486"/>
                  <a:gd name="T20" fmla="*/ 2 w 664"/>
                  <a:gd name="T21" fmla="*/ 191 h 486"/>
                  <a:gd name="T22" fmla="*/ 2 w 664"/>
                  <a:gd name="T23" fmla="*/ 183 h 486"/>
                  <a:gd name="T24" fmla="*/ 67 w 664"/>
                  <a:gd name="T25" fmla="*/ 80 h 486"/>
                  <a:gd name="T26" fmla="*/ 116 w 664"/>
                  <a:gd name="T27" fmla="*/ 3 h 486"/>
                  <a:gd name="T28" fmla="*/ 122 w 664"/>
                  <a:gd name="T29" fmla="*/ 2 h 486"/>
                  <a:gd name="T30" fmla="*/ 155 w 664"/>
                  <a:gd name="T31" fmla="*/ 19 h 486"/>
                  <a:gd name="T32" fmla="*/ 181 w 664"/>
                  <a:gd name="T33" fmla="*/ 26 h 486"/>
                  <a:gd name="T34" fmla="*/ 217 w 664"/>
                  <a:gd name="T35" fmla="*/ 32 h 486"/>
                  <a:gd name="T36" fmla="*/ 223 w 664"/>
                  <a:gd name="T37" fmla="*/ 33 h 486"/>
                  <a:gd name="T38" fmla="*/ 214 w 664"/>
                  <a:gd name="T39" fmla="*/ 44 h 486"/>
                  <a:gd name="T40" fmla="*/ 170 w 664"/>
                  <a:gd name="T41" fmla="*/ 102 h 486"/>
                  <a:gd name="T42" fmla="*/ 171 w 664"/>
                  <a:gd name="T43" fmla="*/ 151 h 486"/>
                  <a:gd name="T44" fmla="*/ 217 w 664"/>
                  <a:gd name="T45" fmla="*/ 166 h 486"/>
                  <a:gd name="T46" fmla="*/ 245 w 664"/>
                  <a:gd name="T47" fmla="*/ 152 h 486"/>
                  <a:gd name="T48" fmla="*/ 308 w 664"/>
                  <a:gd name="T49" fmla="*/ 119 h 486"/>
                  <a:gd name="T50" fmla="*/ 353 w 664"/>
                  <a:gd name="T51" fmla="*/ 96 h 486"/>
                  <a:gd name="T52" fmla="*/ 372 w 664"/>
                  <a:gd name="T53" fmla="*/ 97 h 486"/>
                  <a:gd name="T54" fmla="*/ 538 w 664"/>
                  <a:gd name="T55" fmla="*/ 205 h 486"/>
                  <a:gd name="T56" fmla="*/ 647 w 664"/>
                  <a:gd name="T57" fmla="*/ 275 h 486"/>
                  <a:gd name="T58" fmla="*/ 663 w 664"/>
                  <a:gd name="T59" fmla="*/ 308 h 486"/>
                  <a:gd name="T60" fmla="*/ 643 w 664"/>
                  <a:gd name="T61" fmla="*/ 334 h 486"/>
                  <a:gd name="T62" fmla="*/ 612 w 664"/>
                  <a:gd name="T63" fmla="*/ 331 h 486"/>
                  <a:gd name="T64" fmla="*/ 483 w 664"/>
                  <a:gd name="T65" fmla="*/ 254 h 486"/>
                  <a:gd name="T66" fmla="*/ 463 w 664"/>
                  <a:gd name="T67" fmla="*/ 242 h 486"/>
                  <a:gd name="T68" fmla="*/ 448 w 664"/>
                  <a:gd name="T69" fmla="*/ 247 h 486"/>
                  <a:gd name="T70" fmla="*/ 451 w 664"/>
                  <a:gd name="T71" fmla="*/ 262 h 486"/>
                  <a:gd name="T72" fmla="*/ 496 w 664"/>
                  <a:gd name="T73" fmla="*/ 289 h 486"/>
                  <a:gd name="T74" fmla="*/ 527 w 664"/>
                  <a:gd name="T75" fmla="*/ 307 h 486"/>
                  <a:gd name="T76" fmla="*/ 571 w 664"/>
                  <a:gd name="T77" fmla="*/ 333 h 486"/>
                  <a:gd name="T78" fmla="*/ 588 w 664"/>
                  <a:gd name="T79" fmla="*/ 344 h 486"/>
                  <a:gd name="T80" fmla="*/ 586 w 664"/>
                  <a:gd name="T81" fmla="*/ 384 h 486"/>
                  <a:gd name="T82" fmla="*/ 544 w 664"/>
                  <a:gd name="T83" fmla="*/ 388 h 486"/>
                  <a:gd name="T84" fmla="*/ 455 w 664"/>
                  <a:gd name="T85" fmla="*/ 339 h 486"/>
                  <a:gd name="T86" fmla="*/ 428 w 664"/>
                  <a:gd name="T87" fmla="*/ 325 h 486"/>
                  <a:gd name="T88" fmla="*/ 411 w 664"/>
                  <a:gd name="T89" fmla="*/ 329 h 486"/>
                  <a:gd name="T90" fmla="*/ 416 w 664"/>
                  <a:gd name="T91" fmla="*/ 345 h 486"/>
                  <a:gd name="T92" fmla="*/ 482 w 664"/>
                  <a:gd name="T93" fmla="*/ 381 h 486"/>
                  <a:gd name="T94" fmla="*/ 522 w 664"/>
                  <a:gd name="T95" fmla="*/ 404 h 486"/>
                  <a:gd name="T96" fmla="*/ 529 w 664"/>
                  <a:gd name="T97" fmla="*/ 433 h 486"/>
                  <a:gd name="T98" fmla="*/ 486 w 664"/>
                  <a:gd name="T99" fmla="*/ 450 h 486"/>
                  <a:gd name="T100" fmla="*/ 461 w 664"/>
                  <a:gd name="T101" fmla="*/ 438 h 486"/>
                  <a:gd name="T102" fmla="*/ 407 w 664"/>
                  <a:gd name="T103" fmla="*/ 410 h 486"/>
                  <a:gd name="T104" fmla="*/ 393 w 664"/>
                  <a:gd name="T105" fmla="*/ 403 h 486"/>
                  <a:gd name="T106" fmla="*/ 376 w 664"/>
                  <a:gd name="T107" fmla="*/ 407 h 486"/>
                  <a:gd name="T108" fmla="*/ 382 w 664"/>
                  <a:gd name="T109" fmla="*/ 424 h 486"/>
                  <a:gd name="T110" fmla="*/ 435 w 664"/>
                  <a:gd name="T111" fmla="*/ 451 h 486"/>
                  <a:gd name="T112" fmla="*/ 464 w 664"/>
                  <a:gd name="T113" fmla="*/ 466 h 486"/>
                  <a:gd name="T114" fmla="*/ 441 w 664"/>
                  <a:gd name="T115" fmla="*/ 479 h 486"/>
                  <a:gd name="T116" fmla="*/ 387 w 664"/>
                  <a:gd name="T117" fmla="*/ 481 h 486"/>
                  <a:gd name="T118" fmla="*/ 335 w 664"/>
                  <a:gd name="T119" fmla="*/ 473 h 486"/>
                  <a:gd name="T120" fmla="*/ 323 w 664"/>
                  <a:gd name="T121" fmla="*/ 471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486">
                    <a:moveTo>
                      <a:pt x="323" y="471"/>
                    </a:moveTo>
                    <a:cubicBezTo>
                      <a:pt x="326" y="467"/>
                      <a:pt x="329" y="462"/>
                      <a:pt x="332" y="458"/>
                    </a:cubicBezTo>
                    <a:cubicBezTo>
                      <a:pt x="352" y="431"/>
                      <a:pt x="338" y="391"/>
                      <a:pt x="302" y="385"/>
                    </a:cubicBezTo>
                    <a:cubicBezTo>
                      <a:pt x="301" y="385"/>
                      <a:pt x="300" y="384"/>
                      <a:pt x="299" y="384"/>
                    </a:cubicBezTo>
                    <a:cubicBezTo>
                      <a:pt x="306" y="366"/>
                      <a:pt x="304" y="349"/>
                      <a:pt x="293" y="334"/>
                    </a:cubicBezTo>
                    <a:cubicBezTo>
                      <a:pt x="282" y="319"/>
                      <a:pt x="267" y="312"/>
                      <a:pt x="248" y="312"/>
                    </a:cubicBezTo>
                    <a:cubicBezTo>
                      <a:pt x="250" y="285"/>
                      <a:pt x="239" y="264"/>
                      <a:pt x="212" y="256"/>
                    </a:cubicBezTo>
                    <a:cubicBezTo>
                      <a:pt x="185" y="247"/>
                      <a:pt x="165" y="258"/>
                      <a:pt x="150" y="282"/>
                    </a:cubicBezTo>
                    <a:cubicBezTo>
                      <a:pt x="132" y="246"/>
                      <a:pt x="87" y="242"/>
                      <a:pt x="63" y="271"/>
                    </a:cubicBezTo>
                    <a:cubicBezTo>
                      <a:pt x="56" y="262"/>
                      <a:pt x="50" y="254"/>
                      <a:pt x="44" y="246"/>
                    </a:cubicBezTo>
                    <a:cubicBezTo>
                      <a:pt x="30" y="227"/>
                      <a:pt x="16" y="209"/>
                      <a:pt x="2" y="191"/>
                    </a:cubicBezTo>
                    <a:cubicBezTo>
                      <a:pt x="0" y="188"/>
                      <a:pt x="0" y="186"/>
                      <a:pt x="2" y="183"/>
                    </a:cubicBezTo>
                    <a:cubicBezTo>
                      <a:pt x="24" y="149"/>
                      <a:pt x="45" y="115"/>
                      <a:pt x="67" y="80"/>
                    </a:cubicBezTo>
                    <a:cubicBezTo>
                      <a:pt x="83" y="54"/>
                      <a:pt x="99" y="29"/>
                      <a:pt x="116" y="3"/>
                    </a:cubicBezTo>
                    <a:cubicBezTo>
                      <a:pt x="118" y="0"/>
                      <a:pt x="120" y="1"/>
                      <a:pt x="122" y="2"/>
                    </a:cubicBezTo>
                    <a:cubicBezTo>
                      <a:pt x="133" y="8"/>
                      <a:pt x="143" y="14"/>
                      <a:pt x="155" y="19"/>
                    </a:cubicBezTo>
                    <a:cubicBezTo>
                      <a:pt x="163" y="22"/>
                      <a:pt x="172" y="24"/>
                      <a:pt x="181" y="26"/>
                    </a:cubicBezTo>
                    <a:cubicBezTo>
                      <a:pt x="193" y="28"/>
                      <a:pt x="205" y="30"/>
                      <a:pt x="217" y="32"/>
                    </a:cubicBezTo>
                    <a:cubicBezTo>
                      <a:pt x="219" y="32"/>
                      <a:pt x="220" y="32"/>
                      <a:pt x="223" y="33"/>
                    </a:cubicBezTo>
                    <a:cubicBezTo>
                      <a:pt x="220" y="37"/>
                      <a:pt x="217" y="41"/>
                      <a:pt x="214" y="44"/>
                    </a:cubicBezTo>
                    <a:cubicBezTo>
                      <a:pt x="199" y="64"/>
                      <a:pt x="184" y="83"/>
                      <a:pt x="170" y="102"/>
                    </a:cubicBezTo>
                    <a:cubicBezTo>
                      <a:pt x="159" y="117"/>
                      <a:pt x="160" y="137"/>
                      <a:pt x="171" y="151"/>
                    </a:cubicBezTo>
                    <a:cubicBezTo>
                      <a:pt x="181" y="165"/>
                      <a:pt x="202" y="172"/>
                      <a:pt x="217" y="166"/>
                    </a:cubicBezTo>
                    <a:cubicBezTo>
                      <a:pt x="226" y="162"/>
                      <a:pt x="236" y="157"/>
                      <a:pt x="245" y="152"/>
                    </a:cubicBezTo>
                    <a:cubicBezTo>
                      <a:pt x="266" y="141"/>
                      <a:pt x="287" y="130"/>
                      <a:pt x="308" y="119"/>
                    </a:cubicBezTo>
                    <a:cubicBezTo>
                      <a:pt x="323" y="111"/>
                      <a:pt x="338" y="104"/>
                      <a:pt x="353" y="96"/>
                    </a:cubicBezTo>
                    <a:cubicBezTo>
                      <a:pt x="360" y="92"/>
                      <a:pt x="366" y="93"/>
                      <a:pt x="372" y="97"/>
                    </a:cubicBezTo>
                    <a:cubicBezTo>
                      <a:pt x="428" y="133"/>
                      <a:pt x="483" y="169"/>
                      <a:pt x="538" y="205"/>
                    </a:cubicBezTo>
                    <a:cubicBezTo>
                      <a:pt x="575" y="228"/>
                      <a:pt x="611" y="252"/>
                      <a:pt x="647" y="275"/>
                    </a:cubicBezTo>
                    <a:cubicBezTo>
                      <a:pt x="659" y="283"/>
                      <a:pt x="664" y="294"/>
                      <a:pt x="663" y="308"/>
                    </a:cubicBezTo>
                    <a:cubicBezTo>
                      <a:pt x="662" y="320"/>
                      <a:pt x="655" y="329"/>
                      <a:pt x="643" y="334"/>
                    </a:cubicBezTo>
                    <a:cubicBezTo>
                      <a:pt x="632" y="339"/>
                      <a:pt x="622" y="337"/>
                      <a:pt x="612" y="331"/>
                    </a:cubicBezTo>
                    <a:cubicBezTo>
                      <a:pt x="569" y="306"/>
                      <a:pt x="526" y="280"/>
                      <a:pt x="483" y="254"/>
                    </a:cubicBezTo>
                    <a:cubicBezTo>
                      <a:pt x="477" y="250"/>
                      <a:pt x="470" y="246"/>
                      <a:pt x="463" y="242"/>
                    </a:cubicBezTo>
                    <a:cubicBezTo>
                      <a:pt x="457" y="239"/>
                      <a:pt x="451" y="241"/>
                      <a:pt x="448" y="247"/>
                    </a:cubicBezTo>
                    <a:cubicBezTo>
                      <a:pt x="445" y="252"/>
                      <a:pt x="446" y="259"/>
                      <a:pt x="451" y="262"/>
                    </a:cubicBezTo>
                    <a:cubicBezTo>
                      <a:pt x="466" y="271"/>
                      <a:pt x="481" y="280"/>
                      <a:pt x="496" y="289"/>
                    </a:cubicBezTo>
                    <a:cubicBezTo>
                      <a:pt x="506" y="295"/>
                      <a:pt x="516" y="301"/>
                      <a:pt x="527" y="307"/>
                    </a:cubicBezTo>
                    <a:cubicBezTo>
                      <a:pt x="541" y="316"/>
                      <a:pt x="556" y="325"/>
                      <a:pt x="571" y="333"/>
                    </a:cubicBezTo>
                    <a:cubicBezTo>
                      <a:pt x="577" y="337"/>
                      <a:pt x="583" y="340"/>
                      <a:pt x="588" y="344"/>
                    </a:cubicBezTo>
                    <a:cubicBezTo>
                      <a:pt x="600" y="354"/>
                      <a:pt x="601" y="372"/>
                      <a:pt x="586" y="384"/>
                    </a:cubicBezTo>
                    <a:cubicBezTo>
                      <a:pt x="573" y="394"/>
                      <a:pt x="559" y="396"/>
                      <a:pt x="544" y="388"/>
                    </a:cubicBezTo>
                    <a:cubicBezTo>
                      <a:pt x="514" y="372"/>
                      <a:pt x="484" y="355"/>
                      <a:pt x="455" y="339"/>
                    </a:cubicBezTo>
                    <a:cubicBezTo>
                      <a:pt x="446" y="334"/>
                      <a:pt x="437" y="329"/>
                      <a:pt x="428" y="325"/>
                    </a:cubicBezTo>
                    <a:cubicBezTo>
                      <a:pt x="421" y="321"/>
                      <a:pt x="414" y="323"/>
                      <a:pt x="411" y="329"/>
                    </a:cubicBezTo>
                    <a:cubicBezTo>
                      <a:pt x="407" y="335"/>
                      <a:pt x="410" y="341"/>
                      <a:pt x="416" y="345"/>
                    </a:cubicBezTo>
                    <a:cubicBezTo>
                      <a:pt x="438" y="357"/>
                      <a:pt x="460" y="369"/>
                      <a:pt x="482" y="381"/>
                    </a:cubicBezTo>
                    <a:cubicBezTo>
                      <a:pt x="496" y="389"/>
                      <a:pt x="509" y="396"/>
                      <a:pt x="522" y="404"/>
                    </a:cubicBezTo>
                    <a:cubicBezTo>
                      <a:pt x="531" y="410"/>
                      <a:pt x="534" y="423"/>
                      <a:pt x="529" y="433"/>
                    </a:cubicBezTo>
                    <a:cubicBezTo>
                      <a:pt x="519" y="449"/>
                      <a:pt x="503" y="456"/>
                      <a:pt x="486" y="450"/>
                    </a:cubicBezTo>
                    <a:cubicBezTo>
                      <a:pt x="478" y="447"/>
                      <a:pt x="469" y="442"/>
                      <a:pt x="461" y="438"/>
                    </a:cubicBezTo>
                    <a:cubicBezTo>
                      <a:pt x="443" y="429"/>
                      <a:pt x="425" y="419"/>
                      <a:pt x="407" y="410"/>
                    </a:cubicBezTo>
                    <a:cubicBezTo>
                      <a:pt x="402" y="408"/>
                      <a:pt x="398" y="406"/>
                      <a:pt x="393" y="403"/>
                    </a:cubicBezTo>
                    <a:cubicBezTo>
                      <a:pt x="386" y="400"/>
                      <a:pt x="379" y="401"/>
                      <a:pt x="376" y="407"/>
                    </a:cubicBezTo>
                    <a:cubicBezTo>
                      <a:pt x="372" y="413"/>
                      <a:pt x="375" y="420"/>
                      <a:pt x="382" y="424"/>
                    </a:cubicBezTo>
                    <a:cubicBezTo>
                      <a:pt x="399" y="433"/>
                      <a:pt x="417" y="442"/>
                      <a:pt x="435" y="451"/>
                    </a:cubicBezTo>
                    <a:cubicBezTo>
                      <a:pt x="445" y="456"/>
                      <a:pt x="454" y="461"/>
                      <a:pt x="464" y="466"/>
                    </a:cubicBezTo>
                    <a:cubicBezTo>
                      <a:pt x="457" y="472"/>
                      <a:pt x="449" y="476"/>
                      <a:pt x="441" y="479"/>
                    </a:cubicBezTo>
                    <a:cubicBezTo>
                      <a:pt x="423" y="486"/>
                      <a:pt x="405" y="484"/>
                      <a:pt x="387" y="481"/>
                    </a:cubicBezTo>
                    <a:cubicBezTo>
                      <a:pt x="370" y="479"/>
                      <a:pt x="352" y="476"/>
                      <a:pt x="335" y="473"/>
                    </a:cubicBezTo>
                    <a:cubicBezTo>
                      <a:pt x="331" y="473"/>
                      <a:pt x="327" y="472"/>
                      <a:pt x="323" y="4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7">
                <a:extLst>
                  <a:ext uri="{FF2B5EF4-FFF2-40B4-BE49-F238E27FC236}">
                    <a16:creationId xmlns:a16="http://schemas.microsoft.com/office/drawing/2014/main" xmlns="" id="{5572BC18-11B5-4220-B06E-1B1AABDF7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454" y="2978805"/>
                <a:ext cx="2583746" cy="1373761"/>
              </a:xfrm>
              <a:custGeom>
                <a:avLst/>
                <a:gdLst>
                  <a:gd name="T0" fmla="*/ 486 w 561"/>
                  <a:gd name="T1" fmla="*/ 275 h 275"/>
                  <a:gd name="T2" fmla="*/ 413 w 561"/>
                  <a:gd name="T3" fmla="*/ 228 h 275"/>
                  <a:gd name="T4" fmla="*/ 330 w 561"/>
                  <a:gd name="T5" fmla="*/ 174 h 275"/>
                  <a:gd name="T6" fmla="*/ 229 w 561"/>
                  <a:gd name="T7" fmla="*/ 109 h 275"/>
                  <a:gd name="T8" fmla="*/ 203 w 561"/>
                  <a:gd name="T9" fmla="*/ 92 h 275"/>
                  <a:gd name="T10" fmla="*/ 154 w 561"/>
                  <a:gd name="T11" fmla="*/ 90 h 275"/>
                  <a:gd name="T12" fmla="*/ 78 w 561"/>
                  <a:gd name="T13" fmla="*/ 130 h 275"/>
                  <a:gd name="T14" fmla="*/ 32 w 561"/>
                  <a:gd name="T15" fmla="*/ 154 h 275"/>
                  <a:gd name="T16" fmla="*/ 7 w 561"/>
                  <a:gd name="T17" fmla="*/ 151 h 275"/>
                  <a:gd name="T18" fmla="*/ 7 w 561"/>
                  <a:gd name="T19" fmla="*/ 126 h 275"/>
                  <a:gd name="T20" fmla="*/ 57 w 561"/>
                  <a:gd name="T21" fmla="*/ 61 h 275"/>
                  <a:gd name="T22" fmla="*/ 82 w 561"/>
                  <a:gd name="T23" fmla="*/ 33 h 275"/>
                  <a:gd name="T24" fmla="*/ 117 w 561"/>
                  <a:gd name="T25" fmla="*/ 20 h 275"/>
                  <a:gd name="T26" fmla="*/ 158 w 561"/>
                  <a:gd name="T27" fmla="*/ 12 h 275"/>
                  <a:gd name="T28" fmla="*/ 260 w 561"/>
                  <a:gd name="T29" fmla="*/ 3 h 275"/>
                  <a:gd name="T30" fmla="*/ 309 w 561"/>
                  <a:gd name="T31" fmla="*/ 11 h 275"/>
                  <a:gd name="T32" fmla="*/ 380 w 561"/>
                  <a:gd name="T33" fmla="*/ 25 h 275"/>
                  <a:gd name="T34" fmla="*/ 405 w 561"/>
                  <a:gd name="T35" fmla="*/ 22 h 275"/>
                  <a:gd name="T36" fmla="*/ 432 w 561"/>
                  <a:gd name="T37" fmla="*/ 10 h 275"/>
                  <a:gd name="T38" fmla="*/ 440 w 561"/>
                  <a:gd name="T39" fmla="*/ 12 h 275"/>
                  <a:gd name="T40" fmla="*/ 481 w 561"/>
                  <a:gd name="T41" fmla="*/ 78 h 275"/>
                  <a:gd name="T42" fmla="*/ 535 w 561"/>
                  <a:gd name="T43" fmla="*/ 164 h 275"/>
                  <a:gd name="T44" fmla="*/ 559 w 561"/>
                  <a:gd name="T45" fmla="*/ 201 h 275"/>
                  <a:gd name="T46" fmla="*/ 559 w 561"/>
                  <a:gd name="T47" fmla="*/ 207 h 275"/>
                  <a:gd name="T48" fmla="*/ 487 w 561"/>
                  <a:gd name="T49" fmla="*/ 275 h 275"/>
                  <a:gd name="T50" fmla="*/ 486 w 561"/>
                  <a:gd name="T51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1" h="275">
                    <a:moveTo>
                      <a:pt x="486" y="275"/>
                    </a:moveTo>
                    <a:cubicBezTo>
                      <a:pt x="461" y="259"/>
                      <a:pt x="437" y="244"/>
                      <a:pt x="413" y="228"/>
                    </a:cubicBezTo>
                    <a:cubicBezTo>
                      <a:pt x="385" y="210"/>
                      <a:pt x="357" y="192"/>
                      <a:pt x="330" y="174"/>
                    </a:cubicBezTo>
                    <a:cubicBezTo>
                      <a:pt x="296" y="152"/>
                      <a:pt x="263" y="131"/>
                      <a:pt x="229" y="109"/>
                    </a:cubicBezTo>
                    <a:cubicBezTo>
                      <a:pt x="220" y="103"/>
                      <a:pt x="211" y="98"/>
                      <a:pt x="203" y="92"/>
                    </a:cubicBezTo>
                    <a:cubicBezTo>
                      <a:pt x="187" y="81"/>
                      <a:pt x="171" y="81"/>
                      <a:pt x="154" y="90"/>
                    </a:cubicBezTo>
                    <a:cubicBezTo>
                      <a:pt x="129" y="104"/>
                      <a:pt x="103" y="117"/>
                      <a:pt x="78" y="130"/>
                    </a:cubicBezTo>
                    <a:cubicBezTo>
                      <a:pt x="63" y="138"/>
                      <a:pt x="47" y="146"/>
                      <a:pt x="32" y="154"/>
                    </a:cubicBezTo>
                    <a:cubicBezTo>
                      <a:pt x="23" y="159"/>
                      <a:pt x="13" y="158"/>
                      <a:pt x="7" y="151"/>
                    </a:cubicBezTo>
                    <a:cubicBezTo>
                      <a:pt x="0" y="144"/>
                      <a:pt x="0" y="134"/>
                      <a:pt x="7" y="126"/>
                    </a:cubicBezTo>
                    <a:cubicBezTo>
                      <a:pt x="23" y="104"/>
                      <a:pt x="40" y="83"/>
                      <a:pt x="57" y="61"/>
                    </a:cubicBezTo>
                    <a:cubicBezTo>
                      <a:pt x="64" y="51"/>
                      <a:pt x="72" y="41"/>
                      <a:pt x="82" y="33"/>
                    </a:cubicBezTo>
                    <a:cubicBezTo>
                      <a:pt x="93" y="26"/>
                      <a:pt x="105" y="22"/>
                      <a:pt x="117" y="20"/>
                    </a:cubicBezTo>
                    <a:cubicBezTo>
                      <a:pt x="131" y="18"/>
                      <a:pt x="145" y="15"/>
                      <a:pt x="158" y="12"/>
                    </a:cubicBezTo>
                    <a:cubicBezTo>
                      <a:pt x="192" y="5"/>
                      <a:pt x="225" y="0"/>
                      <a:pt x="260" y="3"/>
                    </a:cubicBezTo>
                    <a:cubicBezTo>
                      <a:pt x="276" y="5"/>
                      <a:pt x="293" y="8"/>
                      <a:pt x="309" y="11"/>
                    </a:cubicBezTo>
                    <a:cubicBezTo>
                      <a:pt x="332" y="15"/>
                      <a:pt x="356" y="21"/>
                      <a:pt x="380" y="25"/>
                    </a:cubicBezTo>
                    <a:cubicBezTo>
                      <a:pt x="388" y="27"/>
                      <a:pt x="397" y="26"/>
                      <a:pt x="405" y="22"/>
                    </a:cubicBezTo>
                    <a:cubicBezTo>
                      <a:pt x="414" y="18"/>
                      <a:pt x="423" y="14"/>
                      <a:pt x="432" y="10"/>
                    </a:cubicBezTo>
                    <a:cubicBezTo>
                      <a:pt x="435" y="8"/>
                      <a:pt x="438" y="9"/>
                      <a:pt x="440" y="12"/>
                    </a:cubicBezTo>
                    <a:cubicBezTo>
                      <a:pt x="454" y="34"/>
                      <a:pt x="468" y="56"/>
                      <a:pt x="481" y="78"/>
                    </a:cubicBezTo>
                    <a:cubicBezTo>
                      <a:pt x="499" y="107"/>
                      <a:pt x="517" y="135"/>
                      <a:pt x="535" y="164"/>
                    </a:cubicBezTo>
                    <a:cubicBezTo>
                      <a:pt x="543" y="176"/>
                      <a:pt x="551" y="188"/>
                      <a:pt x="559" y="201"/>
                    </a:cubicBezTo>
                    <a:cubicBezTo>
                      <a:pt x="560" y="203"/>
                      <a:pt x="561" y="205"/>
                      <a:pt x="559" y="207"/>
                    </a:cubicBezTo>
                    <a:cubicBezTo>
                      <a:pt x="535" y="230"/>
                      <a:pt x="511" y="252"/>
                      <a:pt x="487" y="275"/>
                    </a:cubicBezTo>
                    <a:cubicBezTo>
                      <a:pt x="486" y="275"/>
                      <a:pt x="486" y="275"/>
                      <a:pt x="486" y="2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8">
                <a:extLst>
                  <a:ext uri="{FF2B5EF4-FFF2-40B4-BE49-F238E27FC236}">
                    <a16:creationId xmlns:a16="http://schemas.microsoft.com/office/drawing/2014/main" xmlns="" id="{89582FB9-66BF-4410-93BE-18477872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188" y="2488979"/>
                <a:ext cx="1166853" cy="1542666"/>
              </a:xfrm>
              <a:custGeom>
                <a:avLst/>
                <a:gdLst>
                  <a:gd name="T0" fmla="*/ 99 w 254"/>
                  <a:gd name="T1" fmla="*/ 0 h 309"/>
                  <a:gd name="T2" fmla="*/ 254 w 254"/>
                  <a:gd name="T3" fmla="*/ 246 h 309"/>
                  <a:gd name="T4" fmla="*/ 234 w 254"/>
                  <a:gd name="T5" fmla="*/ 259 h 309"/>
                  <a:gd name="T6" fmla="*/ 160 w 254"/>
                  <a:gd name="T7" fmla="*/ 307 h 309"/>
                  <a:gd name="T8" fmla="*/ 154 w 254"/>
                  <a:gd name="T9" fmla="*/ 306 h 309"/>
                  <a:gd name="T10" fmla="*/ 71 w 254"/>
                  <a:gd name="T11" fmla="*/ 175 h 309"/>
                  <a:gd name="T12" fmla="*/ 22 w 254"/>
                  <a:gd name="T13" fmla="*/ 96 h 309"/>
                  <a:gd name="T14" fmla="*/ 2 w 254"/>
                  <a:gd name="T15" fmla="*/ 66 h 309"/>
                  <a:gd name="T16" fmla="*/ 3 w 254"/>
                  <a:gd name="T17" fmla="*/ 60 h 309"/>
                  <a:gd name="T18" fmla="*/ 52 w 254"/>
                  <a:gd name="T19" fmla="*/ 29 h 309"/>
                  <a:gd name="T20" fmla="*/ 90 w 254"/>
                  <a:gd name="T21" fmla="*/ 4 h 309"/>
                  <a:gd name="T22" fmla="*/ 99 w 254"/>
                  <a:gd name="T23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4" h="309">
                    <a:moveTo>
                      <a:pt x="99" y="0"/>
                    </a:moveTo>
                    <a:cubicBezTo>
                      <a:pt x="151" y="82"/>
                      <a:pt x="203" y="164"/>
                      <a:pt x="254" y="246"/>
                    </a:cubicBezTo>
                    <a:cubicBezTo>
                      <a:pt x="248" y="250"/>
                      <a:pt x="241" y="255"/>
                      <a:pt x="234" y="259"/>
                    </a:cubicBezTo>
                    <a:cubicBezTo>
                      <a:pt x="210" y="275"/>
                      <a:pt x="185" y="291"/>
                      <a:pt x="160" y="307"/>
                    </a:cubicBezTo>
                    <a:cubicBezTo>
                      <a:pt x="157" y="308"/>
                      <a:pt x="156" y="309"/>
                      <a:pt x="154" y="306"/>
                    </a:cubicBezTo>
                    <a:cubicBezTo>
                      <a:pt x="126" y="262"/>
                      <a:pt x="99" y="219"/>
                      <a:pt x="71" y="175"/>
                    </a:cubicBezTo>
                    <a:cubicBezTo>
                      <a:pt x="55" y="149"/>
                      <a:pt x="38" y="123"/>
                      <a:pt x="22" y="96"/>
                    </a:cubicBezTo>
                    <a:cubicBezTo>
                      <a:pt x="15" y="86"/>
                      <a:pt x="9" y="76"/>
                      <a:pt x="2" y="66"/>
                    </a:cubicBezTo>
                    <a:cubicBezTo>
                      <a:pt x="0" y="63"/>
                      <a:pt x="1" y="62"/>
                      <a:pt x="3" y="60"/>
                    </a:cubicBezTo>
                    <a:cubicBezTo>
                      <a:pt x="19" y="50"/>
                      <a:pt x="36" y="39"/>
                      <a:pt x="52" y="29"/>
                    </a:cubicBezTo>
                    <a:cubicBezTo>
                      <a:pt x="65" y="21"/>
                      <a:pt x="77" y="13"/>
                      <a:pt x="90" y="4"/>
                    </a:cubicBezTo>
                    <a:cubicBezTo>
                      <a:pt x="93" y="3"/>
                      <a:pt x="96" y="1"/>
                      <a:pt x="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9">
                <a:extLst>
                  <a:ext uri="{FF2B5EF4-FFF2-40B4-BE49-F238E27FC236}">
                    <a16:creationId xmlns:a16="http://schemas.microsoft.com/office/drawing/2014/main" xmlns="" id="{7315B0F0-9B21-40C4-BEB7-2712E4F79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629" y="2528392"/>
                <a:ext cx="1177275" cy="1542666"/>
              </a:xfrm>
              <a:custGeom>
                <a:avLst/>
                <a:gdLst>
                  <a:gd name="T0" fmla="*/ 156 w 254"/>
                  <a:gd name="T1" fmla="*/ 0 h 309"/>
                  <a:gd name="T2" fmla="*/ 254 w 254"/>
                  <a:gd name="T3" fmla="*/ 62 h 309"/>
                  <a:gd name="T4" fmla="*/ 98 w 254"/>
                  <a:gd name="T5" fmla="*/ 309 h 309"/>
                  <a:gd name="T6" fmla="*/ 0 w 254"/>
                  <a:gd name="T7" fmla="*/ 247 h 309"/>
                  <a:gd name="T8" fmla="*/ 156 w 254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09">
                    <a:moveTo>
                      <a:pt x="156" y="0"/>
                    </a:moveTo>
                    <a:cubicBezTo>
                      <a:pt x="189" y="21"/>
                      <a:pt x="221" y="41"/>
                      <a:pt x="254" y="62"/>
                    </a:cubicBezTo>
                    <a:cubicBezTo>
                      <a:pt x="202" y="144"/>
                      <a:pt x="150" y="226"/>
                      <a:pt x="98" y="309"/>
                    </a:cubicBezTo>
                    <a:cubicBezTo>
                      <a:pt x="65" y="288"/>
                      <a:pt x="33" y="268"/>
                      <a:pt x="0" y="247"/>
                    </a:cubicBezTo>
                    <a:cubicBezTo>
                      <a:pt x="52" y="165"/>
                      <a:pt x="104" y="83"/>
                      <a:pt x="1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0">
                <a:extLst>
                  <a:ext uri="{FF2B5EF4-FFF2-40B4-BE49-F238E27FC236}">
                    <a16:creationId xmlns:a16="http://schemas.microsoft.com/office/drawing/2014/main" xmlns="" id="{5C4D9B97-0296-4760-81D1-DFBBC31A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135" y="4408868"/>
                <a:ext cx="604263" cy="805116"/>
              </a:xfrm>
              <a:custGeom>
                <a:avLst/>
                <a:gdLst>
                  <a:gd name="T0" fmla="*/ 30 w 132"/>
                  <a:gd name="T1" fmla="*/ 162 h 162"/>
                  <a:gd name="T2" fmla="*/ 6 w 132"/>
                  <a:gd name="T3" fmla="*/ 147 h 162"/>
                  <a:gd name="T4" fmla="*/ 7 w 132"/>
                  <a:gd name="T5" fmla="*/ 119 h 162"/>
                  <a:gd name="T6" fmla="*/ 78 w 132"/>
                  <a:gd name="T7" fmla="*/ 16 h 162"/>
                  <a:gd name="T8" fmla="*/ 117 w 132"/>
                  <a:gd name="T9" fmla="*/ 8 h 162"/>
                  <a:gd name="T10" fmla="*/ 124 w 132"/>
                  <a:gd name="T11" fmla="*/ 46 h 162"/>
                  <a:gd name="T12" fmla="*/ 70 w 132"/>
                  <a:gd name="T13" fmla="*/ 125 h 162"/>
                  <a:gd name="T14" fmla="*/ 54 w 132"/>
                  <a:gd name="T15" fmla="*/ 149 h 162"/>
                  <a:gd name="T16" fmla="*/ 30 w 132"/>
                  <a:gd name="T1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62">
                    <a:moveTo>
                      <a:pt x="30" y="162"/>
                    </a:moveTo>
                    <a:cubicBezTo>
                      <a:pt x="19" y="162"/>
                      <a:pt x="11" y="156"/>
                      <a:pt x="6" y="147"/>
                    </a:cubicBezTo>
                    <a:cubicBezTo>
                      <a:pt x="0" y="138"/>
                      <a:pt x="1" y="128"/>
                      <a:pt x="7" y="119"/>
                    </a:cubicBezTo>
                    <a:cubicBezTo>
                      <a:pt x="31" y="85"/>
                      <a:pt x="54" y="50"/>
                      <a:pt x="78" y="16"/>
                    </a:cubicBezTo>
                    <a:cubicBezTo>
                      <a:pt x="86" y="3"/>
                      <a:pt x="104" y="0"/>
                      <a:pt x="117" y="8"/>
                    </a:cubicBezTo>
                    <a:cubicBezTo>
                      <a:pt x="129" y="17"/>
                      <a:pt x="132" y="34"/>
                      <a:pt x="124" y="46"/>
                    </a:cubicBezTo>
                    <a:cubicBezTo>
                      <a:pt x="106" y="73"/>
                      <a:pt x="88" y="99"/>
                      <a:pt x="70" y="125"/>
                    </a:cubicBezTo>
                    <a:cubicBezTo>
                      <a:pt x="65" y="133"/>
                      <a:pt x="59" y="141"/>
                      <a:pt x="54" y="149"/>
                    </a:cubicBezTo>
                    <a:cubicBezTo>
                      <a:pt x="48" y="157"/>
                      <a:pt x="41" y="162"/>
                      <a:pt x="30" y="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">
                <a:extLst>
                  <a:ext uri="{FF2B5EF4-FFF2-40B4-BE49-F238E27FC236}">
                    <a16:creationId xmlns:a16="http://schemas.microsoft.com/office/drawing/2014/main" xmlns="" id="{A4B5D5D7-95C8-4C80-B63C-EC65917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685" y="4718525"/>
                <a:ext cx="541753" cy="658731"/>
              </a:xfrm>
              <a:custGeom>
                <a:avLst/>
                <a:gdLst>
                  <a:gd name="T0" fmla="*/ 36 w 118"/>
                  <a:gd name="T1" fmla="*/ 133 h 133"/>
                  <a:gd name="T2" fmla="*/ 8 w 118"/>
                  <a:gd name="T3" fmla="*/ 95 h 133"/>
                  <a:gd name="T4" fmla="*/ 20 w 118"/>
                  <a:gd name="T5" fmla="*/ 77 h 133"/>
                  <a:gd name="T6" fmla="*/ 65 w 118"/>
                  <a:gd name="T7" fmla="*/ 12 h 133"/>
                  <a:gd name="T8" fmla="*/ 88 w 118"/>
                  <a:gd name="T9" fmla="*/ 1 h 133"/>
                  <a:gd name="T10" fmla="*/ 112 w 118"/>
                  <a:gd name="T11" fmla="*/ 18 h 133"/>
                  <a:gd name="T12" fmla="*/ 105 w 118"/>
                  <a:gd name="T13" fmla="*/ 51 h 133"/>
                  <a:gd name="T14" fmla="*/ 67 w 118"/>
                  <a:gd name="T15" fmla="*/ 105 h 133"/>
                  <a:gd name="T16" fmla="*/ 57 w 118"/>
                  <a:gd name="T17" fmla="*/ 121 h 133"/>
                  <a:gd name="T18" fmla="*/ 36 w 118"/>
                  <a:gd name="T1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36" y="133"/>
                    </a:moveTo>
                    <a:cubicBezTo>
                      <a:pt x="13" y="133"/>
                      <a:pt x="0" y="113"/>
                      <a:pt x="8" y="95"/>
                    </a:cubicBezTo>
                    <a:cubicBezTo>
                      <a:pt x="11" y="88"/>
                      <a:pt x="16" y="83"/>
                      <a:pt x="20" y="77"/>
                    </a:cubicBezTo>
                    <a:cubicBezTo>
                      <a:pt x="35" y="55"/>
                      <a:pt x="50" y="34"/>
                      <a:pt x="65" y="12"/>
                    </a:cubicBezTo>
                    <a:cubicBezTo>
                      <a:pt x="70" y="4"/>
                      <a:pt x="79" y="0"/>
                      <a:pt x="88" y="1"/>
                    </a:cubicBezTo>
                    <a:cubicBezTo>
                      <a:pt x="99" y="2"/>
                      <a:pt x="107" y="8"/>
                      <a:pt x="112" y="18"/>
                    </a:cubicBezTo>
                    <a:cubicBezTo>
                      <a:pt x="118" y="31"/>
                      <a:pt x="112" y="41"/>
                      <a:pt x="105" y="51"/>
                    </a:cubicBezTo>
                    <a:cubicBezTo>
                      <a:pt x="93" y="69"/>
                      <a:pt x="80" y="87"/>
                      <a:pt x="67" y="105"/>
                    </a:cubicBezTo>
                    <a:cubicBezTo>
                      <a:pt x="64" y="110"/>
                      <a:pt x="61" y="116"/>
                      <a:pt x="57" y="121"/>
                    </a:cubicBezTo>
                    <a:cubicBezTo>
                      <a:pt x="51" y="129"/>
                      <a:pt x="44" y="133"/>
                      <a:pt x="36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2">
                <a:extLst>
                  <a:ext uri="{FF2B5EF4-FFF2-40B4-BE49-F238E27FC236}">
                    <a16:creationId xmlns:a16="http://schemas.microsoft.com/office/drawing/2014/main" xmlns="" id="{702F0174-A5BA-4680-83E4-D345FD41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680" y="4408868"/>
                <a:ext cx="416733" cy="534868"/>
              </a:xfrm>
              <a:custGeom>
                <a:avLst/>
                <a:gdLst>
                  <a:gd name="T0" fmla="*/ 91 w 92"/>
                  <a:gd name="T1" fmla="*/ 28 h 107"/>
                  <a:gd name="T2" fmla="*/ 84 w 92"/>
                  <a:gd name="T3" fmla="*/ 47 h 107"/>
                  <a:gd name="T4" fmla="*/ 53 w 92"/>
                  <a:gd name="T5" fmla="*/ 92 h 107"/>
                  <a:gd name="T6" fmla="*/ 19 w 92"/>
                  <a:gd name="T7" fmla="*/ 101 h 107"/>
                  <a:gd name="T8" fmla="*/ 4 w 92"/>
                  <a:gd name="T9" fmla="*/ 70 h 107"/>
                  <a:gd name="T10" fmla="*/ 17 w 92"/>
                  <a:gd name="T11" fmla="*/ 48 h 107"/>
                  <a:gd name="T12" fmla="*/ 41 w 92"/>
                  <a:gd name="T13" fmla="*/ 13 h 107"/>
                  <a:gd name="T14" fmla="*/ 67 w 92"/>
                  <a:gd name="T15" fmla="*/ 1 h 107"/>
                  <a:gd name="T16" fmla="*/ 90 w 92"/>
                  <a:gd name="T17" fmla="*/ 21 h 107"/>
                  <a:gd name="T18" fmla="*/ 91 w 92"/>
                  <a:gd name="T19" fmla="*/ 2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7">
                    <a:moveTo>
                      <a:pt x="91" y="28"/>
                    </a:moveTo>
                    <a:cubicBezTo>
                      <a:pt x="92" y="35"/>
                      <a:pt x="88" y="41"/>
                      <a:pt x="84" y="47"/>
                    </a:cubicBezTo>
                    <a:cubicBezTo>
                      <a:pt x="74" y="62"/>
                      <a:pt x="64" y="77"/>
                      <a:pt x="53" y="92"/>
                    </a:cubicBezTo>
                    <a:cubicBezTo>
                      <a:pt x="46" y="103"/>
                      <a:pt x="32" y="107"/>
                      <a:pt x="19" y="101"/>
                    </a:cubicBezTo>
                    <a:cubicBezTo>
                      <a:pt x="8" y="96"/>
                      <a:pt x="0" y="82"/>
                      <a:pt x="4" y="70"/>
                    </a:cubicBezTo>
                    <a:cubicBezTo>
                      <a:pt x="7" y="62"/>
                      <a:pt x="12" y="55"/>
                      <a:pt x="17" y="48"/>
                    </a:cubicBezTo>
                    <a:cubicBezTo>
                      <a:pt x="24" y="36"/>
                      <a:pt x="33" y="25"/>
                      <a:pt x="41" y="13"/>
                    </a:cubicBezTo>
                    <a:cubicBezTo>
                      <a:pt x="48" y="4"/>
                      <a:pt x="56" y="0"/>
                      <a:pt x="67" y="1"/>
                    </a:cubicBezTo>
                    <a:cubicBezTo>
                      <a:pt x="79" y="3"/>
                      <a:pt x="87" y="10"/>
                      <a:pt x="90" y="21"/>
                    </a:cubicBezTo>
                    <a:cubicBezTo>
                      <a:pt x="91" y="24"/>
                      <a:pt x="91" y="26"/>
                      <a:pt x="91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3">
                <a:extLst>
                  <a:ext uri="{FF2B5EF4-FFF2-40B4-BE49-F238E27FC236}">
                    <a16:creationId xmlns:a16="http://schemas.microsoft.com/office/drawing/2014/main" xmlns="" id="{9EEA2DD6-7138-4075-86E1-00EC0D7F5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745" y="5067596"/>
                <a:ext cx="333387" cy="439153"/>
              </a:xfrm>
              <a:custGeom>
                <a:avLst/>
                <a:gdLst>
                  <a:gd name="T0" fmla="*/ 72 w 73"/>
                  <a:gd name="T1" fmla="*/ 26 h 88"/>
                  <a:gd name="T2" fmla="*/ 63 w 73"/>
                  <a:gd name="T3" fmla="*/ 45 h 88"/>
                  <a:gd name="T4" fmla="*/ 43 w 73"/>
                  <a:gd name="T5" fmla="*/ 74 h 88"/>
                  <a:gd name="T6" fmla="*/ 5 w 73"/>
                  <a:gd name="T7" fmla="*/ 72 h 88"/>
                  <a:gd name="T8" fmla="*/ 6 w 73"/>
                  <a:gd name="T9" fmla="*/ 48 h 88"/>
                  <a:gd name="T10" fmla="*/ 32 w 73"/>
                  <a:gd name="T11" fmla="*/ 12 h 88"/>
                  <a:gd name="T12" fmla="*/ 56 w 73"/>
                  <a:gd name="T13" fmla="*/ 3 h 88"/>
                  <a:gd name="T14" fmla="*/ 72 w 73"/>
                  <a:gd name="T15" fmla="*/ 2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88">
                    <a:moveTo>
                      <a:pt x="72" y="26"/>
                    </a:moveTo>
                    <a:cubicBezTo>
                      <a:pt x="73" y="33"/>
                      <a:pt x="67" y="39"/>
                      <a:pt x="63" y="45"/>
                    </a:cubicBezTo>
                    <a:cubicBezTo>
                      <a:pt x="57" y="55"/>
                      <a:pt x="50" y="64"/>
                      <a:pt x="43" y="74"/>
                    </a:cubicBezTo>
                    <a:cubicBezTo>
                      <a:pt x="33" y="88"/>
                      <a:pt x="13" y="87"/>
                      <a:pt x="5" y="72"/>
                    </a:cubicBezTo>
                    <a:cubicBezTo>
                      <a:pt x="0" y="64"/>
                      <a:pt x="1" y="56"/>
                      <a:pt x="6" y="48"/>
                    </a:cubicBezTo>
                    <a:cubicBezTo>
                      <a:pt x="15" y="36"/>
                      <a:pt x="23" y="24"/>
                      <a:pt x="32" y="12"/>
                    </a:cubicBezTo>
                    <a:cubicBezTo>
                      <a:pt x="38" y="3"/>
                      <a:pt x="47" y="0"/>
                      <a:pt x="56" y="3"/>
                    </a:cubicBezTo>
                    <a:cubicBezTo>
                      <a:pt x="67" y="6"/>
                      <a:pt x="72" y="14"/>
                      <a:pt x="72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0" name="Group 29">
              <a:extLst>
                <a:ext uri="{FF2B5EF4-FFF2-40B4-BE49-F238E27FC236}">
                  <a16:creationId xmlns:a16="http://schemas.microsoft.com/office/drawing/2014/main" xmlns="" id="{85932CFD-AACA-43E6-A0AD-303B08642BAE}"/>
                </a:ext>
              </a:extLst>
            </p:cNvPr>
            <p:cNvGrpSpPr/>
            <p:nvPr/>
          </p:nvGrpSpPr>
          <p:grpSpPr>
            <a:xfrm>
              <a:off x="8801985" y="3796496"/>
              <a:ext cx="1163813" cy="743826"/>
              <a:chOff x="4611371" y="2667988"/>
              <a:chExt cx="4989829" cy="2577112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35" name="Oval 5">
                <a:extLst>
                  <a:ext uri="{FF2B5EF4-FFF2-40B4-BE49-F238E27FC236}">
                    <a16:creationId xmlns:a16="http://schemas.microsoft.com/office/drawing/2014/main" xmlns="" id="{0D3CC37D-7012-4FDC-A0FB-4E7754CFB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2742" y="4298150"/>
                <a:ext cx="953939" cy="946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Oval 6">
                <a:extLst>
                  <a:ext uri="{FF2B5EF4-FFF2-40B4-BE49-F238E27FC236}">
                    <a16:creationId xmlns:a16="http://schemas.microsoft.com/office/drawing/2014/main" xmlns="" id="{1C5BA7B5-0694-4B96-9E8D-57ECA7B81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048" y="4487791"/>
                <a:ext cx="571857" cy="567668"/>
              </a:xfrm>
              <a:prstGeom prst="ellipse">
                <a:avLst/>
              </a:pr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7" name="Oval 7">
                <a:extLst>
                  <a:ext uri="{FF2B5EF4-FFF2-40B4-BE49-F238E27FC236}">
                    <a16:creationId xmlns:a16="http://schemas.microsoft.com/office/drawing/2014/main" xmlns="" id="{E9F2710E-09BC-44FF-AC64-631AAAAE8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6256" y="4298150"/>
                <a:ext cx="953939" cy="946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Oval 8">
                <a:extLst>
                  <a:ext uri="{FF2B5EF4-FFF2-40B4-BE49-F238E27FC236}">
                    <a16:creationId xmlns:a16="http://schemas.microsoft.com/office/drawing/2014/main" xmlns="" id="{5AFAA04D-A935-473D-B577-071B38B0B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6030" y="4487791"/>
                <a:ext cx="571857" cy="567668"/>
              </a:xfrm>
              <a:prstGeom prst="ellipse">
                <a:avLst/>
              </a:prstGeom>
              <a:solidFill>
                <a:srgbClr val="FCB41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9" name="Freeform 9">
                <a:extLst>
                  <a:ext uri="{FF2B5EF4-FFF2-40B4-BE49-F238E27FC236}">
                    <a16:creationId xmlns:a16="http://schemas.microsoft.com/office/drawing/2014/main" xmlns="" id="{7A5886A8-3D3C-40C5-84F2-42A3B3850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371" y="2667988"/>
                <a:ext cx="4989829" cy="2103637"/>
              </a:xfrm>
              <a:custGeom>
                <a:avLst/>
                <a:gdLst>
                  <a:gd name="T0" fmla="*/ 3334 w 4465"/>
                  <a:gd name="T1" fmla="*/ 42 h 1898"/>
                  <a:gd name="T2" fmla="*/ 881 w 4465"/>
                  <a:gd name="T3" fmla="*/ 42 h 1898"/>
                  <a:gd name="T4" fmla="*/ 71 w 4465"/>
                  <a:gd name="T5" fmla="*/ 874 h 1898"/>
                  <a:gd name="T6" fmla="*/ 71 w 4465"/>
                  <a:gd name="T7" fmla="*/ 1642 h 1898"/>
                  <a:gd name="T8" fmla="*/ 327 w 4465"/>
                  <a:gd name="T9" fmla="*/ 1898 h 1898"/>
                  <a:gd name="T10" fmla="*/ 369 w 4465"/>
                  <a:gd name="T11" fmla="*/ 1898 h 1898"/>
                  <a:gd name="T12" fmla="*/ 903 w 4465"/>
                  <a:gd name="T13" fmla="*/ 1365 h 1898"/>
                  <a:gd name="T14" fmla="*/ 1436 w 4465"/>
                  <a:gd name="T15" fmla="*/ 1898 h 1898"/>
                  <a:gd name="T16" fmla="*/ 3057 w 4465"/>
                  <a:gd name="T17" fmla="*/ 1898 h 1898"/>
                  <a:gd name="T18" fmla="*/ 3590 w 4465"/>
                  <a:gd name="T19" fmla="*/ 1365 h 1898"/>
                  <a:gd name="T20" fmla="*/ 4124 w 4465"/>
                  <a:gd name="T21" fmla="*/ 1898 h 1898"/>
                  <a:gd name="T22" fmla="*/ 4209 w 4465"/>
                  <a:gd name="T23" fmla="*/ 1898 h 1898"/>
                  <a:gd name="T24" fmla="*/ 4465 w 4465"/>
                  <a:gd name="T25" fmla="*/ 1642 h 1898"/>
                  <a:gd name="T26" fmla="*/ 4465 w 4465"/>
                  <a:gd name="T27" fmla="*/ 1301 h 1898"/>
                  <a:gd name="T28" fmla="*/ 4102 w 4465"/>
                  <a:gd name="T29" fmla="*/ 576 h 1898"/>
                  <a:gd name="T30" fmla="*/ 3334 w 4465"/>
                  <a:gd name="T31" fmla="*/ 42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65" h="1898">
                    <a:moveTo>
                      <a:pt x="3334" y="42"/>
                    </a:moveTo>
                    <a:cubicBezTo>
                      <a:pt x="881" y="42"/>
                      <a:pt x="881" y="42"/>
                      <a:pt x="881" y="42"/>
                    </a:cubicBezTo>
                    <a:cubicBezTo>
                      <a:pt x="327" y="42"/>
                      <a:pt x="199" y="0"/>
                      <a:pt x="71" y="874"/>
                    </a:cubicBezTo>
                    <a:cubicBezTo>
                      <a:pt x="0" y="1360"/>
                      <a:pt x="71" y="1642"/>
                      <a:pt x="71" y="1642"/>
                    </a:cubicBezTo>
                    <a:cubicBezTo>
                      <a:pt x="71" y="1783"/>
                      <a:pt x="186" y="1898"/>
                      <a:pt x="327" y="1898"/>
                    </a:cubicBezTo>
                    <a:cubicBezTo>
                      <a:pt x="369" y="1898"/>
                      <a:pt x="369" y="1898"/>
                      <a:pt x="369" y="1898"/>
                    </a:cubicBezTo>
                    <a:cubicBezTo>
                      <a:pt x="369" y="1604"/>
                      <a:pt x="608" y="1365"/>
                      <a:pt x="903" y="1365"/>
                    </a:cubicBezTo>
                    <a:cubicBezTo>
                      <a:pt x="1197" y="1365"/>
                      <a:pt x="1436" y="1604"/>
                      <a:pt x="1436" y="1898"/>
                    </a:cubicBezTo>
                    <a:cubicBezTo>
                      <a:pt x="3057" y="1898"/>
                      <a:pt x="3057" y="1898"/>
                      <a:pt x="3057" y="1898"/>
                    </a:cubicBezTo>
                    <a:cubicBezTo>
                      <a:pt x="3057" y="1604"/>
                      <a:pt x="3296" y="1365"/>
                      <a:pt x="3590" y="1365"/>
                    </a:cubicBezTo>
                    <a:cubicBezTo>
                      <a:pt x="3885" y="1365"/>
                      <a:pt x="4124" y="1604"/>
                      <a:pt x="4124" y="1898"/>
                    </a:cubicBezTo>
                    <a:cubicBezTo>
                      <a:pt x="4209" y="1898"/>
                      <a:pt x="4209" y="1898"/>
                      <a:pt x="4209" y="1898"/>
                    </a:cubicBezTo>
                    <a:cubicBezTo>
                      <a:pt x="4350" y="1898"/>
                      <a:pt x="4465" y="1783"/>
                      <a:pt x="4465" y="1642"/>
                    </a:cubicBezTo>
                    <a:cubicBezTo>
                      <a:pt x="4465" y="1642"/>
                      <a:pt x="4465" y="1685"/>
                      <a:pt x="4465" y="1301"/>
                    </a:cubicBezTo>
                    <a:cubicBezTo>
                      <a:pt x="4465" y="981"/>
                      <a:pt x="4374" y="890"/>
                      <a:pt x="4102" y="576"/>
                    </a:cubicBezTo>
                    <a:cubicBezTo>
                      <a:pt x="3810" y="237"/>
                      <a:pt x="3718" y="42"/>
                      <a:pt x="3334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13">
                <a:extLst>
                  <a:ext uri="{FF2B5EF4-FFF2-40B4-BE49-F238E27FC236}">
                    <a16:creationId xmlns:a16="http://schemas.microsoft.com/office/drawing/2014/main" xmlns="" id="{61D3028D-9C06-46F0-B5D7-A75A6173E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4642" y="2901586"/>
                <a:ext cx="1475189" cy="735959"/>
              </a:xfrm>
              <a:custGeom>
                <a:avLst/>
                <a:gdLst>
                  <a:gd name="T0" fmla="*/ 0 w 1319"/>
                  <a:gd name="T1" fmla="*/ 180 h 664"/>
                  <a:gd name="T2" fmla="*/ 0 w 1319"/>
                  <a:gd name="T3" fmla="*/ 501 h 664"/>
                  <a:gd name="T4" fmla="*/ 165 w 1319"/>
                  <a:gd name="T5" fmla="*/ 646 h 664"/>
                  <a:gd name="T6" fmla="*/ 1133 w 1319"/>
                  <a:gd name="T7" fmla="*/ 644 h 664"/>
                  <a:gd name="T8" fmla="*/ 1293 w 1319"/>
                  <a:gd name="T9" fmla="*/ 584 h 664"/>
                  <a:gd name="T10" fmla="*/ 1259 w 1319"/>
                  <a:gd name="T11" fmla="*/ 433 h 664"/>
                  <a:gd name="T12" fmla="*/ 634 w 1319"/>
                  <a:gd name="T13" fmla="*/ 0 h 664"/>
                  <a:gd name="T14" fmla="*/ 135 w 1319"/>
                  <a:gd name="T15" fmla="*/ 0 h 664"/>
                  <a:gd name="T16" fmla="*/ 0 w 1319"/>
                  <a:gd name="T17" fmla="*/ 18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9" h="664">
                    <a:moveTo>
                      <a:pt x="0" y="180"/>
                    </a:moveTo>
                    <a:cubicBezTo>
                      <a:pt x="0" y="322"/>
                      <a:pt x="0" y="358"/>
                      <a:pt x="0" y="501"/>
                    </a:cubicBezTo>
                    <a:cubicBezTo>
                      <a:pt x="0" y="565"/>
                      <a:pt x="79" y="646"/>
                      <a:pt x="165" y="646"/>
                    </a:cubicBezTo>
                    <a:cubicBezTo>
                      <a:pt x="302" y="646"/>
                      <a:pt x="738" y="664"/>
                      <a:pt x="1133" y="644"/>
                    </a:cubicBezTo>
                    <a:cubicBezTo>
                      <a:pt x="1180" y="642"/>
                      <a:pt x="1265" y="636"/>
                      <a:pt x="1293" y="584"/>
                    </a:cubicBezTo>
                    <a:cubicBezTo>
                      <a:pt x="1319" y="536"/>
                      <a:pt x="1291" y="471"/>
                      <a:pt x="1259" y="433"/>
                    </a:cubicBezTo>
                    <a:cubicBezTo>
                      <a:pt x="1024" y="155"/>
                      <a:pt x="947" y="0"/>
                      <a:pt x="634" y="0"/>
                    </a:cubicBezTo>
                    <a:cubicBezTo>
                      <a:pt x="627" y="0"/>
                      <a:pt x="213" y="0"/>
                      <a:pt x="135" y="0"/>
                    </a:cubicBezTo>
                    <a:cubicBezTo>
                      <a:pt x="47" y="0"/>
                      <a:pt x="0" y="92"/>
                      <a:pt x="0" y="18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1" name="Group 32">
              <a:extLst>
                <a:ext uri="{FF2B5EF4-FFF2-40B4-BE49-F238E27FC236}">
                  <a16:creationId xmlns:a16="http://schemas.microsoft.com/office/drawing/2014/main" xmlns="" id="{8DF9CDA1-3E55-4DE8-B747-487B67FB547C}"/>
                </a:ext>
              </a:extLst>
            </p:cNvPr>
            <p:cNvGrpSpPr/>
            <p:nvPr/>
          </p:nvGrpSpPr>
          <p:grpSpPr>
            <a:xfrm>
              <a:off x="2192446" y="2245488"/>
              <a:ext cx="1198937" cy="1064672"/>
              <a:chOff x="3783013" y="1633179"/>
              <a:chExt cx="3791429" cy="3237258"/>
            </a:xfrm>
          </p:grpSpPr>
          <p:sp>
            <p:nvSpPr>
              <p:cNvPr id="132" name="Freeform 26">
                <a:extLst>
                  <a:ext uri="{FF2B5EF4-FFF2-40B4-BE49-F238E27FC236}">
                    <a16:creationId xmlns:a16="http://schemas.microsoft.com/office/drawing/2014/main" xmlns="" id="{0DB1E01A-D77C-4AC4-BBFE-F524CF114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013" y="2531414"/>
                <a:ext cx="3427128" cy="2339023"/>
              </a:xfrm>
              <a:custGeom>
                <a:avLst/>
                <a:gdLst>
                  <a:gd name="T0" fmla="*/ 2015 w 2176"/>
                  <a:gd name="T1" fmla="*/ 65 h 1473"/>
                  <a:gd name="T2" fmla="*/ 1817 w 2176"/>
                  <a:gd name="T3" fmla="*/ 280 h 1473"/>
                  <a:gd name="T4" fmla="*/ 1777 w 2176"/>
                  <a:gd name="T5" fmla="*/ 195 h 1473"/>
                  <a:gd name="T6" fmla="*/ 1493 w 2176"/>
                  <a:gd name="T7" fmla="*/ 6 h 1473"/>
                  <a:gd name="T8" fmla="*/ 1101 w 2176"/>
                  <a:gd name="T9" fmla="*/ 9 h 1473"/>
                  <a:gd name="T10" fmla="*/ 1005 w 2176"/>
                  <a:gd name="T11" fmla="*/ 32 h 1473"/>
                  <a:gd name="T12" fmla="*/ 789 w 2176"/>
                  <a:gd name="T13" fmla="*/ 383 h 1473"/>
                  <a:gd name="T14" fmla="*/ 719 w 2176"/>
                  <a:gd name="T15" fmla="*/ 460 h 1473"/>
                  <a:gd name="T16" fmla="*/ 384 w 2176"/>
                  <a:gd name="T17" fmla="*/ 489 h 1473"/>
                  <a:gd name="T18" fmla="*/ 298 w 2176"/>
                  <a:gd name="T19" fmla="*/ 412 h 1473"/>
                  <a:gd name="T20" fmla="*/ 319 w 2176"/>
                  <a:gd name="T21" fmla="*/ 297 h 1473"/>
                  <a:gd name="T22" fmla="*/ 78 w 2176"/>
                  <a:gd name="T23" fmla="*/ 92 h 1473"/>
                  <a:gd name="T24" fmla="*/ 15 w 2176"/>
                  <a:gd name="T25" fmla="*/ 90 h 1473"/>
                  <a:gd name="T26" fmla="*/ 6 w 2176"/>
                  <a:gd name="T27" fmla="*/ 146 h 1473"/>
                  <a:gd name="T28" fmla="*/ 121 w 2176"/>
                  <a:gd name="T29" fmla="*/ 438 h 1473"/>
                  <a:gd name="T30" fmla="*/ 260 w 2176"/>
                  <a:gd name="T31" fmla="*/ 444 h 1473"/>
                  <a:gd name="T32" fmla="*/ 362 w 2176"/>
                  <a:gd name="T33" fmla="*/ 528 h 1473"/>
                  <a:gd name="T34" fmla="*/ 475 w 2176"/>
                  <a:gd name="T35" fmla="*/ 647 h 1473"/>
                  <a:gd name="T36" fmla="*/ 821 w 2176"/>
                  <a:gd name="T37" fmla="*/ 623 h 1473"/>
                  <a:gd name="T38" fmla="*/ 950 w 2176"/>
                  <a:gd name="T39" fmla="*/ 507 h 1473"/>
                  <a:gd name="T40" fmla="*/ 986 w 2176"/>
                  <a:gd name="T41" fmla="*/ 330 h 1473"/>
                  <a:gd name="T42" fmla="*/ 1014 w 2176"/>
                  <a:gd name="T43" fmla="*/ 376 h 1473"/>
                  <a:gd name="T44" fmla="*/ 1012 w 2176"/>
                  <a:gd name="T45" fmla="*/ 1473 h 1473"/>
                  <a:gd name="T46" fmla="*/ 1287 w 2176"/>
                  <a:gd name="T47" fmla="*/ 1473 h 1473"/>
                  <a:gd name="T48" fmla="*/ 1288 w 2176"/>
                  <a:gd name="T49" fmla="*/ 1014 h 1473"/>
                  <a:gd name="T50" fmla="*/ 1314 w 2176"/>
                  <a:gd name="T51" fmla="*/ 951 h 1473"/>
                  <a:gd name="T52" fmla="*/ 1343 w 2176"/>
                  <a:gd name="T53" fmla="*/ 1012 h 1473"/>
                  <a:gd name="T54" fmla="*/ 1344 w 2176"/>
                  <a:gd name="T55" fmla="*/ 1235 h 1473"/>
                  <a:gd name="T56" fmla="*/ 1617 w 2176"/>
                  <a:gd name="T57" fmla="*/ 1235 h 1473"/>
                  <a:gd name="T58" fmla="*/ 1617 w 2176"/>
                  <a:gd name="T59" fmla="*/ 323 h 1473"/>
                  <a:gd name="T60" fmla="*/ 1675 w 2176"/>
                  <a:gd name="T61" fmla="*/ 461 h 1473"/>
                  <a:gd name="T62" fmla="*/ 1742 w 2176"/>
                  <a:gd name="T63" fmla="*/ 558 h 1473"/>
                  <a:gd name="T64" fmla="*/ 1901 w 2176"/>
                  <a:gd name="T65" fmla="*/ 464 h 1473"/>
                  <a:gd name="T66" fmla="*/ 2116 w 2176"/>
                  <a:gd name="T67" fmla="*/ 217 h 1473"/>
                  <a:gd name="T68" fmla="*/ 2176 w 2176"/>
                  <a:gd name="T69" fmla="*/ 142 h 1473"/>
                  <a:gd name="T70" fmla="*/ 2015 w 2176"/>
                  <a:gd name="T71" fmla="*/ 65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76" h="1473">
                    <a:moveTo>
                      <a:pt x="2015" y="65"/>
                    </a:moveTo>
                    <a:cubicBezTo>
                      <a:pt x="1950" y="135"/>
                      <a:pt x="1886" y="205"/>
                      <a:pt x="1817" y="280"/>
                    </a:cubicBezTo>
                    <a:cubicBezTo>
                      <a:pt x="1801" y="246"/>
                      <a:pt x="1789" y="220"/>
                      <a:pt x="1777" y="195"/>
                    </a:cubicBezTo>
                    <a:cubicBezTo>
                      <a:pt x="1718" y="79"/>
                      <a:pt x="1636" y="0"/>
                      <a:pt x="1493" y="6"/>
                    </a:cubicBezTo>
                    <a:cubicBezTo>
                      <a:pt x="1362" y="12"/>
                      <a:pt x="1231" y="6"/>
                      <a:pt x="1101" y="9"/>
                    </a:cubicBezTo>
                    <a:cubicBezTo>
                      <a:pt x="1068" y="9"/>
                      <a:pt x="1034" y="18"/>
                      <a:pt x="1005" y="32"/>
                    </a:cubicBezTo>
                    <a:cubicBezTo>
                      <a:pt x="860" y="103"/>
                      <a:pt x="821" y="243"/>
                      <a:pt x="789" y="383"/>
                    </a:cubicBezTo>
                    <a:cubicBezTo>
                      <a:pt x="779" y="429"/>
                      <a:pt x="763" y="455"/>
                      <a:pt x="719" y="460"/>
                    </a:cubicBezTo>
                    <a:cubicBezTo>
                      <a:pt x="636" y="469"/>
                      <a:pt x="398" y="464"/>
                      <a:pt x="384" y="489"/>
                    </a:cubicBezTo>
                    <a:cubicBezTo>
                      <a:pt x="339" y="456"/>
                      <a:pt x="337" y="455"/>
                      <a:pt x="298" y="412"/>
                    </a:cubicBezTo>
                    <a:cubicBezTo>
                      <a:pt x="308" y="363"/>
                      <a:pt x="333" y="311"/>
                      <a:pt x="319" y="297"/>
                    </a:cubicBezTo>
                    <a:cubicBezTo>
                      <a:pt x="244" y="223"/>
                      <a:pt x="161" y="157"/>
                      <a:pt x="78" y="92"/>
                    </a:cubicBezTo>
                    <a:cubicBezTo>
                      <a:pt x="64" y="81"/>
                      <a:pt x="31" y="81"/>
                      <a:pt x="15" y="90"/>
                    </a:cubicBezTo>
                    <a:cubicBezTo>
                      <a:pt x="4" y="96"/>
                      <a:pt x="0" y="129"/>
                      <a:pt x="6" y="146"/>
                    </a:cubicBezTo>
                    <a:cubicBezTo>
                      <a:pt x="39" y="242"/>
                      <a:pt x="81" y="345"/>
                      <a:pt x="121" y="438"/>
                    </a:cubicBezTo>
                    <a:cubicBezTo>
                      <a:pt x="127" y="453"/>
                      <a:pt x="257" y="443"/>
                      <a:pt x="260" y="444"/>
                    </a:cubicBezTo>
                    <a:cubicBezTo>
                      <a:pt x="275" y="448"/>
                      <a:pt x="330" y="505"/>
                      <a:pt x="362" y="528"/>
                    </a:cubicBezTo>
                    <a:cubicBezTo>
                      <a:pt x="362" y="656"/>
                      <a:pt x="429" y="646"/>
                      <a:pt x="475" y="647"/>
                    </a:cubicBezTo>
                    <a:cubicBezTo>
                      <a:pt x="579" y="652"/>
                      <a:pt x="761" y="632"/>
                      <a:pt x="821" y="623"/>
                    </a:cubicBezTo>
                    <a:cubicBezTo>
                      <a:pt x="899" y="612"/>
                      <a:pt x="940" y="586"/>
                      <a:pt x="950" y="507"/>
                    </a:cubicBezTo>
                    <a:cubicBezTo>
                      <a:pt x="958" y="447"/>
                      <a:pt x="973" y="389"/>
                      <a:pt x="986" y="330"/>
                    </a:cubicBezTo>
                    <a:cubicBezTo>
                      <a:pt x="1007" y="345"/>
                      <a:pt x="1014" y="361"/>
                      <a:pt x="1014" y="376"/>
                    </a:cubicBezTo>
                    <a:cubicBezTo>
                      <a:pt x="1013" y="667"/>
                      <a:pt x="1012" y="1182"/>
                      <a:pt x="1012" y="1473"/>
                    </a:cubicBezTo>
                    <a:cubicBezTo>
                      <a:pt x="1287" y="1473"/>
                      <a:pt x="1287" y="1473"/>
                      <a:pt x="1287" y="1473"/>
                    </a:cubicBezTo>
                    <a:cubicBezTo>
                      <a:pt x="1286" y="1394"/>
                      <a:pt x="1287" y="1093"/>
                      <a:pt x="1288" y="1014"/>
                    </a:cubicBezTo>
                    <a:cubicBezTo>
                      <a:pt x="1289" y="993"/>
                      <a:pt x="1305" y="972"/>
                      <a:pt x="1314" y="951"/>
                    </a:cubicBezTo>
                    <a:cubicBezTo>
                      <a:pt x="1324" y="972"/>
                      <a:pt x="1341" y="991"/>
                      <a:pt x="1343" y="1012"/>
                    </a:cubicBezTo>
                    <a:cubicBezTo>
                      <a:pt x="1346" y="1071"/>
                      <a:pt x="1344" y="1175"/>
                      <a:pt x="1344" y="1235"/>
                    </a:cubicBezTo>
                    <a:cubicBezTo>
                      <a:pt x="1438" y="1235"/>
                      <a:pt x="1523" y="1235"/>
                      <a:pt x="1617" y="1235"/>
                    </a:cubicBezTo>
                    <a:cubicBezTo>
                      <a:pt x="1617" y="942"/>
                      <a:pt x="1617" y="610"/>
                      <a:pt x="1617" y="323"/>
                    </a:cubicBezTo>
                    <a:cubicBezTo>
                      <a:pt x="1646" y="368"/>
                      <a:pt x="1655" y="417"/>
                      <a:pt x="1675" y="461"/>
                    </a:cubicBezTo>
                    <a:cubicBezTo>
                      <a:pt x="1691" y="498"/>
                      <a:pt x="1715" y="554"/>
                      <a:pt x="1742" y="558"/>
                    </a:cubicBezTo>
                    <a:cubicBezTo>
                      <a:pt x="1778" y="564"/>
                      <a:pt x="1872" y="494"/>
                      <a:pt x="1901" y="464"/>
                    </a:cubicBezTo>
                    <a:cubicBezTo>
                      <a:pt x="1991" y="372"/>
                      <a:pt x="2032" y="315"/>
                      <a:pt x="2116" y="217"/>
                    </a:cubicBezTo>
                    <a:cubicBezTo>
                      <a:pt x="2136" y="195"/>
                      <a:pt x="2153" y="171"/>
                      <a:pt x="2176" y="142"/>
                    </a:cubicBezTo>
                    <a:cubicBezTo>
                      <a:pt x="2117" y="114"/>
                      <a:pt x="2068" y="90"/>
                      <a:pt x="2015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Oval 29">
                <a:extLst>
                  <a:ext uri="{FF2B5EF4-FFF2-40B4-BE49-F238E27FC236}">
                    <a16:creationId xmlns:a16="http://schemas.microsoft.com/office/drawing/2014/main" xmlns="" id="{241B227C-0984-42C0-A8A2-D9E272CED52F}"/>
                  </a:ext>
                </a:extLst>
              </p:cNvPr>
              <p:cNvSpPr/>
              <p:nvPr/>
            </p:nvSpPr>
            <p:spPr>
              <a:xfrm>
                <a:off x="5440076" y="1633179"/>
                <a:ext cx="803743" cy="803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Rectangle 30">
                <a:extLst>
                  <a:ext uri="{FF2B5EF4-FFF2-40B4-BE49-F238E27FC236}">
                    <a16:creationId xmlns:a16="http://schemas.microsoft.com/office/drawing/2014/main" xmlns="" id="{63A6AEB4-4FFC-4C6E-AEC9-B38E1D89D1FB}"/>
                  </a:ext>
                </a:extLst>
              </p:cNvPr>
              <p:cNvSpPr/>
              <p:nvPr/>
            </p:nvSpPr>
            <p:spPr>
              <a:xfrm rot="1529257">
                <a:off x="6797802" y="2375176"/>
                <a:ext cx="776640" cy="30236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1" name="Obraz 160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258" y="283638"/>
            <a:ext cx="2090056" cy="18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E658EB8D-7010-4B6C-8923-F48F6366CF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468597"/>
            <a:ext cx="10723120" cy="5807075"/>
            <a:chOff x="969" y="744"/>
            <a:chExt cx="5584" cy="3024"/>
          </a:xfrm>
          <a:solidFill>
            <a:schemeClr val="accent6">
              <a:lumMod val="20000"/>
              <a:lumOff val="80000"/>
              <a:alpha val="7000"/>
            </a:schemeClr>
          </a:solidFill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xmlns="" id="{6CE6E3BE-95A6-4483-8691-A6D6C9A718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744"/>
              <a:ext cx="5584" cy="3024"/>
            </a:xfrm>
            <a:custGeom>
              <a:avLst/>
              <a:gdLst>
                <a:gd name="T0" fmla="*/ 609 w 2788"/>
                <a:gd name="T1" fmla="*/ 204 h 1509"/>
                <a:gd name="T2" fmla="*/ 798 w 2788"/>
                <a:gd name="T3" fmla="*/ 348 h 1509"/>
                <a:gd name="T4" fmla="*/ 534 w 2788"/>
                <a:gd name="T5" fmla="*/ 165 h 1509"/>
                <a:gd name="T6" fmla="*/ 430 w 2788"/>
                <a:gd name="T7" fmla="*/ 244 h 1509"/>
                <a:gd name="T8" fmla="*/ 659 w 2788"/>
                <a:gd name="T9" fmla="*/ 331 h 1509"/>
                <a:gd name="T10" fmla="*/ 648 w 2788"/>
                <a:gd name="T11" fmla="*/ 65 h 1509"/>
                <a:gd name="T12" fmla="*/ 724 w 2788"/>
                <a:gd name="T13" fmla="*/ 94 h 1509"/>
                <a:gd name="T14" fmla="*/ 1257 w 2788"/>
                <a:gd name="T15" fmla="*/ 472 h 1509"/>
                <a:gd name="T16" fmla="*/ 483 w 2788"/>
                <a:gd name="T17" fmla="*/ 125 h 1509"/>
                <a:gd name="T18" fmla="*/ 457 w 2788"/>
                <a:gd name="T19" fmla="*/ 167 h 1509"/>
                <a:gd name="T20" fmla="*/ 560 w 2788"/>
                <a:gd name="T21" fmla="*/ 67 h 1509"/>
                <a:gd name="T22" fmla="*/ 608 w 2788"/>
                <a:gd name="T23" fmla="*/ 141 h 1509"/>
                <a:gd name="T24" fmla="*/ 1754 w 2788"/>
                <a:gd name="T25" fmla="*/ 58 h 1509"/>
                <a:gd name="T26" fmla="*/ 1255 w 2788"/>
                <a:gd name="T27" fmla="*/ 442 h 1509"/>
                <a:gd name="T28" fmla="*/ 2014 w 2788"/>
                <a:gd name="T29" fmla="*/ 68 h 1509"/>
                <a:gd name="T30" fmla="*/ 1264 w 2788"/>
                <a:gd name="T31" fmla="*/ 428 h 1509"/>
                <a:gd name="T32" fmla="*/ 1280 w 2788"/>
                <a:gd name="T33" fmla="*/ 404 h 1509"/>
                <a:gd name="T34" fmla="*/ 1456 w 2788"/>
                <a:gd name="T35" fmla="*/ 252 h 1509"/>
                <a:gd name="T36" fmla="*/ 2294 w 2788"/>
                <a:gd name="T37" fmla="*/ 958 h 1509"/>
                <a:gd name="T38" fmla="*/ 2292 w 2788"/>
                <a:gd name="T39" fmla="*/ 1259 h 1509"/>
                <a:gd name="T40" fmla="*/ 2402 w 2788"/>
                <a:gd name="T41" fmla="*/ 997 h 1509"/>
                <a:gd name="T42" fmla="*/ 2409 w 2788"/>
                <a:gd name="T43" fmla="*/ 466 h 1509"/>
                <a:gd name="T44" fmla="*/ 2256 w 2788"/>
                <a:gd name="T45" fmla="*/ 1010 h 1509"/>
                <a:gd name="T46" fmla="*/ 1554 w 2788"/>
                <a:gd name="T47" fmla="*/ 659 h 1509"/>
                <a:gd name="T48" fmla="*/ 2505 w 2788"/>
                <a:gd name="T49" fmla="*/ 1025 h 1509"/>
                <a:gd name="T50" fmla="*/ 2663 w 2788"/>
                <a:gd name="T51" fmla="*/ 1335 h 1509"/>
                <a:gd name="T52" fmla="*/ 2534 w 2788"/>
                <a:gd name="T53" fmla="*/ 365 h 1509"/>
                <a:gd name="T54" fmla="*/ 2238 w 2788"/>
                <a:gd name="T55" fmla="*/ 707 h 1509"/>
                <a:gd name="T56" fmla="*/ 1926 w 2788"/>
                <a:gd name="T57" fmla="*/ 863 h 1509"/>
                <a:gd name="T58" fmla="*/ 1659 w 2788"/>
                <a:gd name="T59" fmla="*/ 858 h 1509"/>
                <a:gd name="T60" fmla="*/ 1440 w 2788"/>
                <a:gd name="T61" fmla="*/ 1246 h 1509"/>
                <a:gd name="T62" fmla="*/ 1381 w 2788"/>
                <a:gd name="T63" fmla="*/ 669 h 1509"/>
                <a:gd name="T64" fmla="*/ 1603 w 2788"/>
                <a:gd name="T65" fmla="*/ 537 h 1509"/>
                <a:gd name="T66" fmla="*/ 1427 w 2788"/>
                <a:gd name="T67" fmla="*/ 596 h 1509"/>
                <a:gd name="T68" fmla="*/ 1284 w 2788"/>
                <a:gd name="T69" fmla="*/ 534 h 1509"/>
                <a:gd name="T70" fmla="*/ 1469 w 2788"/>
                <a:gd name="T71" fmla="*/ 425 h 1509"/>
                <a:gd name="T72" fmla="*/ 1406 w 2788"/>
                <a:gd name="T73" fmla="*/ 301 h 1509"/>
                <a:gd name="T74" fmla="*/ 1719 w 2788"/>
                <a:gd name="T75" fmla="*/ 265 h 1509"/>
                <a:gd name="T76" fmla="*/ 1983 w 2788"/>
                <a:gd name="T77" fmla="*/ 166 h 1509"/>
                <a:gd name="T78" fmla="*/ 2600 w 2788"/>
                <a:gd name="T79" fmla="*/ 255 h 1509"/>
                <a:gd name="T80" fmla="*/ 1713 w 2788"/>
                <a:gd name="T81" fmla="*/ 611 h 1509"/>
                <a:gd name="T82" fmla="*/ 783 w 2788"/>
                <a:gd name="T83" fmla="*/ 817 h 1509"/>
                <a:gd name="T84" fmla="*/ 787 w 2788"/>
                <a:gd name="T85" fmla="*/ 1388 h 1509"/>
                <a:gd name="T86" fmla="*/ 487 w 2788"/>
                <a:gd name="T87" fmla="*/ 801 h 1509"/>
                <a:gd name="T88" fmla="*/ 126 w 2788"/>
                <a:gd name="T89" fmla="*/ 397 h 1509"/>
                <a:gd name="T90" fmla="*/ 32 w 2788"/>
                <a:gd name="T91" fmla="*/ 261 h 1509"/>
                <a:gd name="T92" fmla="*/ 579 w 2788"/>
                <a:gd name="T93" fmla="*/ 258 h 1509"/>
                <a:gd name="T94" fmla="*/ 613 w 2788"/>
                <a:gd name="T95" fmla="*/ 316 h 1509"/>
                <a:gd name="T96" fmla="*/ 824 w 2788"/>
                <a:gd name="T97" fmla="*/ 432 h 1509"/>
                <a:gd name="T98" fmla="*/ 802 w 2788"/>
                <a:gd name="T99" fmla="*/ 558 h 1509"/>
                <a:gd name="T100" fmla="*/ 675 w 2788"/>
                <a:gd name="T101" fmla="*/ 752 h 1509"/>
                <a:gd name="T102" fmla="*/ 676 w 2788"/>
                <a:gd name="T103" fmla="*/ 897 h 1509"/>
                <a:gd name="T104" fmla="*/ 629 w 2788"/>
                <a:gd name="T105" fmla="*/ 551 h 1509"/>
                <a:gd name="T106" fmla="*/ 337 w 2788"/>
                <a:gd name="T107" fmla="*/ 304 h 1509"/>
                <a:gd name="T108" fmla="*/ 549 w 2788"/>
                <a:gd name="T109" fmla="*/ 490 h 1509"/>
                <a:gd name="T110" fmla="*/ 381 w 2788"/>
                <a:gd name="T111" fmla="*/ 141 h 1509"/>
                <a:gd name="T112" fmla="*/ 1642 w 2788"/>
                <a:gd name="T113" fmla="*/ 1175 h 1509"/>
                <a:gd name="T114" fmla="*/ 2271 w 2788"/>
                <a:gd name="T115" fmla="*/ 900 h 1509"/>
                <a:gd name="T116" fmla="*/ 2155 w 2788"/>
                <a:gd name="T117" fmla="*/ 981 h 1509"/>
                <a:gd name="T118" fmla="*/ 747 w 2788"/>
                <a:gd name="T119" fmla="*/ 802 h 1509"/>
                <a:gd name="T120" fmla="*/ 1137 w 2788"/>
                <a:gd name="T121" fmla="*/ 140 h 1509"/>
                <a:gd name="T122" fmla="*/ 910 w 2788"/>
                <a:gd name="T123" fmla="*/ 252 h 1509"/>
                <a:gd name="T124" fmla="*/ 2086 w 2788"/>
                <a:gd name="T125" fmla="*/ 992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8" h="1509">
                  <a:moveTo>
                    <a:pt x="1256" y="418"/>
                  </a:moveTo>
                  <a:cubicBezTo>
                    <a:pt x="1256" y="420"/>
                    <a:pt x="1257" y="422"/>
                    <a:pt x="1260" y="421"/>
                  </a:cubicBezTo>
                  <a:cubicBezTo>
                    <a:pt x="1258" y="426"/>
                    <a:pt x="1253" y="421"/>
                    <a:pt x="1251" y="418"/>
                  </a:cubicBezTo>
                  <a:cubicBezTo>
                    <a:pt x="1251" y="418"/>
                    <a:pt x="1252" y="417"/>
                    <a:pt x="1252" y="417"/>
                  </a:cubicBezTo>
                  <a:cubicBezTo>
                    <a:pt x="1253" y="417"/>
                    <a:pt x="1253" y="418"/>
                    <a:pt x="1254" y="418"/>
                  </a:cubicBezTo>
                  <a:cubicBezTo>
                    <a:pt x="1254" y="417"/>
                    <a:pt x="1254" y="417"/>
                    <a:pt x="1254" y="416"/>
                  </a:cubicBezTo>
                  <a:cubicBezTo>
                    <a:pt x="1255" y="416"/>
                    <a:pt x="1256" y="417"/>
                    <a:pt x="1256" y="418"/>
                  </a:cubicBezTo>
                  <a:close/>
                  <a:moveTo>
                    <a:pt x="554" y="204"/>
                  </a:moveTo>
                  <a:cubicBezTo>
                    <a:pt x="554" y="205"/>
                    <a:pt x="552" y="205"/>
                    <a:pt x="551" y="206"/>
                  </a:cubicBezTo>
                  <a:cubicBezTo>
                    <a:pt x="548" y="199"/>
                    <a:pt x="546" y="201"/>
                    <a:pt x="540" y="201"/>
                  </a:cubicBezTo>
                  <a:cubicBezTo>
                    <a:pt x="543" y="198"/>
                    <a:pt x="547" y="196"/>
                    <a:pt x="550" y="194"/>
                  </a:cubicBezTo>
                  <a:cubicBezTo>
                    <a:pt x="549" y="193"/>
                    <a:pt x="548" y="192"/>
                    <a:pt x="547" y="191"/>
                  </a:cubicBezTo>
                  <a:cubicBezTo>
                    <a:pt x="548" y="190"/>
                    <a:pt x="550" y="189"/>
                    <a:pt x="552" y="188"/>
                  </a:cubicBezTo>
                  <a:cubicBezTo>
                    <a:pt x="548" y="186"/>
                    <a:pt x="546" y="184"/>
                    <a:pt x="542" y="186"/>
                  </a:cubicBezTo>
                  <a:cubicBezTo>
                    <a:pt x="538" y="187"/>
                    <a:pt x="536" y="188"/>
                    <a:pt x="532" y="186"/>
                  </a:cubicBezTo>
                  <a:cubicBezTo>
                    <a:pt x="528" y="184"/>
                    <a:pt x="526" y="186"/>
                    <a:pt x="522" y="186"/>
                  </a:cubicBezTo>
                  <a:cubicBezTo>
                    <a:pt x="520" y="186"/>
                    <a:pt x="517" y="191"/>
                    <a:pt x="516" y="192"/>
                  </a:cubicBezTo>
                  <a:cubicBezTo>
                    <a:pt x="517" y="193"/>
                    <a:pt x="525" y="195"/>
                    <a:pt x="525" y="197"/>
                  </a:cubicBezTo>
                  <a:cubicBezTo>
                    <a:pt x="525" y="201"/>
                    <a:pt x="526" y="206"/>
                    <a:pt x="520" y="205"/>
                  </a:cubicBezTo>
                  <a:cubicBezTo>
                    <a:pt x="517" y="204"/>
                    <a:pt x="514" y="198"/>
                    <a:pt x="512" y="199"/>
                  </a:cubicBezTo>
                  <a:cubicBezTo>
                    <a:pt x="509" y="200"/>
                    <a:pt x="505" y="203"/>
                    <a:pt x="508" y="205"/>
                  </a:cubicBezTo>
                  <a:cubicBezTo>
                    <a:pt x="515" y="211"/>
                    <a:pt x="522" y="212"/>
                    <a:pt x="528" y="219"/>
                  </a:cubicBezTo>
                  <a:cubicBezTo>
                    <a:pt x="530" y="222"/>
                    <a:pt x="532" y="226"/>
                    <a:pt x="536" y="227"/>
                  </a:cubicBezTo>
                  <a:cubicBezTo>
                    <a:pt x="539" y="228"/>
                    <a:pt x="544" y="225"/>
                    <a:pt x="542" y="221"/>
                  </a:cubicBezTo>
                  <a:cubicBezTo>
                    <a:pt x="548" y="224"/>
                    <a:pt x="562" y="214"/>
                    <a:pt x="552" y="211"/>
                  </a:cubicBezTo>
                  <a:cubicBezTo>
                    <a:pt x="554" y="211"/>
                    <a:pt x="555" y="210"/>
                    <a:pt x="557" y="209"/>
                  </a:cubicBezTo>
                  <a:cubicBezTo>
                    <a:pt x="556" y="208"/>
                    <a:pt x="555" y="206"/>
                    <a:pt x="554" y="204"/>
                  </a:cubicBezTo>
                  <a:close/>
                  <a:moveTo>
                    <a:pt x="1246" y="418"/>
                  </a:moveTo>
                  <a:cubicBezTo>
                    <a:pt x="1247" y="419"/>
                    <a:pt x="1245" y="421"/>
                    <a:pt x="1247" y="423"/>
                  </a:cubicBezTo>
                  <a:cubicBezTo>
                    <a:pt x="1247" y="421"/>
                    <a:pt x="1247" y="419"/>
                    <a:pt x="1249" y="417"/>
                  </a:cubicBezTo>
                  <a:cubicBezTo>
                    <a:pt x="1248" y="417"/>
                    <a:pt x="1246" y="416"/>
                    <a:pt x="1246" y="416"/>
                  </a:cubicBezTo>
                  <a:cubicBezTo>
                    <a:pt x="1245" y="417"/>
                    <a:pt x="1246" y="417"/>
                    <a:pt x="1246" y="418"/>
                  </a:cubicBezTo>
                  <a:close/>
                  <a:moveTo>
                    <a:pt x="706" y="285"/>
                  </a:moveTo>
                  <a:cubicBezTo>
                    <a:pt x="708" y="288"/>
                    <a:pt x="716" y="292"/>
                    <a:pt x="719" y="287"/>
                  </a:cubicBezTo>
                  <a:cubicBezTo>
                    <a:pt x="722" y="282"/>
                    <a:pt x="720" y="280"/>
                    <a:pt x="721" y="275"/>
                  </a:cubicBezTo>
                  <a:cubicBezTo>
                    <a:pt x="715" y="267"/>
                    <a:pt x="699" y="279"/>
                    <a:pt x="706" y="285"/>
                  </a:cubicBezTo>
                  <a:close/>
                  <a:moveTo>
                    <a:pt x="752" y="228"/>
                  </a:moveTo>
                  <a:cubicBezTo>
                    <a:pt x="749" y="221"/>
                    <a:pt x="740" y="222"/>
                    <a:pt x="735" y="224"/>
                  </a:cubicBezTo>
                  <a:cubicBezTo>
                    <a:pt x="733" y="225"/>
                    <a:pt x="725" y="214"/>
                    <a:pt x="722" y="211"/>
                  </a:cubicBezTo>
                  <a:cubicBezTo>
                    <a:pt x="719" y="207"/>
                    <a:pt x="711" y="204"/>
                    <a:pt x="706" y="204"/>
                  </a:cubicBezTo>
                  <a:cubicBezTo>
                    <a:pt x="704" y="205"/>
                    <a:pt x="699" y="204"/>
                    <a:pt x="697" y="206"/>
                  </a:cubicBezTo>
                  <a:cubicBezTo>
                    <a:pt x="696" y="207"/>
                    <a:pt x="692" y="212"/>
                    <a:pt x="690" y="212"/>
                  </a:cubicBezTo>
                  <a:cubicBezTo>
                    <a:pt x="685" y="208"/>
                    <a:pt x="686" y="208"/>
                    <a:pt x="681" y="212"/>
                  </a:cubicBezTo>
                  <a:cubicBezTo>
                    <a:pt x="679" y="215"/>
                    <a:pt x="676" y="215"/>
                    <a:pt x="678" y="211"/>
                  </a:cubicBezTo>
                  <a:cubicBezTo>
                    <a:pt x="680" y="206"/>
                    <a:pt x="681" y="206"/>
                    <a:pt x="679" y="201"/>
                  </a:cubicBezTo>
                  <a:cubicBezTo>
                    <a:pt x="677" y="198"/>
                    <a:pt x="676" y="198"/>
                    <a:pt x="674" y="195"/>
                  </a:cubicBezTo>
                  <a:cubicBezTo>
                    <a:pt x="672" y="193"/>
                    <a:pt x="673" y="188"/>
                    <a:pt x="669" y="188"/>
                  </a:cubicBezTo>
                  <a:cubicBezTo>
                    <a:pt x="667" y="188"/>
                    <a:pt x="663" y="187"/>
                    <a:pt x="661" y="188"/>
                  </a:cubicBezTo>
                  <a:cubicBezTo>
                    <a:pt x="655" y="190"/>
                    <a:pt x="649" y="193"/>
                    <a:pt x="643" y="194"/>
                  </a:cubicBezTo>
                  <a:cubicBezTo>
                    <a:pt x="643" y="192"/>
                    <a:pt x="644" y="190"/>
                    <a:pt x="644" y="187"/>
                  </a:cubicBezTo>
                  <a:cubicBezTo>
                    <a:pt x="635" y="186"/>
                    <a:pt x="631" y="186"/>
                    <a:pt x="623" y="190"/>
                  </a:cubicBezTo>
                  <a:cubicBezTo>
                    <a:pt x="616" y="193"/>
                    <a:pt x="612" y="197"/>
                    <a:pt x="609" y="204"/>
                  </a:cubicBezTo>
                  <a:cubicBezTo>
                    <a:pt x="608" y="207"/>
                    <a:pt x="605" y="213"/>
                    <a:pt x="605" y="216"/>
                  </a:cubicBezTo>
                  <a:cubicBezTo>
                    <a:pt x="605" y="217"/>
                    <a:pt x="606" y="226"/>
                    <a:pt x="607" y="226"/>
                  </a:cubicBezTo>
                  <a:cubicBezTo>
                    <a:pt x="615" y="227"/>
                    <a:pt x="621" y="226"/>
                    <a:pt x="627" y="233"/>
                  </a:cubicBezTo>
                  <a:cubicBezTo>
                    <a:pt x="621" y="232"/>
                    <a:pt x="615" y="232"/>
                    <a:pt x="609" y="231"/>
                  </a:cubicBezTo>
                  <a:cubicBezTo>
                    <a:pt x="611" y="236"/>
                    <a:pt x="616" y="240"/>
                    <a:pt x="620" y="242"/>
                  </a:cubicBezTo>
                  <a:cubicBezTo>
                    <a:pt x="624" y="244"/>
                    <a:pt x="625" y="241"/>
                    <a:pt x="628" y="241"/>
                  </a:cubicBezTo>
                  <a:cubicBezTo>
                    <a:pt x="634" y="240"/>
                    <a:pt x="630" y="242"/>
                    <a:pt x="633" y="245"/>
                  </a:cubicBezTo>
                  <a:cubicBezTo>
                    <a:pt x="635" y="247"/>
                    <a:pt x="640" y="248"/>
                    <a:pt x="642" y="248"/>
                  </a:cubicBezTo>
                  <a:cubicBezTo>
                    <a:pt x="648" y="248"/>
                    <a:pt x="656" y="247"/>
                    <a:pt x="661" y="249"/>
                  </a:cubicBezTo>
                  <a:cubicBezTo>
                    <a:pt x="663" y="250"/>
                    <a:pt x="665" y="250"/>
                    <a:pt x="667" y="251"/>
                  </a:cubicBezTo>
                  <a:cubicBezTo>
                    <a:pt x="668" y="251"/>
                    <a:pt x="669" y="248"/>
                    <a:pt x="670" y="249"/>
                  </a:cubicBezTo>
                  <a:cubicBezTo>
                    <a:pt x="673" y="249"/>
                    <a:pt x="673" y="253"/>
                    <a:pt x="677" y="252"/>
                  </a:cubicBezTo>
                  <a:cubicBezTo>
                    <a:pt x="674" y="250"/>
                    <a:pt x="672" y="247"/>
                    <a:pt x="670" y="245"/>
                  </a:cubicBezTo>
                  <a:cubicBezTo>
                    <a:pt x="679" y="248"/>
                    <a:pt x="685" y="250"/>
                    <a:pt x="694" y="248"/>
                  </a:cubicBezTo>
                  <a:cubicBezTo>
                    <a:pt x="692" y="244"/>
                    <a:pt x="692" y="242"/>
                    <a:pt x="688" y="241"/>
                  </a:cubicBezTo>
                  <a:cubicBezTo>
                    <a:pt x="693" y="236"/>
                    <a:pt x="692" y="243"/>
                    <a:pt x="696" y="245"/>
                  </a:cubicBezTo>
                  <a:cubicBezTo>
                    <a:pt x="697" y="246"/>
                    <a:pt x="700" y="244"/>
                    <a:pt x="701" y="245"/>
                  </a:cubicBezTo>
                  <a:cubicBezTo>
                    <a:pt x="701" y="247"/>
                    <a:pt x="702" y="249"/>
                    <a:pt x="702" y="251"/>
                  </a:cubicBezTo>
                  <a:cubicBezTo>
                    <a:pt x="706" y="247"/>
                    <a:pt x="714" y="257"/>
                    <a:pt x="717" y="260"/>
                  </a:cubicBezTo>
                  <a:cubicBezTo>
                    <a:pt x="711" y="262"/>
                    <a:pt x="710" y="261"/>
                    <a:pt x="710" y="268"/>
                  </a:cubicBezTo>
                  <a:cubicBezTo>
                    <a:pt x="713" y="267"/>
                    <a:pt x="715" y="266"/>
                    <a:pt x="718" y="265"/>
                  </a:cubicBezTo>
                  <a:cubicBezTo>
                    <a:pt x="722" y="263"/>
                    <a:pt x="722" y="263"/>
                    <a:pt x="724" y="267"/>
                  </a:cubicBezTo>
                  <a:cubicBezTo>
                    <a:pt x="727" y="272"/>
                    <a:pt x="734" y="270"/>
                    <a:pt x="737" y="276"/>
                  </a:cubicBezTo>
                  <a:cubicBezTo>
                    <a:pt x="739" y="280"/>
                    <a:pt x="741" y="284"/>
                    <a:pt x="743" y="287"/>
                  </a:cubicBezTo>
                  <a:cubicBezTo>
                    <a:pt x="744" y="289"/>
                    <a:pt x="742" y="290"/>
                    <a:pt x="740" y="291"/>
                  </a:cubicBezTo>
                  <a:cubicBezTo>
                    <a:pt x="736" y="296"/>
                    <a:pt x="731" y="301"/>
                    <a:pt x="726" y="306"/>
                  </a:cubicBezTo>
                  <a:cubicBezTo>
                    <a:pt x="727" y="307"/>
                    <a:pt x="734" y="310"/>
                    <a:pt x="733" y="313"/>
                  </a:cubicBezTo>
                  <a:cubicBezTo>
                    <a:pt x="732" y="314"/>
                    <a:pt x="723" y="316"/>
                    <a:pt x="722" y="316"/>
                  </a:cubicBezTo>
                  <a:cubicBezTo>
                    <a:pt x="716" y="318"/>
                    <a:pt x="710" y="316"/>
                    <a:pt x="704" y="315"/>
                  </a:cubicBezTo>
                  <a:cubicBezTo>
                    <a:pt x="704" y="319"/>
                    <a:pt x="699" y="320"/>
                    <a:pt x="697" y="323"/>
                  </a:cubicBezTo>
                  <a:cubicBezTo>
                    <a:pt x="696" y="325"/>
                    <a:pt x="700" y="330"/>
                    <a:pt x="703" y="330"/>
                  </a:cubicBezTo>
                  <a:cubicBezTo>
                    <a:pt x="707" y="330"/>
                    <a:pt x="712" y="331"/>
                    <a:pt x="715" y="328"/>
                  </a:cubicBezTo>
                  <a:cubicBezTo>
                    <a:pt x="718" y="325"/>
                    <a:pt x="721" y="328"/>
                    <a:pt x="725" y="329"/>
                  </a:cubicBezTo>
                  <a:cubicBezTo>
                    <a:pt x="725" y="327"/>
                    <a:pt x="726" y="326"/>
                    <a:pt x="725" y="325"/>
                  </a:cubicBezTo>
                  <a:cubicBezTo>
                    <a:pt x="728" y="325"/>
                    <a:pt x="729" y="326"/>
                    <a:pt x="729" y="329"/>
                  </a:cubicBezTo>
                  <a:cubicBezTo>
                    <a:pt x="736" y="325"/>
                    <a:pt x="736" y="328"/>
                    <a:pt x="740" y="335"/>
                  </a:cubicBezTo>
                  <a:cubicBezTo>
                    <a:pt x="742" y="338"/>
                    <a:pt x="746" y="338"/>
                    <a:pt x="750" y="340"/>
                  </a:cubicBezTo>
                  <a:cubicBezTo>
                    <a:pt x="747" y="341"/>
                    <a:pt x="745" y="342"/>
                    <a:pt x="743" y="343"/>
                  </a:cubicBezTo>
                  <a:cubicBezTo>
                    <a:pt x="747" y="345"/>
                    <a:pt x="749" y="347"/>
                    <a:pt x="753" y="346"/>
                  </a:cubicBezTo>
                  <a:cubicBezTo>
                    <a:pt x="753" y="347"/>
                    <a:pt x="752" y="348"/>
                    <a:pt x="752" y="348"/>
                  </a:cubicBezTo>
                  <a:cubicBezTo>
                    <a:pt x="756" y="349"/>
                    <a:pt x="760" y="350"/>
                    <a:pt x="764" y="352"/>
                  </a:cubicBezTo>
                  <a:cubicBezTo>
                    <a:pt x="765" y="352"/>
                    <a:pt x="765" y="356"/>
                    <a:pt x="768" y="356"/>
                  </a:cubicBezTo>
                  <a:cubicBezTo>
                    <a:pt x="776" y="358"/>
                    <a:pt x="784" y="360"/>
                    <a:pt x="792" y="362"/>
                  </a:cubicBezTo>
                  <a:cubicBezTo>
                    <a:pt x="792" y="359"/>
                    <a:pt x="793" y="357"/>
                    <a:pt x="790" y="355"/>
                  </a:cubicBezTo>
                  <a:cubicBezTo>
                    <a:pt x="787" y="353"/>
                    <a:pt x="785" y="351"/>
                    <a:pt x="782" y="349"/>
                  </a:cubicBezTo>
                  <a:cubicBezTo>
                    <a:pt x="780" y="348"/>
                    <a:pt x="775" y="348"/>
                    <a:pt x="774" y="346"/>
                  </a:cubicBezTo>
                  <a:cubicBezTo>
                    <a:pt x="773" y="343"/>
                    <a:pt x="771" y="341"/>
                    <a:pt x="770" y="338"/>
                  </a:cubicBezTo>
                  <a:cubicBezTo>
                    <a:pt x="772" y="339"/>
                    <a:pt x="775" y="340"/>
                    <a:pt x="778" y="342"/>
                  </a:cubicBezTo>
                  <a:cubicBezTo>
                    <a:pt x="777" y="340"/>
                    <a:pt x="777" y="339"/>
                    <a:pt x="777" y="337"/>
                  </a:cubicBezTo>
                  <a:cubicBezTo>
                    <a:pt x="781" y="340"/>
                    <a:pt x="786" y="343"/>
                    <a:pt x="791" y="346"/>
                  </a:cubicBezTo>
                  <a:cubicBezTo>
                    <a:pt x="794" y="348"/>
                    <a:pt x="798" y="354"/>
                    <a:pt x="800" y="353"/>
                  </a:cubicBezTo>
                  <a:cubicBezTo>
                    <a:pt x="799" y="352"/>
                    <a:pt x="798" y="350"/>
                    <a:pt x="798" y="348"/>
                  </a:cubicBezTo>
                  <a:cubicBezTo>
                    <a:pt x="799" y="349"/>
                    <a:pt x="800" y="349"/>
                    <a:pt x="801" y="349"/>
                  </a:cubicBezTo>
                  <a:cubicBezTo>
                    <a:pt x="803" y="345"/>
                    <a:pt x="796" y="344"/>
                    <a:pt x="799" y="340"/>
                  </a:cubicBezTo>
                  <a:cubicBezTo>
                    <a:pt x="800" y="342"/>
                    <a:pt x="801" y="343"/>
                    <a:pt x="803" y="345"/>
                  </a:cubicBezTo>
                  <a:cubicBezTo>
                    <a:pt x="802" y="342"/>
                    <a:pt x="803" y="337"/>
                    <a:pt x="801" y="335"/>
                  </a:cubicBezTo>
                  <a:cubicBezTo>
                    <a:pt x="800" y="332"/>
                    <a:pt x="797" y="333"/>
                    <a:pt x="796" y="329"/>
                  </a:cubicBezTo>
                  <a:cubicBezTo>
                    <a:pt x="795" y="325"/>
                    <a:pt x="795" y="324"/>
                    <a:pt x="792" y="322"/>
                  </a:cubicBezTo>
                  <a:cubicBezTo>
                    <a:pt x="789" y="321"/>
                    <a:pt x="786" y="319"/>
                    <a:pt x="785" y="324"/>
                  </a:cubicBezTo>
                  <a:cubicBezTo>
                    <a:pt x="784" y="321"/>
                    <a:pt x="783" y="317"/>
                    <a:pt x="782" y="314"/>
                  </a:cubicBezTo>
                  <a:cubicBezTo>
                    <a:pt x="781" y="310"/>
                    <a:pt x="780" y="312"/>
                    <a:pt x="777" y="313"/>
                  </a:cubicBezTo>
                  <a:cubicBezTo>
                    <a:pt x="776" y="311"/>
                    <a:pt x="776" y="309"/>
                    <a:pt x="775" y="307"/>
                  </a:cubicBezTo>
                  <a:cubicBezTo>
                    <a:pt x="777" y="307"/>
                    <a:pt x="779" y="307"/>
                    <a:pt x="781" y="308"/>
                  </a:cubicBezTo>
                  <a:cubicBezTo>
                    <a:pt x="781" y="303"/>
                    <a:pt x="777" y="304"/>
                    <a:pt x="779" y="300"/>
                  </a:cubicBezTo>
                  <a:cubicBezTo>
                    <a:pt x="781" y="297"/>
                    <a:pt x="783" y="297"/>
                    <a:pt x="786" y="299"/>
                  </a:cubicBezTo>
                  <a:cubicBezTo>
                    <a:pt x="788" y="300"/>
                    <a:pt x="791" y="305"/>
                    <a:pt x="793" y="306"/>
                  </a:cubicBezTo>
                  <a:cubicBezTo>
                    <a:pt x="795" y="306"/>
                    <a:pt x="800" y="304"/>
                    <a:pt x="801" y="303"/>
                  </a:cubicBezTo>
                  <a:cubicBezTo>
                    <a:pt x="803" y="308"/>
                    <a:pt x="798" y="308"/>
                    <a:pt x="795" y="310"/>
                  </a:cubicBezTo>
                  <a:cubicBezTo>
                    <a:pt x="800" y="316"/>
                    <a:pt x="803" y="318"/>
                    <a:pt x="810" y="322"/>
                  </a:cubicBezTo>
                  <a:cubicBezTo>
                    <a:pt x="812" y="317"/>
                    <a:pt x="811" y="313"/>
                    <a:pt x="810" y="308"/>
                  </a:cubicBezTo>
                  <a:cubicBezTo>
                    <a:pt x="816" y="312"/>
                    <a:pt x="818" y="309"/>
                    <a:pt x="824" y="306"/>
                  </a:cubicBezTo>
                  <a:cubicBezTo>
                    <a:pt x="822" y="305"/>
                    <a:pt x="820" y="304"/>
                    <a:pt x="818" y="303"/>
                  </a:cubicBezTo>
                  <a:cubicBezTo>
                    <a:pt x="820" y="301"/>
                    <a:pt x="824" y="303"/>
                    <a:pt x="827" y="303"/>
                  </a:cubicBezTo>
                  <a:cubicBezTo>
                    <a:pt x="827" y="297"/>
                    <a:pt x="829" y="294"/>
                    <a:pt x="824" y="292"/>
                  </a:cubicBezTo>
                  <a:cubicBezTo>
                    <a:pt x="821" y="290"/>
                    <a:pt x="815" y="292"/>
                    <a:pt x="811" y="292"/>
                  </a:cubicBezTo>
                  <a:cubicBezTo>
                    <a:pt x="812" y="290"/>
                    <a:pt x="813" y="289"/>
                    <a:pt x="815" y="287"/>
                  </a:cubicBezTo>
                  <a:cubicBezTo>
                    <a:pt x="809" y="286"/>
                    <a:pt x="807" y="286"/>
                    <a:pt x="803" y="282"/>
                  </a:cubicBezTo>
                  <a:cubicBezTo>
                    <a:pt x="800" y="279"/>
                    <a:pt x="799" y="278"/>
                    <a:pt x="795" y="276"/>
                  </a:cubicBezTo>
                  <a:cubicBezTo>
                    <a:pt x="786" y="273"/>
                    <a:pt x="778" y="270"/>
                    <a:pt x="770" y="266"/>
                  </a:cubicBezTo>
                  <a:cubicBezTo>
                    <a:pt x="772" y="266"/>
                    <a:pt x="774" y="265"/>
                    <a:pt x="777" y="265"/>
                  </a:cubicBezTo>
                  <a:cubicBezTo>
                    <a:pt x="776" y="263"/>
                    <a:pt x="776" y="261"/>
                    <a:pt x="776" y="258"/>
                  </a:cubicBezTo>
                  <a:cubicBezTo>
                    <a:pt x="779" y="259"/>
                    <a:pt x="782" y="260"/>
                    <a:pt x="786" y="260"/>
                  </a:cubicBezTo>
                  <a:cubicBezTo>
                    <a:pt x="784" y="255"/>
                    <a:pt x="784" y="255"/>
                    <a:pt x="779" y="256"/>
                  </a:cubicBezTo>
                  <a:cubicBezTo>
                    <a:pt x="776" y="257"/>
                    <a:pt x="774" y="255"/>
                    <a:pt x="771" y="254"/>
                  </a:cubicBezTo>
                  <a:cubicBezTo>
                    <a:pt x="776" y="251"/>
                    <a:pt x="777" y="251"/>
                    <a:pt x="782" y="251"/>
                  </a:cubicBezTo>
                  <a:cubicBezTo>
                    <a:pt x="782" y="247"/>
                    <a:pt x="778" y="245"/>
                    <a:pt x="775" y="243"/>
                  </a:cubicBezTo>
                  <a:cubicBezTo>
                    <a:pt x="775" y="247"/>
                    <a:pt x="770" y="248"/>
                    <a:pt x="767" y="250"/>
                  </a:cubicBezTo>
                  <a:cubicBezTo>
                    <a:pt x="768" y="245"/>
                    <a:pt x="765" y="246"/>
                    <a:pt x="762" y="245"/>
                  </a:cubicBezTo>
                  <a:cubicBezTo>
                    <a:pt x="766" y="244"/>
                    <a:pt x="772" y="244"/>
                    <a:pt x="773" y="240"/>
                  </a:cubicBezTo>
                  <a:cubicBezTo>
                    <a:pt x="770" y="238"/>
                    <a:pt x="754" y="227"/>
                    <a:pt x="752" y="232"/>
                  </a:cubicBezTo>
                  <a:cubicBezTo>
                    <a:pt x="750" y="235"/>
                    <a:pt x="745" y="239"/>
                    <a:pt x="743" y="235"/>
                  </a:cubicBezTo>
                  <a:cubicBezTo>
                    <a:pt x="742" y="232"/>
                    <a:pt x="750" y="229"/>
                    <a:pt x="752" y="228"/>
                  </a:cubicBezTo>
                  <a:close/>
                  <a:moveTo>
                    <a:pt x="507" y="151"/>
                  </a:moveTo>
                  <a:cubicBezTo>
                    <a:pt x="505" y="151"/>
                    <a:pt x="503" y="151"/>
                    <a:pt x="502" y="153"/>
                  </a:cubicBezTo>
                  <a:cubicBezTo>
                    <a:pt x="504" y="153"/>
                    <a:pt x="506" y="153"/>
                    <a:pt x="508" y="153"/>
                  </a:cubicBezTo>
                  <a:cubicBezTo>
                    <a:pt x="501" y="158"/>
                    <a:pt x="511" y="158"/>
                    <a:pt x="515" y="157"/>
                  </a:cubicBezTo>
                  <a:cubicBezTo>
                    <a:pt x="520" y="156"/>
                    <a:pt x="525" y="156"/>
                    <a:pt x="530" y="155"/>
                  </a:cubicBezTo>
                  <a:cubicBezTo>
                    <a:pt x="529" y="157"/>
                    <a:pt x="528" y="158"/>
                    <a:pt x="526" y="158"/>
                  </a:cubicBezTo>
                  <a:cubicBezTo>
                    <a:pt x="526" y="158"/>
                    <a:pt x="527" y="158"/>
                    <a:pt x="527" y="159"/>
                  </a:cubicBezTo>
                  <a:cubicBezTo>
                    <a:pt x="525" y="159"/>
                    <a:pt x="523" y="159"/>
                    <a:pt x="522" y="161"/>
                  </a:cubicBezTo>
                  <a:cubicBezTo>
                    <a:pt x="524" y="161"/>
                    <a:pt x="526" y="162"/>
                    <a:pt x="528" y="163"/>
                  </a:cubicBezTo>
                  <a:cubicBezTo>
                    <a:pt x="527" y="163"/>
                    <a:pt x="525" y="163"/>
                    <a:pt x="524" y="163"/>
                  </a:cubicBezTo>
                  <a:cubicBezTo>
                    <a:pt x="525" y="167"/>
                    <a:pt x="527" y="166"/>
                    <a:pt x="530" y="167"/>
                  </a:cubicBezTo>
                  <a:cubicBezTo>
                    <a:pt x="532" y="168"/>
                    <a:pt x="532" y="165"/>
                    <a:pt x="534" y="165"/>
                  </a:cubicBezTo>
                  <a:cubicBezTo>
                    <a:pt x="538" y="166"/>
                    <a:pt x="544" y="168"/>
                    <a:pt x="547" y="164"/>
                  </a:cubicBezTo>
                  <a:cubicBezTo>
                    <a:pt x="546" y="163"/>
                    <a:pt x="545" y="162"/>
                    <a:pt x="543" y="161"/>
                  </a:cubicBezTo>
                  <a:cubicBezTo>
                    <a:pt x="545" y="160"/>
                    <a:pt x="546" y="159"/>
                    <a:pt x="545" y="157"/>
                  </a:cubicBezTo>
                  <a:cubicBezTo>
                    <a:pt x="546" y="158"/>
                    <a:pt x="547" y="158"/>
                    <a:pt x="548" y="159"/>
                  </a:cubicBezTo>
                  <a:cubicBezTo>
                    <a:pt x="549" y="156"/>
                    <a:pt x="547" y="155"/>
                    <a:pt x="547" y="152"/>
                  </a:cubicBezTo>
                  <a:cubicBezTo>
                    <a:pt x="546" y="150"/>
                    <a:pt x="548" y="148"/>
                    <a:pt x="548" y="146"/>
                  </a:cubicBezTo>
                  <a:cubicBezTo>
                    <a:pt x="547" y="145"/>
                    <a:pt x="545" y="140"/>
                    <a:pt x="544" y="140"/>
                  </a:cubicBezTo>
                  <a:cubicBezTo>
                    <a:pt x="542" y="139"/>
                    <a:pt x="539" y="137"/>
                    <a:pt x="537" y="138"/>
                  </a:cubicBezTo>
                  <a:cubicBezTo>
                    <a:pt x="533" y="141"/>
                    <a:pt x="529" y="137"/>
                    <a:pt x="523" y="139"/>
                  </a:cubicBezTo>
                  <a:cubicBezTo>
                    <a:pt x="517" y="141"/>
                    <a:pt x="527" y="142"/>
                    <a:pt x="528" y="145"/>
                  </a:cubicBezTo>
                  <a:cubicBezTo>
                    <a:pt x="527" y="145"/>
                    <a:pt x="526" y="145"/>
                    <a:pt x="524" y="145"/>
                  </a:cubicBezTo>
                  <a:cubicBezTo>
                    <a:pt x="526" y="147"/>
                    <a:pt x="528" y="149"/>
                    <a:pt x="529" y="152"/>
                  </a:cubicBezTo>
                  <a:cubicBezTo>
                    <a:pt x="527" y="150"/>
                    <a:pt x="511" y="135"/>
                    <a:pt x="512" y="145"/>
                  </a:cubicBezTo>
                  <a:cubicBezTo>
                    <a:pt x="513" y="145"/>
                    <a:pt x="515" y="146"/>
                    <a:pt x="516" y="146"/>
                  </a:cubicBezTo>
                  <a:cubicBezTo>
                    <a:pt x="513" y="147"/>
                    <a:pt x="513" y="151"/>
                    <a:pt x="517" y="150"/>
                  </a:cubicBezTo>
                  <a:cubicBezTo>
                    <a:pt x="516" y="153"/>
                    <a:pt x="510" y="150"/>
                    <a:pt x="507" y="151"/>
                  </a:cubicBezTo>
                  <a:close/>
                  <a:moveTo>
                    <a:pt x="507" y="255"/>
                  </a:moveTo>
                  <a:cubicBezTo>
                    <a:pt x="508" y="248"/>
                    <a:pt x="512" y="250"/>
                    <a:pt x="515" y="253"/>
                  </a:cubicBezTo>
                  <a:cubicBezTo>
                    <a:pt x="515" y="252"/>
                    <a:pt x="516" y="251"/>
                    <a:pt x="517" y="250"/>
                  </a:cubicBezTo>
                  <a:cubicBezTo>
                    <a:pt x="521" y="257"/>
                    <a:pt x="521" y="248"/>
                    <a:pt x="520" y="244"/>
                  </a:cubicBezTo>
                  <a:cubicBezTo>
                    <a:pt x="515" y="245"/>
                    <a:pt x="509" y="242"/>
                    <a:pt x="503" y="238"/>
                  </a:cubicBezTo>
                  <a:cubicBezTo>
                    <a:pt x="501" y="237"/>
                    <a:pt x="493" y="234"/>
                    <a:pt x="492" y="232"/>
                  </a:cubicBezTo>
                  <a:cubicBezTo>
                    <a:pt x="491" y="229"/>
                    <a:pt x="494" y="226"/>
                    <a:pt x="493" y="222"/>
                  </a:cubicBezTo>
                  <a:cubicBezTo>
                    <a:pt x="490" y="215"/>
                    <a:pt x="488" y="203"/>
                    <a:pt x="481" y="199"/>
                  </a:cubicBezTo>
                  <a:cubicBezTo>
                    <a:pt x="478" y="198"/>
                    <a:pt x="475" y="193"/>
                    <a:pt x="473" y="197"/>
                  </a:cubicBezTo>
                  <a:cubicBezTo>
                    <a:pt x="472" y="198"/>
                    <a:pt x="467" y="195"/>
                    <a:pt x="465" y="194"/>
                  </a:cubicBezTo>
                  <a:cubicBezTo>
                    <a:pt x="467" y="197"/>
                    <a:pt x="463" y="198"/>
                    <a:pt x="464" y="200"/>
                  </a:cubicBezTo>
                  <a:cubicBezTo>
                    <a:pt x="465" y="202"/>
                    <a:pt x="466" y="204"/>
                    <a:pt x="466" y="206"/>
                  </a:cubicBezTo>
                  <a:cubicBezTo>
                    <a:pt x="468" y="210"/>
                    <a:pt x="470" y="215"/>
                    <a:pt x="471" y="219"/>
                  </a:cubicBezTo>
                  <a:cubicBezTo>
                    <a:pt x="468" y="221"/>
                    <a:pt x="466" y="223"/>
                    <a:pt x="465" y="219"/>
                  </a:cubicBezTo>
                  <a:cubicBezTo>
                    <a:pt x="464" y="215"/>
                    <a:pt x="462" y="211"/>
                    <a:pt x="461" y="207"/>
                  </a:cubicBezTo>
                  <a:cubicBezTo>
                    <a:pt x="459" y="201"/>
                    <a:pt x="449" y="200"/>
                    <a:pt x="445" y="201"/>
                  </a:cubicBezTo>
                  <a:cubicBezTo>
                    <a:pt x="447" y="204"/>
                    <a:pt x="449" y="206"/>
                    <a:pt x="452" y="209"/>
                  </a:cubicBezTo>
                  <a:cubicBezTo>
                    <a:pt x="450" y="208"/>
                    <a:pt x="445" y="206"/>
                    <a:pt x="444" y="207"/>
                  </a:cubicBezTo>
                  <a:cubicBezTo>
                    <a:pt x="442" y="211"/>
                    <a:pt x="441" y="211"/>
                    <a:pt x="437" y="211"/>
                  </a:cubicBezTo>
                  <a:cubicBezTo>
                    <a:pt x="438" y="210"/>
                    <a:pt x="439" y="208"/>
                    <a:pt x="440" y="207"/>
                  </a:cubicBezTo>
                  <a:cubicBezTo>
                    <a:pt x="438" y="205"/>
                    <a:pt x="429" y="199"/>
                    <a:pt x="427" y="200"/>
                  </a:cubicBezTo>
                  <a:cubicBezTo>
                    <a:pt x="425" y="201"/>
                    <a:pt x="424" y="205"/>
                    <a:pt x="422" y="205"/>
                  </a:cubicBezTo>
                  <a:cubicBezTo>
                    <a:pt x="419" y="206"/>
                    <a:pt x="417" y="206"/>
                    <a:pt x="415" y="206"/>
                  </a:cubicBezTo>
                  <a:cubicBezTo>
                    <a:pt x="419" y="203"/>
                    <a:pt x="422" y="199"/>
                    <a:pt x="417" y="196"/>
                  </a:cubicBezTo>
                  <a:cubicBezTo>
                    <a:pt x="413" y="193"/>
                    <a:pt x="411" y="195"/>
                    <a:pt x="407" y="197"/>
                  </a:cubicBezTo>
                  <a:cubicBezTo>
                    <a:pt x="398" y="200"/>
                    <a:pt x="391" y="203"/>
                    <a:pt x="383" y="209"/>
                  </a:cubicBezTo>
                  <a:cubicBezTo>
                    <a:pt x="385" y="210"/>
                    <a:pt x="386" y="211"/>
                    <a:pt x="387" y="211"/>
                  </a:cubicBezTo>
                  <a:cubicBezTo>
                    <a:pt x="384" y="214"/>
                    <a:pt x="379" y="217"/>
                    <a:pt x="380" y="222"/>
                  </a:cubicBezTo>
                  <a:cubicBezTo>
                    <a:pt x="382" y="222"/>
                    <a:pt x="385" y="222"/>
                    <a:pt x="387" y="222"/>
                  </a:cubicBezTo>
                  <a:cubicBezTo>
                    <a:pt x="387" y="223"/>
                    <a:pt x="387" y="224"/>
                    <a:pt x="386" y="225"/>
                  </a:cubicBezTo>
                  <a:cubicBezTo>
                    <a:pt x="392" y="225"/>
                    <a:pt x="397" y="224"/>
                    <a:pt x="403" y="224"/>
                  </a:cubicBezTo>
                  <a:cubicBezTo>
                    <a:pt x="397" y="227"/>
                    <a:pt x="391" y="229"/>
                    <a:pt x="386" y="232"/>
                  </a:cubicBezTo>
                  <a:cubicBezTo>
                    <a:pt x="389" y="235"/>
                    <a:pt x="390" y="237"/>
                    <a:pt x="394" y="237"/>
                  </a:cubicBezTo>
                  <a:cubicBezTo>
                    <a:pt x="400" y="237"/>
                    <a:pt x="406" y="237"/>
                    <a:pt x="412" y="237"/>
                  </a:cubicBezTo>
                  <a:cubicBezTo>
                    <a:pt x="420" y="237"/>
                    <a:pt x="428" y="239"/>
                    <a:pt x="436" y="241"/>
                  </a:cubicBezTo>
                  <a:cubicBezTo>
                    <a:pt x="442" y="243"/>
                    <a:pt x="432" y="244"/>
                    <a:pt x="430" y="244"/>
                  </a:cubicBezTo>
                  <a:cubicBezTo>
                    <a:pt x="426" y="244"/>
                    <a:pt x="421" y="243"/>
                    <a:pt x="417" y="242"/>
                  </a:cubicBezTo>
                  <a:cubicBezTo>
                    <a:pt x="410" y="242"/>
                    <a:pt x="401" y="245"/>
                    <a:pt x="394" y="247"/>
                  </a:cubicBezTo>
                  <a:cubicBezTo>
                    <a:pt x="398" y="261"/>
                    <a:pt x="411" y="259"/>
                    <a:pt x="422" y="259"/>
                  </a:cubicBezTo>
                  <a:cubicBezTo>
                    <a:pt x="422" y="266"/>
                    <a:pt x="423" y="270"/>
                    <a:pt x="430" y="269"/>
                  </a:cubicBezTo>
                  <a:cubicBezTo>
                    <a:pt x="438" y="269"/>
                    <a:pt x="446" y="268"/>
                    <a:pt x="453" y="268"/>
                  </a:cubicBezTo>
                  <a:cubicBezTo>
                    <a:pt x="459" y="267"/>
                    <a:pt x="461" y="263"/>
                    <a:pt x="466" y="262"/>
                  </a:cubicBezTo>
                  <a:cubicBezTo>
                    <a:pt x="470" y="262"/>
                    <a:pt x="471" y="262"/>
                    <a:pt x="473" y="259"/>
                  </a:cubicBezTo>
                  <a:cubicBezTo>
                    <a:pt x="476" y="258"/>
                    <a:pt x="476" y="255"/>
                    <a:pt x="479" y="256"/>
                  </a:cubicBezTo>
                  <a:cubicBezTo>
                    <a:pt x="479" y="257"/>
                    <a:pt x="479" y="258"/>
                    <a:pt x="478" y="259"/>
                  </a:cubicBezTo>
                  <a:cubicBezTo>
                    <a:pt x="482" y="260"/>
                    <a:pt x="486" y="261"/>
                    <a:pt x="490" y="261"/>
                  </a:cubicBezTo>
                  <a:cubicBezTo>
                    <a:pt x="489" y="262"/>
                    <a:pt x="488" y="263"/>
                    <a:pt x="487" y="263"/>
                  </a:cubicBezTo>
                  <a:cubicBezTo>
                    <a:pt x="494" y="263"/>
                    <a:pt x="500" y="267"/>
                    <a:pt x="506" y="266"/>
                  </a:cubicBezTo>
                  <a:cubicBezTo>
                    <a:pt x="508" y="266"/>
                    <a:pt x="514" y="264"/>
                    <a:pt x="514" y="262"/>
                  </a:cubicBezTo>
                  <a:cubicBezTo>
                    <a:pt x="514" y="259"/>
                    <a:pt x="510" y="260"/>
                    <a:pt x="513" y="256"/>
                  </a:cubicBezTo>
                  <a:cubicBezTo>
                    <a:pt x="508" y="255"/>
                    <a:pt x="506" y="257"/>
                    <a:pt x="503" y="260"/>
                  </a:cubicBezTo>
                  <a:cubicBezTo>
                    <a:pt x="503" y="257"/>
                    <a:pt x="503" y="255"/>
                    <a:pt x="501" y="252"/>
                  </a:cubicBezTo>
                  <a:cubicBezTo>
                    <a:pt x="502" y="253"/>
                    <a:pt x="503" y="253"/>
                    <a:pt x="504" y="253"/>
                  </a:cubicBezTo>
                  <a:cubicBezTo>
                    <a:pt x="505" y="254"/>
                    <a:pt x="506" y="254"/>
                    <a:pt x="507" y="255"/>
                  </a:cubicBezTo>
                  <a:close/>
                  <a:moveTo>
                    <a:pt x="531" y="262"/>
                  </a:moveTo>
                  <a:cubicBezTo>
                    <a:pt x="532" y="263"/>
                    <a:pt x="534" y="265"/>
                    <a:pt x="535" y="265"/>
                  </a:cubicBezTo>
                  <a:cubicBezTo>
                    <a:pt x="535" y="264"/>
                    <a:pt x="536" y="264"/>
                    <a:pt x="536" y="263"/>
                  </a:cubicBezTo>
                  <a:cubicBezTo>
                    <a:pt x="537" y="265"/>
                    <a:pt x="538" y="266"/>
                    <a:pt x="540" y="267"/>
                  </a:cubicBezTo>
                  <a:cubicBezTo>
                    <a:pt x="540" y="266"/>
                    <a:pt x="540" y="265"/>
                    <a:pt x="540" y="265"/>
                  </a:cubicBezTo>
                  <a:cubicBezTo>
                    <a:pt x="542" y="269"/>
                    <a:pt x="549" y="270"/>
                    <a:pt x="553" y="271"/>
                  </a:cubicBezTo>
                  <a:cubicBezTo>
                    <a:pt x="557" y="271"/>
                    <a:pt x="561" y="267"/>
                    <a:pt x="565" y="265"/>
                  </a:cubicBezTo>
                  <a:cubicBezTo>
                    <a:pt x="560" y="261"/>
                    <a:pt x="556" y="257"/>
                    <a:pt x="550" y="253"/>
                  </a:cubicBezTo>
                  <a:cubicBezTo>
                    <a:pt x="547" y="251"/>
                    <a:pt x="545" y="248"/>
                    <a:pt x="542" y="251"/>
                  </a:cubicBezTo>
                  <a:cubicBezTo>
                    <a:pt x="540" y="253"/>
                    <a:pt x="537" y="255"/>
                    <a:pt x="540" y="258"/>
                  </a:cubicBezTo>
                  <a:cubicBezTo>
                    <a:pt x="540" y="258"/>
                    <a:pt x="539" y="258"/>
                    <a:pt x="538" y="258"/>
                  </a:cubicBezTo>
                  <a:cubicBezTo>
                    <a:pt x="537" y="262"/>
                    <a:pt x="533" y="259"/>
                    <a:pt x="531" y="262"/>
                  </a:cubicBezTo>
                  <a:close/>
                  <a:moveTo>
                    <a:pt x="1250" y="413"/>
                  </a:moveTo>
                  <a:cubicBezTo>
                    <a:pt x="1250" y="413"/>
                    <a:pt x="1249" y="413"/>
                    <a:pt x="1249" y="414"/>
                  </a:cubicBezTo>
                  <a:cubicBezTo>
                    <a:pt x="1249" y="414"/>
                    <a:pt x="1249" y="415"/>
                    <a:pt x="1249" y="415"/>
                  </a:cubicBezTo>
                  <a:cubicBezTo>
                    <a:pt x="1251" y="413"/>
                    <a:pt x="1252" y="412"/>
                    <a:pt x="1254" y="412"/>
                  </a:cubicBezTo>
                  <a:cubicBezTo>
                    <a:pt x="1254" y="411"/>
                    <a:pt x="1254" y="411"/>
                    <a:pt x="1253" y="410"/>
                  </a:cubicBezTo>
                  <a:cubicBezTo>
                    <a:pt x="1256" y="410"/>
                    <a:pt x="1256" y="405"/>
                    <a:pt x="1255" y="406"/>
                  </a:cubicBezTo>
                  <a:cubicBezTo>
                    <a:pt x="1252" y="407"/>
                    <a:pt x="1245" y="409"/>
                    <a:pt x="1250" y="413"/>
                  </a:cubicBezTo>
                  <a:close/>
                  <a:moveTo>
                    <a:pt x="681" y="337"/>
                  </a:moveTo>
                  <a:cubicBezTo>
                    <a:pt x="676" y="333"/>
                    <a:pt x="675" y="333"/>
                    <a:pt x="669" y="334"/>
                  </a:cubicBezTo>
                  <a:cubicBezTo>
                    <a:pt x="675" y="328"/>
                    <a:pt x="660" y="321"/>
                    <a:pt x="658" y="319"/>
                  </a:cubicBezTo>
                  <a:cubicBezTo>
                    <a:pt x="655" y="318"/>
                    <a:pt x="652" y="319"/>
                    <a:pt x="650" y="317"/>
                  </a:cubicBezTo>
                  <a:cubicBezTo>
                    <a:pt x="648" y="314"/>
                    <a:pt x="647" y="313"/>
                    <a:pt x="644" y="317"/>
                  </a:cubicBezTo>
                  <a:cubicBezTo>
                    <a:pt x="643" y="316"/>
                    <a:pt x="643" y="314"/>
                    <a:pt x="642" y="313"/>
                  </a:cubicBezTo>
                  <a:cubicBezTo>
                    <a:pt x="648" y="312"/>
                    <a:pt x="646" y="305"/>
                    <a:pt x="641" y="307"/>
                  </a:cubicBezTo>
                  <a:cubicBezTo>
                    <a:pt x="636" y="309"/>
                    <a:pt x="637" y="313"/>
                    <a:pt x="635" y="319"/>
                  </a:cubicBezTo>
                  <a:cubicBezTo>
                    <a:pt x="635" y="321"/>
                    <a:pt x="634" y="323"/>
                    <a:pt x="634" y="326"/>
                  </a:cubicBezTo>
                  <a:cubicBezTo>
                    <a:pt x="633" y="327"/>
                    <a:pt x="635" y="330"/>
                    <a:pt x="635" y="331"/>
                  </a:cubicBezTo>
                  <a:cubicBezTo>
                    <a:pt x="634" y="333"/>
                    <a:pt x="628" y="337"/>
                    <a:pt x="627" y="339"/>
                  </a:cubicBezTo>
                  <a:cubicBezTo>
                    <a:pt x="628" y="339"/>
                    <a:pt x="637" y="337"/>
                    <a:pt x="638" y="337"/>
                  </a:cubicBezTo>
                  <a:cubicBezTo>
                    <a:pt x="639" y="338"/>
                    <a:pt x="640" y="348"/>
                    <a:pt x="642" y="346"/>
                  </a:cubicBezTo>
                  <a:cubicBezTo>
                    <a:pt x="645" y="344"/>
                    <a:pt x="648" y="339"/>
                    <a:pt x="650" y="339"/>
                  </a:cubicBezTo>
                  <a:cubicBezTo>
                    <a:pt x="655" y="337"/>
                    <a:pt x="654" y="333"/>
                    <a:pt x="659" y="331"/>
                  </a:cubicBezTo>
                  <a:cubicBezTo>
                    <a:pt x="658" y="339"/>
                    <a:pt x="670" y="340"/>
                    <a:pt x="675" y="342"/>
                  </a:cubicBezTo>
                  <a:cubicBezTo>
                    <a:pt x="677" y="340"/>
                    <a:pt x="679" y="339"/>
                    <a:pt x="681" y="337"/>
                  </a:cubicBezTo>
                  <a:close/>
                  <a:moveTo>
                    <a:pt x="590" y="170"/>
                  </a:moveTo>
                  <a:cubicBezTo>
                    <a:pt x="592" y="174"/>
                    <a:pt x="597" y="170"/>
                    <a:pt x="599" y="169"/>
                  </a:cubicBezTo>
                  <a:cubicBezTo>
                    <a:pt x="601" y="173"/>
                    <a:pt x="601" y="173"/>
                    <a:pt x="605" y="174"/>
                  </a:cubicBezTo>
                  <a:cubicBezTo>
                    <a:pt x="608" y="174"/>
                    <a:pt x="611" y="175"/>
                    <a:pt x="612" y="170"/>
                  </a:cubicBezTo>
                  <a:cubicBezTo>
                    <a:pt x="612" y="171"/>
                    <a:pt x="613" y="172"/>
                    <a:pt x="614" y="173"/>
                  </a:cubicBezTo>
                  <a:cubicBezTo>
                    <a:pt x="614" y="172"/>
                    <a:pt x="615" y="170"/>
                    <a:pt x="615" y="168"/>
                  </a:cubicBezTo>
                  <a:cubicBezTo>
                    <a:pt x="619" y="170"/>
                    <a:pt x="615" y="175"/>
                    <a:pt x="619" y="175"/>
                  </a:cubicBezTo>
                  <a:cubicBezTo>
                    <a:pt x="624" y="176"/>
                    <a:pt x="629" y="176"/>
                    <a:pt x="634" y="176"/>
                  </a:cubicBezTo>
                  <a:cubicBezTo>
                    <a:pt x="633" y="175"/>
                    <a:pt x="634" y="174"/>
                    <a:pt x="634" y="173"/>
                  </a:cubicBezTo>
                  <a:cubicBezTo>
                    <a:pt x="636" y="176"/>
                    <a:pt x="643" y="177"/>
                    <a:pt x="644" y="172"/>
                  </a:cubicBezTo>
                  <a:cubicBezTo>
                    <a:pt x="645" y="177"/>
                    <a:pt x="653" y="174"/>
                    <a:pt x="656" y="174"/>
                  </a:cubicBezTo>
                  <a:cubicBezTo>
                    <a:pt x="656" y="172"/>
                    <a:pt x="655" y="170"/>
                    <a:pt x="655" y="168"/>
                  </a:cubicBezTo>
                  <a:cubicBezTo>
                    <a:pt x="660" y="168"/>
                    <a:pt x="657" y="173"/>
                    <a:pt x="661" y="174"/>
                  </a:cubicBezTo>
                  <a:cubicBezTo>
                    <a:pt x="664" y="175"/>
                    <a:pt x="666" y="177"/>
                    <a:pt x="670" y="176"/>
                  </a:cubicBezTo>
                  <a:cubicBezTo>
                    <a:pt x="672" y="176"/>
                    <a:pt x="681" y="176"/>
                    <a:pt x="681" y="174"/>
                  </a:cubicBezTo>
                  <a:cubicBezTo>
                    <a:pt x="682" y="169"/>
                    <a:pt x="684" y="169"/>
                    <a:pt x="688" y="168"/>
                  </a:cubicBezTo>
                  <a:cubicBezTo>
                    <a:pt x="686" y="166"/>
                    <a:pt x="684" y="166"/>
                    <a:pt x="681" y="165"/>
                  </a:cubicBezTo>
                  <a:cubicBezTo>
                    <a:pt x="683" y="164"/>
                    <a:pt x="685" y="163"/>
                    <a:pt x="687" y="161"/>
                  </a:cubicBezTo>
                  <a:cubicBezTo>
                    <a:pt x="679" y="155"/>
                    <a:pt x="670" y="150"/>
                    <a:pt x="661" y="153"/>
                  </a:cubicBezTo>
                  <a:cubicBezTo>
                    <a:pt x="657" y="154"/>
                    <a:pt x="653" y="152"/>
                    <a:pt x="649" y="154"/>
                  </a:cubicBezTo>
                  <a:cubicBezTo>
                    <a:pt x="644" y="155"/>
                    <a:pt x="641" y="156"/>
                    <a:pt x="636" y="157"/>
                  </a:cubicBezTo>
                  <a:cubicBezTo>
                    <a:pt x="637" y="158"/>
                    <a:pt x="638" y="159"/>
                    <a:pt x="639" y="159"/>
                  </a:cubicBezTo>
                  <a:cubicBezTo>
                    <a:pt x="634" y="158"/>
                    <a:pt x="628" y="156"/>
                    <a:pt x="624" y="156"/>
                  </a:cubicBezTo>
                  <a:cubicBezTo>
                    <a:pt x="622" y="156"/>
                    <a:pt x="620" y="159"/>
                    <a:pt x="619" y="158"/>
                  </a:cubicBezTo>
                  <a:cubicBezTo>
                    <a:pt x="616" y="157"/>
                    <a:pt x="614" y="155"/>
                    <a:pt x="612" y="154"/>
                  </a:cubicBezTo>
                  <a:cubicBezTo>
                    <a:pt x="611" y="153"/>
                    <a:pt x="602" y="148"/>
                    <a:pt x="602" y="148"/>
                  </a:cubicBezTo>
                  <a:cubicBezTo>
                    <a:pt x="601" y="145"/>
                    <a:pt x="610" y="149"/>
                    <a:pt x="611" y="145"/>
                  </a:cubicBezTo>
                  <a:cubicBezTo>
                    <a:pt x="609" y="144"/>
                    <a:pt x="606" y="143"/>
                    <a:pt x="604" y="142"/>
                  </a:cubicBezTo>
                  <a:cubicBezTo>
                    <a:pt x="600" y="142"/>
                    <a:pt x="602" y="140"/>
                    <a:pt x="599" y="138"/>
                  </a:cubicBezTo>
                  <a:cubicBezTo>
                    <a:pt x="595" y="135"/>
                    <a:pt x="590" y="139"/>
                    <a:pt x="585" y="138"/>
                  </a:cubicBezTo>
                  <a:cubicBezTo>
                    <a:pt x="581" y="137"/>
                    <a:pt x="578" y="133"/>
                    <a:pt x="574" y="133"/>
                  </a:cubicBezTo>
                  <a:cubicBezTo>
                    <a:pt x="569" y="132"/>
                    <a:pt x="563" y="130"/>
                    <a:pt x="559" y="131"/>
                  </a:cubicBezTo>
                  <a:cubicBezTo>
                    <a:pt x="551" y="133"/>
                    <a:pt x="553" y="136"/>
                    <a:pt x="558" y="141"/>
                  </a:cubicBezTo>
                  <a:cubicBezTo>
                    <a:pt x="563" y="146"/>
                    <a:pt x="566" y="145"/>
                    <a:pt x="572" y="144"/>
                  </a:cubicBezTo>
                  <a:cubicBezTo>
                    <a:pt x="577" y="144"/>
                    <a:pt x="580" y="142"/>
                    <a:pt x="584" y="146"/>
                  </a:cubicBezTo>
                  <a:cubicBezTo>
                    <a:pt x="586" y="149"/>
                    <a:pt x="592" y="154"/>
                    <a:pt x="588" y="157"/>
                  </a:cubicBezTo>
                  <a:cubicBezTo>
                    <a:pt x="586" y="163"/>
                    <a:pt x="587" y="164"/>
                    <a:pt x="590" y="170"/>
                  </a:cubicBezTo>
                  <a:close/>
                  <a:moveTo>
                    <a:pt x="725" y="278"/>
                  </a:moveTo>
                  <a:cubicBezTo>
                    <a:pt x="722" y="281"/>
                    <a:pt x="734" y="281"/>
                    <a:pt x="735" y="281"/>
                  </a:cubicBezTo>
                  <a:cubicBezTo>
                    <a:pt x="733" y="275"/>
                    <a:pt x="728" y="274"/>
                    <a:pt x="725" y="278"/>
                  </a:cubicBezTo>
                  <a:close/>
                  <a:moveTo>
                    <a:pt x="615" y="44"/>
                  </a:moveTo>
                  <a:cubicBezTo>
                    <a:pt x="611" y="47"/>
                    <a:pt x="607" y="50"/>
                    <a:pt x="603" y="53"/>
                  </a:cubicBezTo>
                  <a:cubicBezTo>
                    <a:pt x="610" y="58"/>
                    <a:pt x="616" y="54"/>
                    <a:pt x="624" y="54"/>
                  </a:cubicBezTo>
                  <a:cubicBezTo>
                    <a:pt x="631" y="54"/>
                    <a:pt x="638" y="51"/>
                    <a:pt x="644" y="49"/>
                  </a:cubicBezTo>
                  <a:cubicBezTo>
                    <a:pt x="638" y="53"/>
                    <a:pt x="634" y="55"/>
                    <a:pt x="627" y="55"/>
                  </a:cubicBezTo>
                  <a:cubicBezTo>
                    <a:pt x="620" y="56"/>
                    <a:pt x="617" y="56"/>
                    <a:pt x="611" y="59"/>
                  </a:cubicBezTo>
                  <a:cubicBezTo>
                    <a:pt x="617" y="60"/>
                    <a:pt x="624" y="64"/>
                    <a:pt x="629" y="61"/>
                  </a:cubicBezTo>
                  <a:cubicBezTo>
                    <a:pt x="637" y="56"/>
                    <a:pt x="640" y="55"/>
                    <a:pt x="649" y="54"/>
                  </a:cubicBezTo>
                  <a:cubicBezTo>
                    <a:pt x="641" y="57"/>
                    <a:pt x="638" y="58"/>
                    <a:pt x="631" y="64"/>
                  </a:cubicBezTo>
                  <a:cubicBezTo>
                    <a:pt x="637" y="64"/>
                    <a:pt x="642" y="65"/>
                    <a:pt x="648" y="65"/>
                  </a:cubicBezTo>
                  <a:cubicBezTo>
                    <a:pt x="652" y="65"/>
                    <a:pt x="653" y="66"/>
                    <a:pt x="653" y="62"/>
                  </a:cubicBezTo>
                  <a:cubicBezTo>
                    <a:pt x="654" y="60"/>
                    <a:pt x="658" y="59"/>
                    <a:pt x="660" y="59"/>
                  </a:cubicBezTo>
                  <a:cubicBezTo>
                    <a:pt x="659" y="60"/>
                    <a:pt x="658" y="61"/>
                    <a:pt x="658" y="62"/>
                  </a:cubicBezTo>
                  <a:cubicBezTo>
                    <a:pt x="661" y="61"/>
                    <a:pt x="665" y="60"/>
                    <a:pt x="668" y="59"/>
                  </a:cubicBezTo>
                  <a:cubicBezTo>
                    <a:pt x="665" y="61"/>
                    <a:pt x="663" y="63"/>
                    <a:pt x="660" y="65"/>
                  </a:cubicBezTo>
                  <a:cubicBezTo>
                    <a:pt x="664" y="64"/>
                    <a:pt x="669" y="64"/>
                    <a:pt x="673" y="63"/>
                  </a:cubicBezTo>
                  <a:cubicBezTo>
                    <a:pt x="676" y="62"/>
                    <a:pt x="682" y="62"/>
                    <a:pt x="684" y="60"/>
                  </a:cubicBezTo>
                  <a:cubicBezTo>
                    <a:pt x="691" y="54"/>
                    <a:pt x="697" y="51"/>
                    <a:pt x="705" y="48"/>
                  </a:cubicBezTo>
                  <a:cubicBezTo>
                    <a:pt x="702" y="51"/>
                    <a:pt x="698" y="54"/>
                    <a:pt x="695" y="57"/>
                  </a:cubicBezTo>
                  <a:cubicBezTo>
                    <a:pt x="697" y="58"/>
                    <a:pt x="699" y="59"/>
                    <a:pt x="701" y="60"/>
                  </a:cubicBezTo>
                  <a:cubicBezTo>
                    <a:pt x="687" y="64"/>
                    <a:pt x="673" y="67"/>
                    <a:pt x="659" y="69"/>
                  </a:cubicBezTo>
                  <a:cubicBezTo>
                    <a:pt x="664" y="74"/>
                    <a:pt x="669" y="78"/>
                    <a:pt x="673" y="82"/>
                  </a:cubicBezTo>
                  <a:cubicBezTo>
                    <a:pt x="668" y="79"/>
                    <a:pt x="660" y="72"/>
                    <a:pt x="654" y="70"/>
                  </a:cubicBezTo>
                  <a:cubicBezTo>
                    <a:pt x="653" y="70"/>
                    <a:pt x="633" y="70"/>
                    <a:pt x="634" y="69"/>
                  </a:cubicBezTo>
                  <a:cubicBezTo>
                    <a:pt x="628" y="80"/>
                    <a:pt x="639" y="80"/>
                    <a:pt x="645" y="84"/>
                  </a:cubicBezTo>
                  <a:cubicBezTo>
                    <a:pt x="651" y="88"/>
                    <a:pt x="656" y="94"/>
                    <a:pt x="659" y="101"/>
                  </a:cubicBezTo>
                  <a:cubicBezTo>
                    <a:pt x="650" y="96"/>
                    <a:pt x="636" y="94"/>
                    <a:pt x="628" y="102"/>
                  </a:cubicBezTo>
                  <a:cubicBezTo>
                    <a:pt x="621" y="110"/>
                    <a:pt x="627" y="110"/>
                    <a:pt x="634" y="112"/>
                  </a:cubicBezTo>
                  <a:cubicBezTo>
                    <a:pt x="639" y="113"/>
                    <a:pt x="643" y="107"/>
                    <a:pt x="646" y="103"/>
                  </a:cubicBezTo>
                  <a:cubicBezTo>
                    <a:pt x="644" y="111"/>
                    <a:pt x="637" y="116"/>
                    <a:pt x="645" y="122"/>
                  </a:cubicBezTo>
                  <a:cubicBezTo>
                    <a:pt x="652" y="126"/>
                    <a:pt x="660" y="117"/>
                    <a:pt x="663" y="113"/>
                  </a:cubicBezTo>
                  <a:cubicBezTo>
                    <a:pt x="657" y="122"/>
                    <a:pt x="653" y="128"/>
                    <a:pt x="642" y="125"/>
                  </a:cubicBezTo>
                  <a:cubicBezTo>
                    <a:pt x="637" y="124"/>
                    <a:pt x="637" y="118"/>
                    <a:pt x="633" y="117"/>
                  </a:cubicBezTo>
                  <a:cubicBezTo>
                    <a:pt x="628" y="116"/>
                    <a:pt x="625" y="116"/>
                    <a:pt x="620" y="118"/>
                  </a:cubicBezTo>
                  <a:cubicBezTo>
                    <a:pt x="623" y="124"/>
                    <a:pt x="623" y="124"/>
                    <a:pt x="629" y="125"/>
                  </a:cubicBezTo>
                  <a:cubicBezTo>
                    <a:pt x="625" y="130"/>
                    <a:pt x="622" y="128"/>
                    <a:pt x="617" y="131"/>
                  </a:cubicBezTo>
                  <a:cubicBezTo>
                    <a:pt x="615" y="131"/>
                    <a:pt x="611" y="132"/>
                    <a:pt x="609" y="134"/>
                  </a:cubicBezTo>
                  <a:cubicBezTo>
                    <a:pt x="608" y="135"/>
                    <a:pt x="611" y="137"/>
                    <a:pt x="609" y="139"/>
                  </a:cubicBezTo>
                  <a:cubicBezTo>
                    <a:pt x="612" y="143"/>
                    <a:pt x="613" y="140"/>
                    <a:pt x="616" y="137"/>
                  </a:cubicBezTo>
                  <a:cubicBezTo>
                    <a:pt x="617" y="142"/>
                    <a:pt x="624" y="146"/>
                    <a:pt x="626" y="140"/>
                  </a:cubicBezTo>
                  <a:cubicBezTo>
                    <a:pt x="627" y="145"/>
                    <a:pt x="630" y="142"/>
                    <a:pt x="633" y="142"/>
                  </a:cubicBezTo>
                  <a:cubicBezTo>
                    <a:pt x="637" y="143"/>
                    <a:pt x="640" y="143"/>
                    <a:pt x="644" y="143"/>
                  </a:cubicBezTo>
                  <a:cubicBezTo>
                    <a:pt x="648" y="143"/>
                    <a:pt x="649" y="139"/>
                    <a:pt x="652" y="141"/>
                  </a:cubicBezTo>
                  <a:cubicBezTo>
                    <a:pt x="654" y="141"/>
                    <a:pt x="659" y="143"/>
                    <a:pt x="658" y="138"/>
                  </a:cubicBezTo>
                  <a:cubicBezTo>
                    <a:pt x="659" y="142"/>
                    <a:pt x="667" y="146"/>
                    <a:pt x="667" y="139"/>
                  </a:cubicBezTo>
                  <a:cubicBezTo>
                    <a:pt x="670" y="143"/>
                    <a:pt x="672" y="138"/>
                    <a:pt x="674" y="140"/>
                  </a:cubicBezTo>
                  <a:cubicBezTo>
                    <a:pt x="677" y="143"/>
                    <a:pt x="676" y="144"/>
                    <a:pt x="675" y="148"/>
                  </a:cubicBezTo>
                  <a:cubicBezTo>
                    <a:pt x="680" y="147"/>
                    <a:pt x="684" y="145"/>
                    <a:pt x="689" y="144"/>
                  </a:cubicBezTo>
                  <a:cubicBezTo>
                    <a:pt x="690" y="143"/>
                    <a:pt x="691" y="141"/>
                    <a:pt x="692" y="140"/>
                  </a:cubicBezTo>
                  <a:cubicBezTo>
                    <a:pt x="693" y="140"/>
                    <a:pt x="694" y="142"/>
                    <a:pt x="696" y="142"/>
                  </a:cubicBezTo>
                  <a:cubicBezTo>
                    <a:pt x="697" y="141"/>
                    <a:pt x="701" y="141"/>
                    <a:pt x="701" y="139"/>
                  </a:cubicBezTo>
                  <a:cubicBezTo>
                    <a:pt x="700" y="138"/>
                    <a:pt x="701" y="134"/>
                    <a:pt x="699" y="133"/>
                  </a:cubicBezTo>
                  <a:cubicBezTo>
                    <a:pt x="697" y="132"/>
                    <a:pt x="696" y="130"/>
                    <a:pt x="694" y="132"/>
                  </a:cubicBezTo>
                  <a:cubicBezTo>
                    <a:pt x="691" y="134"/>
                    <a:pt x="691" y="135"/>
                    <a:pt x="689" y="132"/>
                  </a:cubicBezTo>
                  <a:cubicBezTo>
                    <a:pt x="687" y="129"/>
                    <a:pt x="695" y="123"/>
                    <a:pt x="697" y="122"/>
                  </a:cubicBezTo>
                  <a:cubicBezTo>
                    <a:pt x="702" y="118"/>
                    <a:pt x="694" y="115"/>
                    <a:pt x="696" y="114"/>
                  </a:cubicBezTo>
                  <a:cubicBezTo>
                    <a:pt x="698" y="112"/>
                    <a:pt x="704" y="116"/>
                    <a:pt x="707" y="115"/>
                  </a:cubicBezTo>
                  <a:cubicBezTo>
                    <a:pt x="713" y="113"/>
                    <a:pt x="714" y="112"/>
                    <a:pt x="718" y="107"/>
                  </a:cubicBezTo>
                  <a:cubicBezTo>
                    <a:pt x="715" y="106"/>
                    <a:pt x="712" y="105"/>
                    <a:pt x="710" y="103"/>
                  </a:cubicBezTo>
                  <a:cubicBezTo>
                    <a:pt x="714" y="103"/>
                    <a:pt x="719" y="102"/>
                    <a:pt x="724" y="101"/>
                  </a:cubicBezTo>
                  <a:cubicBezTo>
                    <a:pt x="724" y="96"/>
                    <a:pt x="712" y="95"/>
                    <a:pt x="708" y="94"/>
                  </a:cubicBezTo>
                  <a:cubicBezTo>
                    <a:pt x="714" y="94"/>
                    <a:pt x="719" y="94"/>
                    <a:pt x="724" y="94"/>
                  </a:cubicBezTo>
                  <a:cubicBezTo>
                    <a:pt x="725" y="88"/>
                    <a:pt x="710" y="90"/>
                    <a:pt x="706" y="89"/>
                  </a:cubicBezTo>
                  <a:cubicBezTo>
                    <a:pt x="716" y="88"/>
                    <a:pt x="726" y="87"/>
                    <a:pt x="735" y="85"/>
                  </a:cubicBezTo>
                  <a:cubicBezTo>
                    <a:pt x="735" y="84"/>
                    <a:pt x="734" y="82"/>
                    <a:pt x="734" y="80"/>
                  </a:cubicBezTo>
                  <a:cubicBezTo>
                    <a:pt x="737" y="81"/>
                    <a:pt x="742" y="84"/>
                    <a:pt x="745" y="82"/>
                  </a:cubicBezTo>
                  <a:cubicBezTo>
                    <a:pt x="750" y="79"/>
                    <a:pt x="752" y="78"/>
                    <a:pt x="756" y="74"/>
                  </a:cubicBezTo>
                  <a:cubicBezTo>
                    <a:pt x="752" y="73"/>
                    <a:pt x="749" y="73"/>
                    <a:pt x="745" y="73"/>
                  </a:cubicBezTo>
                  <a:cubicBezTo>
                    <a:pt x="751" y="72"/>
                    <a:pt x="756" y="71"/>
                    <a:pt x="762" y="70"/>
                  </a:cubicBezTo>
                  <a:cubicBezTo>
                    <a:pt x="767" y="69"/>
                    <a:pt x="772" y="63"/>
                    <a:pt x="777" y="60"/>
                  </a:cubicBezTo>
                  <a:cubicBezTo>
                    <a:pt x="782" y="57"/>
                    <a:pt x="801" y="52"/>
                    <a:pt x="802" y="45"/>
                  </a:cubicBezTo>
                  <a:cubicBezTo>
                    <a:pt x="787" y="48"/>
                    <a:pt x="773" y="51"/>
                    <a:pt x="759" y="54"/>
                  </a:cubicBezTo>
                  <a:cubicBezTo>
                    <a:pt x="768" y="51"/>
                    <a:pt x="776" y="48"/>
                    <a:pt x="785" y="46"/>
                  </a:cubicBezTo>
                  <a:cubicBezTo>
                    <a:pt x="780" y="45"/>
                    <a:pt x="775" y="44"/>
                    <a:pt x="770" y="43"/>
                  </a:cubicBezTo>
                  <a:cubicBezTo>
                    <a:pt x="781" y="42"/>
                    <a:pt x="792" y="42"/>
                    <a:pt x="803" y="41"/>
                  </a:cubicBezTo>
                  <a:cubicBezTo>
                    <a:pt x="811" y="40"/>
                    <a:pt x="821" y="32"/>
                    <a:pt x="829" y="28"/>
                  </a:cubicBezTo>
                  <a:cubicBezTo>
                    <a:pt x="819" y="24"/>
                    <a:pt x="810" y="22"/>
                    <a:pt x="800" y="20"/>
                  </a:cubicBezTo>
                  <a:cubicBezTo>
                    <a:pt x="791" y="19"/>
                    <a:pt x="783" y="21"/>
                    <a:pt x="774" y="23"/>
                  </a:cubicBezTo>
                  <a:cubicBezTo>
                    <a:pt x="779" y="21"/>
                    <a:pt x="784" y="18"/>
                    <a:pt x="788" y="15"/>
                  </a:cubicBezTo>
                  <a:cubicBezTo>
                    <a:pt x="779" y="14"/>
                    <a:pt x="770" y="11"/>
                    <a:pt x="761" y="11"/>
                  </a:cubicBezTo>
                  <a:cubicBezTo>
                    <a:pt x="753" y="11"/>
                    <a:pt x="743" y="14"/>
                    <a:pt x="735" y="15"/>
                  </a:cubicBezTo>
                  <a:cubicBezTo>
                    <a:pt x="736" y="18"/>
                    <a:pt x="737" y="20"/>
                    <a:pt x="739" y="22"/>
                  </a:cubicBezTo>
                  <a:cubicBezTo>
                    <a:pt x="734" y="19"/>
                    <a:pt x="729" y="14"/>
                    <a:pt x="724" y="14"/>
                  </a:cubicBezTo>
                  <a:cubicBezTo>
                    <a:pt x="717" y="14"/>
                    <a:pt x="710" y="13"/>
                    <a:pt x="703" y="13"/>
                  </a:cubicBezTo>
                  <a:cubicBezTo>
                    <a:pt x="708" y="17"/>
                    <a:pt x="712" y="20"/>
                    <a:pt x="716" y="24"/>
                  </a:cubicBezTo>
                  <a:cubicBezTo>
                    <a:pt x="711" y="22"/>
                    <a:pt x="706" y="20"/>
                    <a:pt x="701" y="18"/>
                  </a:cubicBezTo>
                  <a:cubicBezTo>
                    <a:pt x="698" y="17"/>
                    <a:pt x="690" y="14"/>
                    <a:pt x="688" y="15"/>
                  </a:cubicBezTo>
                  <a:cubicBezTo>
                    <a:pt x="686" y="16"/>
                    <a:pt x="685" y="19"/>
                    <a:pt x="683" y="19"/>
                  </a:cubicBezTo>
                  <a:cubicBezTo>
                    <a:pt x="680" y="19"/>
                    <a:pt x="677" y="19"/>
                    <a:pt x="673" y="19"/>
                  </a:cubicBezTo>
                  <a:cubicBezTo>
                    <a:pt x="670" y="20"/>
                    <a:pt x="666" y="25"/>
                    <a:pt x="663" y="27"/>
                  </a:cubicBezTo>
                  <a:cubicBezTo>
                    <a:pt x="671" y="32"/>
                    <a:pt x="679" y="36"/>
                    <a:pt x="688" y="41"/>
                  </a:cubicBezTo>
                  <a:cubicBezTo>
                    <a:pt x="679" y="38"/>
                    <a:pt x="669" y="36"/>
                    <a:pt x="660" y="34"/>
                  </a:cubicBezTo>
                  <a:cubicBezTo>
                    <a:pt x="656" y="33"/>
                    <a:pt x="652" y="28"/>
                    <a:pt x="648" y="26"/>
                  </a:cubicBezTo>
                  <a:cubicBezTo>
                    <a:pt x="646" y="24"/>
                    <a:pt x="641" y="25"/>
                    <a:pt x="638" y="25"/>
                  </a:cubicBezTo>
                  <a:cubicBezTo>
                    <a:pt x="639" y="27"/>
                    <a:pt x="639" y="29"/>
                    <a:pt x="640" y="30"/>
                  </a:cubicBezTo>
                  <a:cubicBezTo>
                    <a:pt x="637" y="30"/>
                    <a:pt x="633" y="31"/>
                    <a:pt x="630" y="31"/>
                  </a:cubicBezTo>
                  <a:cubicBezTo>
                    <a:pt x="632" y="32"/>
                    <a:pt x="634" y="33"/>
                    <a:pt x="637" y="34"/>
                  </a:cubicBezTo>
                  <a:cubicBezTo>
                    <a:pt x="628" y="35"/>
                    <a:pt x="615" y="29"/>
                    <a:pt x="611" y="40"/>
                  </a:cubicBezTo>
                  <a:cubicBezTo>
                    <a:pt x="604" y="35"/>
                    <a:pt x="596" y="39"/>
                    <a:pt x="590" y="43"/>
                  </a:cubicBezTo>
                  <a:cubicBezTo>
                    <a:pt x="594" y="45"/>
                    <a:pt x="598" y="47"/>
                    <a:pt x="602" y="49"/>
                  </a:cubicBezTo>
                  <a:cubicBezTo>
                    <a:pt x="607" y="47"/>
                    <a:pt x="611" y="46"/>
                    <a:pt x="615" y="44"/>
                  </a:cubicBezTo>
                  <a:close/>
                  <a:moveTo>
                    <a:pt x="521" y="118"/>
                  </a:moveTo>
                  <a:cubicBezTo>
                    <a:pt x="518" y="115"/>
                    <a:pt x="515" y="115"/>
                    <a:pt x="511" y="116"/>
                  </a:cubicBezTo>
                  <a:cubicBezTo>
                    <a:pt x="507" y="117"/>
                    <a:pt x="509" y="120"/>
                    <a:pt x="512" y="120"/>
                  </a:cubicBezTo>
                  <a:cubicBezTo>
                    <a:pt x="515" y="119"/>
                    <a:pt x="518" y="117"/>
                    <a:pt x="521" y="118"/>
                  </a:cubicBezTo>
                  <a:close/>
                  <a:moveTo>
                    <a:pt x="684" y="367"/>
                  </a:moveTo>
                  <a:cubicBezTo>
                    <a:pt x="687" y="365"/>
                    <a:pt x="694" y="358"/>
                    <a:pt x="687" y="356"/>
                  </a:cubicBezTo>
                  <a:cubicBezTo>
                    <a:pt x="684" y="355"/>
                    <a:pt x="681" y="358"/>
                    <a:pt x="681" y="360"/>
                  </a:cubicBezTo>
                  <a:cubicBezTo>
                    <a:pt x="681" y="364"/>
                    <a:pt x="682" y="364"/>
                    <a:pt x="684" y="367"/>
                  </a:cubicBezTo>
                  <a:close/>
                  <a:moveTo>
                    <a:pt x="1228" y="486"/>
                  </a:moveTo>
                  <a:cubicBezTo>
                    <a:pt x="1227" y="486"/>
                    <a:pt x="1227" y="487"/>
                    <a:pt x="1226" y="488"/>
                  </a:cubicBezTo>
                  <a:cubicBezTo>
                    <a:pt x="1233" y="494"/>
                    <a:pt x="1243" y="483"/>
                    <a:pt x="1249" y="481"/>
                  </a:cubicBezTo>
                  <a:cubicBezTo>
                    <a:pt x="1252" y="480"/>
                    <a:pt x="1253" y="482"/>
                    <a:pt x="1254" y="479"/>
                  </a:cubicBezTo>
                  <a:cubicBezTo>
                    <a:pt x="1255" y="477"/>
                    <a:pt x="1256" y="474"/>
                    <a:pt x="1257" y="472"/>
                  </a:cubicBezTo>
                  <a:cubicBezTo>
                    <a:pt x="1258" y="468"/>
                    <a:pt x="1256" y="464"/>
                    <a:pt x="1254" y="461"/>
                  </a:cubicBezTo>
                  <a:cubicBezTo>
                    <a:pt x="1259" y="458"/>
                    <a:pt x="1260" y="458"/>
                    <a:pt x="1261" y="452"/>
                  </a:cubicBezTo>
                  <a:cubicBezTo>
                    <a:pt x="1258" y="453"/>
                    <a:pt x="1257" y="448"/>
                    <a:pt x="1256" y="446"/>
                  </a:cubicBezTo>
                  <a:cubicBezTo>
                    <a:pt x="1254" y="444"/>
                    <a:pt x="1250" y="447"/>
                    <a:pt x="1248" y="447"/>
                  </a:cubicBezTo>
                  <a:cubicBezTo>
                    <a:pt x="1249" y="446"/>
                    <a:pt x="1249" y="446"/>
                    <a:pt x="1249" y="445"/>
                  </a:cubicBezTo>
                  <a:cubicBezTo>
                    <a:pt x="1244" y="442"/>
                    <a:pt x="1239" y="448"/>
                    <a:pt x="1236" y="452"/>
                  </a:cubicBezTo>
                  <a:cubicBezTo>
                    <a:pt x="1238" y="453"/>
                    <a:pt x="1240" y="453"/>
                    <a:pt x="1241" y="454"/>
                  </a:cubicBezTo>
                  <a:cubicBezTo>
                    <a:pt x="1239" y="456"/>
                    <a:pt x="1238" y="458"/>
                    <a:pt x="1235" y="457"/>
                  </a:cubicBezTo>
                  <a:cubicBezTo>
                    <a:pt x="1233" y="456"/>
                    <a:pt x="1231" y="455"/>
                    <a:pt x="1229" y="456"/>
                  </a:cubicBezTo>
                  <a:cubicBezTo>
                    <a:pt x="1226" y="458"/>
                    <a:pt x="1227" y="458"/>
                    <a:pt x="1228" y="462"/>
                  </a:cubicBezTo>
                  <a:cubicBezTo>
                    <a:pt x="1229" y="463"/>
                    <a:pt x="1226" y="465"/>
                    <a:pt x="1225" y="466"/>
                  </a:cubicBezTo>
                  <a:cubicBezTo>
                    <a:pt x="1228" y="467"/>
                    <a:pt x="1230" y="469"/>
                    <a:pt x="1234" y="469"/>
                  </a:cubicBezTo>
                  <a:cubicBezTo>
                    <a:pt x="1232" y="471"/>
                    <a:pt x="1229" y="473"/>
                    <a:pt x="1227" y="477"/>
                  </a:cubicBezTo>
                  <a:cubicBezTo>
                    <a:pt x="1230" y="476"/>
                    <a:pt x="1233" y="474"/>
                    <a:pt x="1236" y="476"/>
                  </a:cubicBezTo>
                  <a:cubicBezTo>
                    <a:pt x="1234" y="476"/>
                    <a:pt x="1230" y="476"/>
                    <a:pt x="1228" y="478"/>
                  </a:cubicBezTo>
                  <a:cubicBezTo>
                    <a:pt x="1227" y="480"/>
                    <a:pt x="1225" y="481"/>
                    <a:pt x="1223" y="481"/>
                  </a:cubicBezTo>
                  <a:cubicBezTo>
                    <a:pt x="1224" y="481"/>
                    <a:pt x="1226" y="482"/>
                    <a:pt x="1227" y="482"/>
                  </a:cubicBezTo>
                  <a:cubicBezTo>
                    <a:pt x="1226" y="483"/>
                    <a:pt x="1224" y="484"/>
                    <a:pt x="1223" y="484"/>
                  </a:cubicBezTo>
                  <a:cubicBezTo>
                    <a:pt x="1225" y="485"/>
                    <a:pt x="1226" y="485"/>
                    <a:pt x="1228" y="486"/>
                  </a:cubicBezTo>
                  <a:close/>
                  <a:moveTo>
                    <a:pt x="652" y="356"/>
                  </a:moveTo>
                  <a:cubicBezTo>
                    <a:pt x="653" y="356"/>
                    <a:pt x="653" y="359"/>
                    <a:pt x="654" y="359"/>
                  </a:cubicBezTo>
                  <a:cubicBezTo>
                    <a:pt x="661" y="359"/>
                    <a:pt x="668" y="356"/>
                    <a:pt x="669" y="348"/>
                  </a:cubicBezTo>
                  <a:cubicBezTo>
                    <a:pt x="667" y="348"/>
                    <a:pt x="666" y="348"/>
                    <a:pt x="664" y="348"/>
                  </a:cubicBezTo>
                  <a:cubicBezTo>
                    <a:pt x="660" y="348"/>
                    <a:pt x="658" y="348"/>
                    <a:pt x="654" y="351"/>
                  </a:cubicBezTo>
                  <a:cubicBezTo>
                    <a:pt x="652" y="353"/>
                    <a:pt x="651" y="353"/>
                    <a:pt x="652" y="356"/>
                  </a:cubicBezTo>
                  <a:close/>
                  <a:moveTo>
                    <a:pt x="578" y="165"/>
                  </a:moveTo>
                  <a:cubicBezTo>
                    <a:pt x="577" y="161"/>
                    <a:pt x="573" y="154"/>
                    <a:pt x="568" y="156"/>
                  </a:cubicBezTo>
                  <a:cubicBezTo>
                    <a:pt x="565" y="157"/>
                    <a:pt x="552" y="159"/>
                    <a:pt x="554" y="166"/>
                  </a:cubicBezTo>
                  <a:cubicBezTo>
                    <a:pt x="555" y="168"/>
                    <a:pt x="566" y="172"/>
                    <a:pt x="568" y="174"/>
                  </a:cubicBezTo>
                  <a:cubicBezTo>
                    <a:pt x="574" y="173"/>
                    <a:pt x="580" y="174"/>
                    <a:pt x="578" y="165"/>
                  </a:cubicBezTo>
                  <a:close/>
                  <a:moveTo>
                    <a:pt x="489" y="98"/>
                  </a:moveTo>
                  <a:cubicBezTo>
                    <a:pt x="493" y="99"/>
                    <a:pt x="494" y="93"/>
                    <a:pt x="498" y="96"/>
                  </a:cubicBezTo>
                  <a:cubicBezTo>
                    <a:pt x="497" y="97"/>
                    <a:pt x="496" y="98"/>
                    <a:pt x="496" y="98"/>
                  </a:cubicBezTo>
                  <a:cubicBezTo>
                    <a:pt x="498" y="99"/>
                    <a:pt x="500" y="99"/>
                    <a:pt x="502" y="100"/>
                  </a:cubicBezTo>
                  <a:cubicBezTo>
                    <a:pt x="502" y="106"/>
                    <a:pt x="493" y="101"/>
                    <a:pt x="489" y="104"/>
                  </a:cubicBezTo>
                  <a:cubicBezTo>
                    <a:pt x="490" y="116"/>
                    <a:pt x="503" y="104"/>
                    <a:pt x="506" y="107"/>
                  </a:cubicBezTo>
                  <a:cubicBezTo>
                    <a:pt x="508" y="110"/>
                    <a:pt x="513" y="109"/>
                    <a:pt x="517" y="110"/>
                  </a:cubicBezTo>
                  <a:cubicBezTo>
                    <a:pt x="521" y="110"/>
                    <a:pt x="521" y="112"/>
                    <a:pt x="523" y="116"/>
                  </a:cubicBezTo>
                  <a:cubicBezTo>
                    <a:pt x="525" y="119"/>
                    <a:pt x="541" y="119"/>
                    <a:pt x="533" y="109"/>
                  </a:cubicBezTo>
                  <a:cubicBezTo>
                    <a:pt x="532" y="108"/>
                    <a:pt x="529" y="106"/>
                    <a:pt x="529" y="104"/>
                  </a:cubicBezTo>
                  <a:cubicBezTo>
                    <a:pt x="530" y="102"/>
                    <a:pt x="530" y="102"/>
                    <a:pt x="528" y="100"/>
                  </a:cubicBezTo>
                  <a:cubicBezTo>
                    <a:pt x="525" y="97"/>
                    <a:pt x="524" y="98"/>
                    <a:pt x="520" y="99"/>
                  </a:cubicBezTo>
                  <a:cubicBezTo>
                    <a:pt x="521" y="90"/>
                    <a:pt x="510" y="95"/>
                    <a:pt x="507" y="96"/>
                  </a:cubicBezTo>
                  <a:cubicBezTo>
                    <a:pt x="505" y="91"/>
                    <a:pt x="503" y="87"/>
                    <a:pt x="497" y="88"/>
                  </a:cubicBezTo>
                  <a:cubicBezTo>
                    <a:pt x="490" y="89"/>
                    <a:pt x="486" y="87"/>
                    <a:pt x="484" y="94"/>
                  </a:cubicBezTo>
                  <a:cubicBezTo>
                    <a:pt x="486" y="94"/>
                    <a:pt x="488" y="94"/>
                    <a:pt x="491" y="94"/>
                  </a:cubicBezTo>
                  <a:cubicBezTo>
                    <a:pt x="490" y="95"/>
                    <a:pt x="489" y="97"/>
                    <a:pt x="489" y="98"/>
                  </a:cubicBezTo>
                  <a:close/>
                  <a:moveTo>
                    <a:pt x="491" y="129"/>
                  </a:moveTo>
                  <a:cubicBezTo>
                    <a:pt x="493" y="132"/>
                    <a:pt x="495" y="128"/>
                    <a:pt x="493" y="126"/>
                  </a:cubicBezTo>
                  <a:cubicBezTo>
                    <a:pt x="491" y="124"/>
                    <a:pt x="490" y="123"/>
                    <a:pt x="488" y="121"/>
                  </a:cubicBezTo>
                  <a:cubicBezTo>
                    <a:pt x="486" y="120"/>
                    <a:pt x="484" y="117"/>
                    <a:pt x="481" y="118"/>
                  </a:cubicBezTo>
                  <a:cubicBezTo>
                    <a:pt x="481" y="121"/>
                    <a:pt x="482" y="123"/>
                    <a:pt x="483" y="125"/>
                  </a:cubicBezTo>
                  <a:cubicBezTo>
                    <a:pt x="485" y="127"/>
                    <a:pt x="489" y="128"/>
                    <a:pt x="491" y="129"/>
                  </a:cubicBezTo>
                  <a:close/>
                  <a:moveTo>
                    <a:pt x="537" y="75"/>
                  </a:moveTo>
                  <a:cubicBezTo>
                    <a:pt x="535" y="71"/>
                    <a:pt x="524" y="72"/>
                    <a:pt x="527" y="78"/>
                  </a:cubicBezTo>
                  <a:cubicBezTo>
                    <a:pt x="533" y="80"/>
                    <a:pt x="541" y="85"/>
                    <a:pt x="537" y="75"/>
                  </a:cubicBezTo>
                  <a:close/>
                  <a:moveTo>
                    <a:pt x="552" y="111"/>
                  </a:moveTo>
                  <a:cubicBezTo>
                    <a:pt x="550" y="112"/>
                    <a:pt x="548" y="112"/>
                    <a:pt x="545" y="113"/>
                  </a:cubicBezTo>
                  <a:cubicBezTo>
                    <a:pt x="547" y="114"/>
                    <a:pt x="551" y="118"/>
                    <a:pt x="551" y="118"/>
                  </a:cubicBezTo>
                  <a:cubicBezTo>
                    <a:pt x="554" y="118"/>
                    <a:pt x="556" y="117"/>
                    <a:pt x="558" y="116"/>
                  </a:cubicBezTo>
                  <a:cubicBezTo>
                    <a:pt x="561" y="115"/>
                    <a:pt x="566" y="115"/>
                    <a:pt x="567" y="113"/>
                  </a:cubicBezTo>
                  <a:cubicBezTo>
                    <a:pt x="568" y="111"/>
                    <a:pt x="565" y="109"/>
                    <a:pt x="568" y="106"/>
                  </a:cubicBezTo>
                  <a:cubicBezTo>
                    <a:pt x="565" y="105"/>
                    <a:pt x="561" y="105"/>
                    <a:pt x="559" y="104"/>
                  </a:cubicBezTo>
                  <a:cubicBezTo>
                    <a:pt x="557" y="104"/>
                    <a:pt x="555" y="101"/>
                    <a:pt x="552" y="100"/>
                  </a:cubicBezTo>
                  <a:cubicBezTo>
                    <a:pt x="549" y="98"/>
                    <a:pt x="536" y="96"/>
                    <a:pt x="543" y="104"/>
                  </a:cubicBezTo>
                  <a:cubicBezTo>
                    <a:pt x="542" y="104"/>
                    <a:pt x="541" y="104"/>
                    <a:pt x="541" y="104"/>
                  </a:cubicBezTo>
                  <a:cubicBezTo>
                    <a:pt x="542" y="111"/>
                    <a:pt x="548" y="108"/>
                    <a:pt x="552" y="111"/>
                  </a:cubicBezTo>
                  <a:close/>
                  <a:moveTo>
                    <a:pt x="434" y="114"/>
                  </a:moveTo>
                  <a:cubicBezTo>
                    <a:pt x="427" y="115"/>
                    <a:pt x="424" y="114"/>
                    <a:pt x="426" y="122"/>
                  </a:cubicBezTo>
                  <a:cubicBezTo>
                    <a:pt x="429" y="122"/>
                    <a:pt x="432" y="127"/>
                    <a:pt x="434" y="126"/>
                  </a:cubicBezTo>
                  <a:cubicBezTo>
                    <a:pt x="439" y="125"/>
                    <a:pt x="443" y="124"/>
                    <a:pt x="447" y="123"/>
                  </a:cubicBezTo>
                  <a:cubicBezTo>
                    <a:pt x="450" y="122"/>
                    <a:pt x="449" y="121"/>
                    <a:pt x="450" y="119"/>
                  </a:cubicBezTo>
                  <a:cubicBezTo>
                    <a:pt x="450" y="117"/>
                    <a:pt x="445" y="118"/>
                    <a:pt x="444" y="116"/>
                  </a:cubicBezTo>
                  <a:cubicBezTo>
                    <a:pt x="447" y="116"/>
                    <a:pt x="451" y="115"/>
                    <a:pt x="453" y="112"/>
                  </a:cubicBezTo>
                  <a:cubicBezTo>
                    <a:pt x="448" y="110"/>
                    <a:pt x="440" y="113"/>
                    <a:pt x="434" y="114"/>
                  </a:cubicBezTo>
                  <a:close/>
                  <a:moveTo>
                    <a:pt x="448" y="144"/>
                  </a:moveTo>
                  <a:cubicBezTo>
                    <a:pt x="450" y="146"/>
                    <a:pt x="453" y="147"/>
                    <a:pt x="456" y="149"/>
                  </a:cubicBezTo>
                  <a:cubicBezTo>
                    <a:pt x="454" y="150"/>
                    <a:pt x="452" y="151"/>
                    <a:pt x="450" y="151"/>
                  </a:cubicBezTo>
                  <a:cubicBezTo>
                    <a:pt x="452" y="152"/>
                    <a:pt x="459" y="154"/>
                    <a:pt x="459" y="156"/>
                  </a:cubicBezTo>
                  <a:cubicBezTo>
                    <a:pt x="459" y="161"/>
                    <a:pt x="454" y="158"/>
                    <a:pt x="450" y="158"/>
                  </a:cubicBezTo>
                  <a:cubicBezTo>
                    <a:pt x="449" y="158"/>
                    <a:pt x="441" y="159"/>
                    <a:pt x="440" y="157"/>
                  </a:cubicBezTo>
                  <a:cubicBezTo>
                    <a:pt x="439" y="152"/>
                    <a:pt x="438" y="152"/>
                    <a:pt x="434" y="153"/>
                  </a:cubicBezTo>
                  <a:cubicBezTo>
                    <a:pt x="434" y="152"/>
                    <a:pt x="435" y="152"/>
                    <a:pt x="436" y="151"/>
                  </a:cubicBezTo>
                  <a:cubicBezTo>
                    <a:pt x="433" y="149"/>
                    <a:pt x="429" y="144"/>
                    <a:pt x="425" y="145"/>
                  </a:cubicBezTo>
                  <a:cubicBezTo>
                    <a:pt x="418" y="146"/>
                    <a:pt x="421" y="143"/>
                    <a:pt x="415" y="141"/>
                  </a:cubicBezTo>
                  <a:cubicBezTo>
                    <a:pt x="414" y="140"/>
                    <a:pt x="405" y="141"/>
                    <a:pt x="405" y="143"/>
                  </a:cubicBezTo>
                  <a:cubicBezTo>
                    <a:pt x="405" y="145"/>
                    <a:pt x="412" y="146"/>
                    <a:pt x="414" y="147"/>
                  </a:cubicBezTo>
                  <a:cubicBezTo>
                    <a:pt x="408" y="146"/>
                    <a:pt x="404" y="146"/>
                    <a:pt x="398" y="148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02" y="153"/>
                    <a:pt x="409" y="151"/>
                    <a:pt x="413" y="151"/>
                  </a:cubicBezTo>
                  <a:cubicBezTo>
                    <a:pt x="411" y="152"/>
                    <a:pt x="394" y="151"/>
                    <a:pt x="394" y="156"/>
                  </a:cubicBezTo>
                  <a:cubicBezTo>
                    <a:pt x="395" y="160"/>
                    <a:pt x="409" y="155"/>
                    <a:pt x="411" y="155"/>
                  </a:cubicBezTo>
                  <a:cubicBezTo>
                    <a:pt x="405" y="159"/>
                    <a:pt x="394" y="156"/>
                    <a:pt x="391" y="162"/>
                  </a:cubicBezTo>
                  <a:cubicBezTo>
                    <a:pt x="395" y="164"/>
                    <a:pt x="397" y="165"/>
                    <a:pt x="402" y="163"/>
                  </a:cubicBezTo>
                  <a:cubicBezTo>
                    <a:pt x="402" y="164"/>
                    <a:pt x="402" y="165"/>
                    <a:pt x="402" y="166"/>
                  </a:cubicBezTo>
                  <a:cubicBezTo>
                    <a:pt x="403" y="166"/>
                    <a:pt x="405" y="167"/>
                    <a:pt x="407" y="167"/>
                  </a:cubicBezTo>
                  <a:cubicBezTo>
                    <a:pt x="406" y="163"/>
                    <a:pt x="410" y="164"/>
                    <a:pt x="411" y="168"/>
                  </a:cubicBezTo>
                  <a:cubicBezTo>
                    <a:pt x="416" y="165"/>
                    <a:pt x="417" y="164"/>
                    <a:pt x="419" y="158"/>
                  </a:cubicBezTo>
                  <a:cubicBezTo>
                    <a:pt x="422" y="160"/>
                    <a:pt x="421" y="162"/>
                    <a:pt x="420" y="165"/>
                  </a:cubicBezTo>
                  <a:cubicBezTo>
                    <a:pt x="423" y="165"/>
                    <a:pt x="429" y="167"/>
                    <a:pt x="430" y="163"/>
                  </a:cubicBezTo>
                  <a:cubicBezTo>
                    <a:pt x="432" y="167"/>
                    <a:pt x="438" y="165"/>
                    <a:pt x="441" y="162"/>
                  </a:cubicBezTo>
                  <a:cubicBezTo>
                    <a:pt x="436" y="169"/>
                    <a:pt x="424" y="170"/>
                    <a:pt x="416" y="172"/>
                  </a:cubicBezTo>
                  <a:cubicBezTo>
                    <a:pt x="426" y="179"/>
                    <a:pt x="430" y="177"/>
                    <a:pt x="440" y="173"/>
                  </a:cubicBezTo>
                  <a:cubicBezTo>
                    <a:pt x="446" y="171"/>
                    <a:pt x="452" y="169"/>
                    <a:pt x="457" y="167"/>
                  </a:cubicBezTo>
                  <a:cubicBezTo>
                    <a:pt x="461" y="165"/>
                    <a:pt x="463" y="168"/>
                    <a:pt x="466" y="168"/>
                  </a:cubicBezTo>
                  <a:cubicBezTo>
                    <a:pt x="467" y="168"/>
                    <a:pt x="468" y="165"/>
                    <a:pt x="470" y="165"/>
                  </a:cubicBezTo>
                  <a:cubicBezTo>
                    <a:pt x="473" y="165"/>
                    <a:pt x="476" y="165"/>
                    <a:pt x="479" y="165"/>
                  </a:cubicBezTo>
                  <a:cubicBezTo>
                    <a:pt x="482" y="165"/>
                    <a:pt x="484" y="161"/>
                    <a:pt x="485" y="157"/>
                  </a:cubicBezTo>
                  <a:cubicBezTo>
                    <a:pt x="486" y="152"/>
                    <a:pt x="485" y="148"/>
                    <a:pt x="479" y="149"/>
                  </a:cubicBezTo>
                  <a:cubicBezTo>
                    <a:pt x="471" y="150"/>
                    <a:pt x="478" y="152"/>
                    <a:pt x="475" y="156"/>
                  </a:cubicBezTo>
                  <a:cubicBezTo>
                    <a:pt x="473" y="152"/>
                    <a:pt x="472" y="151"/>
                    <a:pt x="469" y="150"/>
                  </a:cubicBezTo>
                  <a:cubicBezTo>
                    <a:pt x="467" y="149"/>
                    <a:pt x="466" y="145"/>
                    <a:pt x="464" y="144"/>
                  </a:cubicBezTo>
                  <a:cubicBezTo>
                    <a:pt x="461" y="141"/>
                    <a:pt x="463" y="132"/>
                    <a:pt x="456" y="135"/>
                  </a:cubicBezTo>
                  <a:cubicBezTo>
                    <a:pt x="453" y="139"/>
                    <a:pt x="451" y="141"/>
                    <a:pt x="448" y="144"/>
                  </a:cubicBezTo>
                  <a:close/>
                  <a:moveTo>
                    <a:pt x="553" y="74"/>
                  </a:moveTo>
                  <a:cubicBezTo>
                    <a:pt x="554" y="83"/>
                    <a:pt x="564" y="83"/>
                    <a:pt x="570" y="81"/>
                  </a:cubicBezTo>
                  <a:cubicBezTo>
                    <a:pt x="568" y="84"/>
                    <a:pt x="565" y="84"/>
                    <a:pt x="562" y="84"/>
                  </a:cubicBezTo>
                  <a:cubicBezTo>
                    <a:pt x="560" y="84"/>
                    <a:pt x="560" y="88"/>
                    <a:pt x="563" y="87"/>
                  </a:cubicBezTo>
                  <a:cubicBezTo>
                    <a:pt x="565" y="87"/>
                    <a:pt x="565" y="91"/>
                    <a:pt x="568" y="89"/>
                  </a:cubicBezTo>
                  <a:cubicBezTo>
                    <a:pt x="570" y="88"/>
                    <a:pt x="571" y="86"/>
                    <a:pt x="573" y="87"/>
                  </a:cubicBezTo>
                  <a:cubicBezTo>
                    <a:pt x="573" y="88"/>
                    <a:pt x="573" y="89"/>
                    <a:pt x="573" y="89"/>
                  </a:cubicBezTo>
                  <a:cubicBezTo>
                    <a:pt x="576" y="91"/>
                    <a:pt x="577" y="88"/>
                    <a:pt x="579" y="87"/>
                  </a:cubicBezTo>
                  <a:cubicBezTo>
                    <a:pt x="580" y="87"/>
                    <a:pt x="582" y="90"/>
                    <a:pt x="582" y="86"/>
                  </a:cubicBezTo>
                  <a:cubicBezTo>
                    <a:pt x="586" y="88"/>
                    <a:pt x="593" y="85"/>
                    <a:pt x="596" y="88"/>
                  </a:cubicBezTo>
                  <a:cubicBezTo>
                    <a:pt x="593" y="89"/>
                    <a:pt x="589" y="89"/>
                    <a:pt x="585" y="89"/>
                  </a:cubicBezTo>
                  <a:cubicBezTo>
                    <a:pt x="591" y="92"/>
                    <a:pt x="596" y="91"/>
                    <a:pt x="602" y="90"/>
                  </a:cubicBezTo>
                  <a:cubicBezTo>
                    <a:pt x="592" y="92"/>
                    <a:pt x="582" y="91"/>
                    <a:pt x="572" y="95"/>
                  </a:cubicBezTo>
                  <a:cubicBezTo>
                    <a:pt x="575" y="98"/>
                    <a:pt x="578" y="98"/>
                    <a:pt x="582" y="99"/>
                  </a:cubicBezTo>
                  <a:cubicBezTo>
                    <a:pt x="580" y="99"/>
                    <a:pt x="578" y="99"/>
                    <a:pt x="576" y="99"/>
                  </a:cubicBezTo>
                  <a:cubicBezTo>
                    <a:pt x="579" y="104"/>
                    <a:pt x="587" y="102"/>
                    <a:pt x="592" y="103"/>
                  </a:cubicBezTo>
                  <a:cubicBezTo>
                    <a:pt x="589" y="104"/>
                    <a:pt x="586" y="104"/>
                    <a:pt x="582" y="104"/>
                  </a:cubicBezTo>
                  <a:cubicBezTo>
                    <a:pt x="587" y="111"/>
                    <a:pt x="596" y="110"/>
                    <a:pt x="603" y="111"/>
                  </a:cubicBezTo>
                  <a:cubicBezTo>
                    <a:pt x="603" y="109"/>
                    <a:pt x="601" y="107"/>
                    <a:pt x="600" y="107"/>
                  </a:cubicBezTo>
                  <a:cubicBezTo>
                    <a:pt x="604" y="107"/>
                    <a:pt x="606" y="109"/>
                    <a:pt x="609" y="111"/>
                  </a:cubicBezTo>
                  <a:cubicBezTo>
                    <a:pt x="608" y="108"/>
                    <a:pt x="606" y="105"/>
                    <a:pt x="605" y="102"/>
                  </a:cubicBezTo>
                  <a:cubicBezTo>
                    <a:pt x="608" y="105"/>
                    <a:pt x="611" y="108"/>
                    <a:pt x="614" y="111"/>
                  </a:cubicBezTo>
                  <a:cubicBezTo>
                    <a:pt x="616" y="107"/>
                    <a:pt x="617" y="105"/>
                    <a:pt x="615" y="102"/>
                  </a:cubicBezTo>
                  <a:cubicBezTo>
                    <a:pt x="628" y="109"/>
                    <a:pt x="613" y="96"/>
                    <a:pt x="623" y="93"/>
                  </a:cubicBezTo>
                  <a:cubicBezTo>
                    <a:pt x="622" y="96"/>
                    <a:pt x="623" y="99"/>
                    <a:pt x="624" y="101"/>
                  </a:cubicBezTo>
                  <a:cubicBezTo>
                    <a:pt x="627" y="99"/>
                    <a:pt x="630" y="98"/>
                    <a:pt x="629" y="94"/>
                  </a:cubicBezTo>
                  <a:cubicBezTo>
                    <a:pt x="631" y="96"/>
                    <a:pt x="641" y="91"/>
                    <a:pt x="645" y="90"/>
                  </a:cubicBezTo>
                  <a:cubicBezTo>
                    <a:pt x="643" y="87"/>
                    <a:pt x="641" y="85"/>
                    <a:pt x="638" y="83"/>
                  </a:cubicBezTo>
                  <a:cubicBezTo>
                    <a:pt x="638" y="84"/>
                    <a:pt x="637" y="85"/>
                    <a:pt x="636" y="86"/>
                  </a:cubicBezTo>
                  <a:cubicBezTo>
                    <a:pt x="636" y="79"/>
                    <a:pt x="628" y="83"/>
                    <a:pt x="625" y="85"/>
                  </a:cubicBezTo>
                  <a:cubicBezTo>
                    <a:pt x="629" y="78"/>
                    <a:pt x="631" y="75"/>
                    <a:pt x="622" y="74"/>
                  </a:cubicBezTo>
                  <a:cubicBezTo>
                    <a:pt x="627" y="69"/>
                    <a:pt x="620" y="64"/>
                    <a:pt x="615" y="68"/>
                  </a:cubicBezTo>
                  <a:cubicBezTo>
                    <a:pt x="616" y="69"/>
                    <a:pt x="617" y="71"/>
                    <a:pt x="618" y="73"/>
                  </a:cubicBezTo>
                  <a:cubicBezTo>
                    <a:pt x="616" y="73"/>
                    <a:pt x="613" y="72"/>
                    <a:pt x="611" y="70"/>
                  </a:cubicBezTo>
                  <a:cubicBezTo>
                    <a:pt x="611" y="68"/>
                    <a:pt x="613" y="64"/>
                    <a:pt x="609" y="65"/>
                  </a:cubicBezTo>
                  <a:cubicBezTo>
                    <a:pt x="605" y="66"/>
                    <a:pt x="601" y="64"/>
                    <a:pt x="598" y="61"/>
                  </a:cubicBezTo>
                  <a:cubicBezTo>
                    <a:pt x="593" y="55"/>
                    <a:pt x="591" y="51"/>
                    <a:pt x="584" y="49"/>
                  </a:cubicBezTo>
                  <a:cubicBezTo>
                    <a:pt x="580" y="48"/>
                    <a:pt x="574" y="46"/>
                    <a:pt x="571" y="50"/>
                  </a:cubicBezTo>
                  <a:cubicBezTo>
                    <a:pt x="574" y="52"/>
                    <a:pt x="578" y="50"/>
                    <a:pt x="582" y="52"/>
                  </a:cubicBezTo>
                  <a:cubicBezTo>
                    <a:pt x="578" y="58"/>
                    <a:pt x="566" y="50"/>
                    <a:pt x="563" y="59"/>
                  </a:cubicBezTo>
                  <a:cubicBezTo>
                    <a:pt x="566" y="60"/>
                    <a:pt x="570" y="59"/>
                    <a:pt x="572" y="61"/>
                  </a:cubicBezTo>
                  <a:cubicBezTo>
                    <a:pt x="570" y="62"/>
                    <a:pt x="556" y="63"/>
                    <a:pt x="560" y="67"/>
                  </a:cubicBezTo>
                  <a:cubicBezTo>
                    <a:pt x="558" y="68"/>
                    <a:pt x="556" y="68"/>
                    <a:pt x="554" y="69"/>
                  </a:cubicBezTo>
                  <a:cubicBezTo>
                    <a:pt x="558" y="71"/>
                    <a:pt x="560" y="70"/>
                    <a:pt x="563" y="71"/>
                  </a:cubicBezTo>
                  <a:cubicBezTo>
                    <a:pt x="563" y="71"/>
                    <a:pt x="562" y="72"/>
                    <a:pt x="562" y="72"/>
                  </a:cubicBezTo>
                  <a:cubicBezTo>
                    <a:pt x="565" y="74"/>
                    <a:pt x="569" y="70"/>
                    <a:pt x="572" y="72"/>
                  </a:cubicBezTo>
                  <a:cubicBezTo>
                    <a:pt x="570" y="72"/>
                    <a:pt x="569" y="73"/>
                    <a:pt x="568" y="74"/>
                  </a:cubicBezTo>
                  <a:cubicBezTo>
                    <a:pt x="569" y="74"/>
                    <a:pt x="570" y="75"/>
                    <a:pt x="571" y="76"/>
                  </a:cubicBezTo>
                  <a:cubicBezTo>
                    <a:pt x="569" y="76"/>
                    <a:pt x="568" y="75"/>
                    <a:pt x="567" y="75"/>
                  </a:cubicBezTo>
                  <a:cubicBezTo>
                    <a:pt x="562" y="75"/>
                    <a:pt x="558" y="74"/>
                    <a:pt x="553" y="74"/>
                  </a:cubicBezTo>
                  <a:close/>
                  <a:moveTo>
                    <a:pt x="493" y="147"/>
                  </a:moveTo>
                  <a:cubicBezTo>
                    <a:pt x="496" y="150"/>
                    <a:pt x="509" y="151"/>
                    <a:pt x="507" y="144"/>
                  </a:cubicBezTo>
                  <a:cubicBezTo>
                    <a:pt x="504" y="144"/>
                    <a:pt x="496" y="144"/>
                    <a:pt x="493" y="147"/>
                  </a:cubicBezTo>
                  <a:close/>
                  <a:moveTo>
                    <a:pt x="391" y="147"/>
                  </a:moveTo>
                  <a:cubicBezTo>
                    <a:pt x="389" y="148"/>
                    <a:pt x="377" y="153"/>
                    <a:pt x="378" y="156"/>
                  </a:cubicBezTo>
                  <a:cubicBezTo>
                    <a:pt x="379" y="159"/>
                    <a:pt x="385" y="158"/>
                    <a:pt x="386" y="156"/>
                  </a:cubicBezTo>
                  <a:cubicBezTo>
                    <a:pt x="388" y="154"/>
                    <a:pt x="392" y="151"/>
                    <a:pt x="391" y="147"/>
                  </a:cubicBezTo>
                  <a:close/>
                  <a:moveTo>
                    <a:pt x="1255" y="424"/>
                  </a:moveTo>
                  <a:cubicBezTo>
                    <a:pt x="1254" y="424"/>
                    <a:pt x="1254" y="424"/>
                    <a:pt x="1254" y="424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4"/>
                    <a:pt x="1255" y="424"/>
                  </a:cubicBezTo>
                  <a:close/>
                  <a:moveTo>
                    <a:pt x="474" y="193"/>
                  </a:moveTo>
                  <a:cubicBezTo>
                    <a:pt x="478" y="194"/>
                    <a:pt x="478" y="195"/>
                    <a:pt x="481" y="197"/>
                  </a:cubicBezTo>
                  <a:cubicBezTo>
                    <a:pt x="484" y="200"/>
                    <a:pt x="485" y="202"/>
                    <a:pt x="488" y="201"/>
                  </a:cubicBezTo>
                  <a:cubicBezTo>
                    <a:pt x="491" y="200"/>
                    <a:pt x="493" y="196"/>
                    <a:pt x="493" y="193"/>
                  </a:cubicBezTo>
                  <a:cubicBezTo>
                    <a:pt x="493" y="190"/>
                    <a:pt x="490" y="189"/>
                    <a:pt x="487" y="187"/>
                  </a:cubicBezTo>
                  <a:cubicBezTo>
                    <a:pt x="482" y="188"/>
                    <a:pt x="476" y="186"/>
                    <a:pt x="474" y="193"/>
                  </a:cubicBezTo>
                  <a:close/>
                  <a:moveTo>
                    <a:pt x="500" y="164"/>
                  </a:moveTo>
                  <a:cubicBezTo>
                    <a:pt x="498" y="159"/>
                    <a:pt x="496" y="159"/>
                    <a:pt x="491" y="161"/>
                  </a:cubicBezTo>
                  <a:cubicBezTo>
                    <a:pt x="486" y="168"/>
                    <a:pt x="498" y="165"/>
                    <a:pt x="500" y="164"/>
                  </a:cubicBezTo>
                  <a:close/>
                  <a:moveTo>
                    <a:pt x="492" y="139"/>
                  </a:moveTo>
                  <a:cubicBezTo>
                    <a:pt x="493" y="141"/>
                    <a:pt x="493" y="141"/>
                    <a:pt x="494" y="144"/>
                  </a:cubicBezTo>
                  <a:cubicBezTo>
                    <a:pt x="497" y="144"/>
                    <a:pt x="502" y="145"/>
                    <a:pt x="505" y="142"/>
                  </a:cubicBezTo>
                  <a:cubicBezTo>
                    <a:pt x="503" y="141"/>
                    <a:pt x="501" y="140"/>
                    <a:pt x="500" y="139"/>
                  </a:cubicBezTo>
                  <a:cubicBezTo>
                    <a:pt x="497" y="137"/>
                    <a:pt x="494" y="138"/>
                    <a:pt x="492" y="139"/>
                  </a:cubicBezTo>
                  <a:close/>
                  <a:moveTo>
                    <a:pt x="577" y="124"/>
                  </a:moveTo>
                  <a:cubicBezTo>
                    <a:pt x="579" y="122"/>
                    <a:pt x="580" y="120"/>
                    <a:pt x="581" y="119"/>
                  </a:cubicBezTo>
                  <a:cubicBezTo>
                    <a:pt x="573" y="116"/>
                    <a:pt x="564" y="116"/>
                    <a:pt x="557" y="120"/>
                  </a:cubicBezTo>
                  <a:cubicBezTo>
                    <a:pt x="558" y="126"/>
                    <a:pt x="573" y="124"/>
                    <a:pt x="577" y="124"/>
                  </a:cubicBezTo>
                  <a:close/>
                  <a:moveTo>
                    <a:pt x="682" y="201"/>
                  </a:moveTo>
                  <a:cubicBezTo>
                    <a:pt x="683" y="203"/>
                    <a:pt x="685" y="204"/>
                    <a:pt x="687" y="204"/>
                  </a:cubicBezTo>
                  <a:cubicBezTo>
                    <a:pt x="690" y="206"/>
                    <a:pt x="698" y="202"/>
                    <a:pt x="701" y="202"/>
                  </a:cubicBezTo>
                  <a:cubicBezTo>
                    <a:pt x="705" y="201"/>
                    <a:pt x="710" y="202"/>
                    <a:pt x="713" y="202"/>
                  </a:cubicBezTo>
                  <a:cubicBezTo>
                    <a:pt x="708" y="195"/>
                    <a:pt x="705" y="193"/>
                    <a:pt x="697" y="189"/>
                  </a:cubicBezTo>
                  <a:cubicBezTo>
                    <a:pt x="695" y="188"/>
                    <a:pt x="692" y="190"/>
                    <a:pt x="689" y="189"/>
                  </a:cubicBezTo>
                  <a:cubicBezTo>
                    <a:pt x="686" y="188"/>
                    <a:pt x="683" y="187"/>
                    <a:pt x="680" y="186"/>
                  </a:cubicBezTo>
                  <a:cubicBezTo>
                    <a:pt x="675" y="187"/>
                    <a:pt x="674" y="193"/>
                    <a:pt x="679" y="196"/>
                  </a:cubicBezTo>
                  <a:cubicBezTo>
                    <a:pt x="683" y="197"/>
                    <a:pt x="680" y="198"/>
                    <a:pt x="682" y="201"/>
                  </a:cubicBezTo>
                  <a:close/>
                  <a:moveTo>
                    <a:pt x="597" y="122"/>
                  </a:moveTo>
                  <a:cubicBezTo>
                    <a:pt x="594" y="124"/>
                    <a:pt x="600" y="127"/>
                    <a:pt x="601" y="127"/>
                  </a:cubicBezTo>
                  <a:cubicBezTo>
                    <a:pt x="604" y="129"/>
                    <a:pt x="606" y="127"/>
                    <a:pt x="609" y="126"/>
                  </a:cubicBezTo>
                  <a:cubicBezTo>
                    <a:pt x="608" y="120"/>
                    <a:pt x="600" y="119"/>
                    <a:pt x="597" y="122"/>
                  </a:cubicBezTo>
                  <a:close/>
                  <a:moveTo>
                    <a:pt x="602" y="135"/>
                  </a:moveTo>
                  <a:cubicBezTo>
                    <a:pt x="599" y="137"/>
                    <a:pt x="606" y="142"/>
                    <a:pt x="608" y="141"/>
                  </a:cubicBezTo>
                  <a:cubicBezTo>
                    <a:pt x="607" y="140"/>
                    <a:pt x="607" y="138"/>
                    <a:pt x="607" y="138"/>
                  </a:cubicBezTo>
                  <a:cubicBezTo>
                    <a:pt x="610" y="135"/>
                    <a:pt x="604" y="134"/>
                    <a:pt x="602" y="135"/>
                  </a:cubicBezTo>
                  <a:close/>
                  <a:moveTo>
                    <a:pt x="2449" y="172"/>
                  </a:moveTo>
                  <a:cubicBezTo>
                    <a:pt x="2458" y="173"/>
                    <a:pt x="2464" y="172"/>
                    <a:pt x="2473" y="169"/>
                  </a:cubicBezTo>
                  <a:cubicBezTo>
                    <a:pt x="2474" y="169"/>
                    <a:pt x="2474" y="164"/>
                    <a:pt x="2474" y="164"/>
                  </a:cubicBezTo>
                  <a:cubicBezTo>
                    <a:pt x="2473" y="163"/>
                    <a:pt x="2469" y="162"/>
                    <a:pt x="2468" y="162"/>
                  </a:cubicBezTo>
                  <a:cubicBezTo>
                    <a:pt x="2463" y="161"/>
                    <a:pt x="2461" y="161"/>
                    <a:pt x="2457" y="163"/>
                  </a:cubicBezTo>
                  <a:cubicBezTo>
                    <a:pt x="2457" y="162"/>
                    <a:pt x="2456" y="160"/>
                    <a:pt x="2457" y="159"/>
                  </a:cubicBezTo>
                  <a:cubicBezTo>
                    <a:pt x="2453" y="159"/>
                    <a:pt x="2449" y="158"/>
                    <a:pt x="2445" y="161"/>
                  </a:cubicBezTo>
                  <a:cubicBezTo>
                    <a:pt x="2445" y="153"/>
                    <a:pt x="2435" y="158"/>
                    <a:pt x="2436" y="163"/>
                  </a:cubicBezTo>
                  <a:cubicBezTo>
                    <a:pt x="2437" y="166"/>
                    <a:pt x="2447" y="171"/>
                    <a:pt x="2449" y="172"/>
                  </a:cubicBezTo>
                  <a:close/>
                  <a:moveTo>
                    <a:pt x="1709" y="227"/>
                  </a:moveTo>
                  <a:cubicBezTo>
                    <a:pt x="1713" y="233"/>
                    <a:pt x="1719" y="236"/>
                    <a:pt x="1726" y="237"/>
                  </a:cubicBezTo>
                  <a:cubicBezTo>
                    <a:pt x="1732" y="237"/>
                    <a:pt x="1744" y="241"/>
                    <a:pt x="1750" y="236"/>
                  </a:cubicBezTo>
                  <a:cubicBezTo>
                    <a:pt x="1741" y="231"/>
                    <a:pt x="1735" y="226"/>
                    <a:pt x="1734" y="214"/>
                  </a:cubicBezTo>
                  <a:cubicBezTo>
                    <a:pt x="1734" y="205"/>
                    <a:pt x="1743" y="197"/>
                    <a:pt x="1748" y="191"/>
                  </a:cubicBezTo>
                  <a:cubicBezTo>
                    <a:pt x="1751" y="187"/>
                    <a:pt x="1754" y="183"/>
                    <a:pt x="1757" y="179"/>
                  </a:cubicBezTo>
                  <a:cubicBezTo>
                    <a:pt x="1759" y="176"/>
                    <a:pt x="1766" y="174"/>
                    <a:pt x="1769" y="172"/>
                  </a:cubicBezTo>
                  <a:cubicBezTo>
                    <a:pt x="1776" y="167"/>
                    <a:pt x="1781" y="162"/>
                    <a:pt x="1788" y="159"/>
                  </a:cubicBezTo>
                  <a:cubicBezTo>
                    <a:pt x="1797" y="157"/>
                    <a:pt x="1807" y="154"/>
                    <a:pt x="1816" y="151"/>
                  </a:cubicBezTo>
                  <a:cubicBezTo>
                    <a:pt x="1820" y="149"/>
                    <a:pt x="1839" y="146"/>
                    <a:pt x="1839" y="138"/>
                  </a:cubicBezTo>
                  <a:cubicBezTo>
                    <a:pt x="1840" y="128"/>
                    <a:pt x="1821" y="132"/>
                    <a:pt x="1818" y="135"/>
                  </a:cubicBezTo>
                  <a:cubicBezTo>
                    <a:pt x="1811" y="141"/>
                    <a:pt x="1802" y="142"/>
                    <a:pt x="1793" y="145"/>
                  </a:cubicBezTo>
                  <a:cubicBezTo>
                    <a:pt x="1785" y="145"/>
                    <a:pt x="1779" y="146"/>
                    <a:pt x="1771" y="149"/>
                  </a:cubicBezTo>
                  <a:cubicBezTo>
                    <a:pt x="1765" y="151"/>
                    <a:pt x="1755" y="153"/>
                    <a:pt x="1750" y="157"/>
                  </a:cubicBezTo>
                  <a:cubicBezTo>
                    <a:pt x="1745" y="162"/>
                    <a:pt x="1739" y="167"/>
                    <a:pt x="1734" y="173"/>
                  </a:cubicBezTo>
                  <a:cubicBezTo>
                    <a:pt x="1730" y="177"/>
                    <a:pt x="1727" y="181"/>
                    <a:pt x="1723" y="185"/>
                  </a:cubicBezTo>
                  <a:cubicBezTo>
                    <a:pt x="1720" y="188"/>
                    <a:pt x="1722" y="190"/>
                    <a:pt x="1723" y="194"/>
                  </a:cubicBezTo>
                  <a:cubicBezTo>
                    <a:pt x="1723" y="196"/>
                    <a:pt x="1716" y="200"/>
                    <a:pt x="1714" y="201"/>
                  </a:cubicBezTo>
                  <a:cubicBezTo>
                    <a:pt x="1709" y="205"/>
                    <a:pt x="1714" y="205"/>
                    <a:pt x="1711" y="210"/>
                  </a:cubicBezTo>
                  <a:cubicBezTo>
                    <a:pt x="1710" y="213"/>
                    <a:pt x="1704" y="212"/>
                    <a:pt x="1704" y="216"/>
                  </a:cubicBezTo>
                  <a:cubicBezTo>
                    <a:pt x="1704" y="223"/>
                    <a:pt x="1704" y="223"/>
                    <a:pt x="1709" y="227"/>
                  </a:cubicBezTo>
                  <a:close/>
                  <a:moveTo>
                    <a:pt x="1725" y="69"/>
                  </a:moveTo>
                  <a:cubicBezTo>
                    <a:pt x="1717" y="66"/>
                    <a:pt x="1716" y="66"/>
                    <a:pt x="1709" y="72"/>
                  </a:cubicBezTo>
                  <a:cubicBezTo>
                    <a:pt x="1712" y="73"/>
                    <a:pt x="1716" y="73"/>
                    <a:pt x="1719" y="74"/>
                  </a:cubicBezTo>
                  <a:cubicBezTo>
                    <a:pt x="1721" y="72"/>
                    <a:pt x="1723" y="71"/>
                    <a:pt x="1725" y="69"/>
                  </a:cubicBezTo>
                  <a:close/>
                  <a:moveTo>
                    <a:pt x="1758" y="49"/>
                  </a:moveTo>
                  <a:cubicBezTo>
                    <a:pt x="1756" y="47"/>
                    <a:pt x="1754" y="45"/>
                    <a:pt x="1752" y="43"/>
                  </a:cubicBezTo>
                  <a:cubicBezTo>
                    <a:pt x="1756" y="42"/>
                    <a:pt x="1760" y="41"/>
                    <a:pt x="1764" y="40"/>
                  </a:cubicBezTo>
                  <a:cubicBezTo>
                    <a:pt x="1757" y="39"/>
                    <a:pt x="1754" y="38"/>
                    <a:pt x="1749" y="42"/>
                  </a:cubicBezTo>
                  <a:cubicBezTo>
                    <a:pt x="1744" y="45"/>
                    <a:pt x="1740" y="48"/>
                    <a:pt x="1735" y="51"/>
                  </a:cubicBezTo>
                  <a:cubicBezTo>
                    <a:pt x="1739" y="52"/>
                    <a:pt x="1743" y="52"/>
                    <a:pt x="1748" y="53"/>
                  </a:cubicBezTo>
                  <a:cubicBezTo>
                    <a:pt x="1751" y="51"/>
                    <a:pt x="1754" y="50"/>
                    <a:pt x="1758" y="49"/>
                  </a:cubicBezTo>
                  <a:close/>
                  <a:moveTo>
                    <a:pt x="1758" y="243"/>
                  </a:moveTo>
                  <a:cubicBezTo>
                    <a:pt x="1759" y="246"/>
                    <a:pt x="1769" y="255"/>
                    <a:pt x="1772" y="252"/>
                  </a:cubicBezTo>
                  <a:cubicBezTo>
                    <a:pt x="1776" y="248"/>
                    <a:pt x="1764" y="242"/>
                    <a:pt x="1762" y="241"/>
                  </a:cubicBezTo>
                  <a:cubicBezTo>
                    <a:pt x="1760" y="242"/>
                    <a:pt x="1759" y="242"/>
                    <a:pt x="1758" y="243"/>
                  </a:cubicBezTo>
                  <a:close/>
                  <a:moveTo>
                    <a:pt x="1769" y="75"/>
                  </a:moveTo>
                  <a:cubicBezTo>
                    <a:pt x="1767" y="72"/>
                    <a:pt x="1763" y="74"/>
                    <a:pt x="1761" y="75"/>
                  </a:cubicBezTo>
                  <a:cubicBezTo>
                    <a:pt x="1762" y="76"/>
                    <a:pt x="1763" y="77"/>
                    <a:pt x="1764" y="78"/>
                  </a:cubicBezTo>
                  <a:cubicBezTo>
                    <a:pt x="1766" y="77"/>
                    <a:pt x="1767" y="76"/>
                    <a:pt x="1769" y="75"/>
                  </a:cubicBezTo>
                  <a:close/>
                  <a:moveTo>
                    <a:pt x="1754" y="58"/>
                  </a:moveTo>
                  <a:cubicBezTo>
                    <a:pt x="1748" y="56"/>
                    <a:pt x="1743" y="54"/>
                    <a:pt x="1738" y="55"/>
                  </a:cubicBezTo>
                  <a:cubicBezTo>
                    <a:pt x="1730" y="55"/>
                    <a:pt x="1728" y="54"/>
                    <a:pt x="1722" y="60"/>
                  </a:cubicBezTo>
                  <a:cubicBezTo>
                    <a:pt x="1727" y="61"/>
                    <a:pt x="1732" y="63"/>
                    <a:pt x="1738" y="64"/>
                  </a:cubicBezTo>
                  <a:cubicBezTo>
                    <a:pt x="1744" y="63"/>
                    <a:pt x="1748" y="62"/>
                    <a:pt x="1754" y="58"/>
                  </a:cubicBezTo>
                  <a:close/>
                  <a:moveTo>
                    <a:pt x="1677" y="63"/>
                  </a:moveTo>
                  <a:cubicBezTo>
                    <a:pt x="1674" y="65"/>
                    <a:pt x="1670" y="68"/>
                    <a:pt x="1666" y="70"/>
                  </a:cubicBezTo>
                  <a:cubicBezTo>
                    <a:pt x="1673" y="72"/>
                    <a:pt x="1677" y="73"/>
                    <a:pt x="1684" y="73"/>
                  </a:cubicBezTo>
                  <a:cubicBezTo>
                    <a:pt x="1684" y="71"/>
                    <a:pt x="1683" y="69"/>
                    <a:pt x="1683" y="67"/>
                  </a:cubicBezTo>
                  <a:cubicBezTo>
                    <a:pt x="1690" y="65"/>
                    <a:pt x="1697" y="63"/>
                    <a:pt x="1705" y="62"/>
                  </a:cubicBezTo>
                  <a:cubicBezTo>
                    <a:pt x="1701" y="59"/>
                    <a:pt x="1698" y="57"/>
                    <a:pt x="1693" y="58"/>
                  </a:cubicBezTo>
                  <a:cubicBezTo>
                    <a:pt x="1689" y="59"/>
                    <a:pt x="1684" y="61"/>
                    <a:pt x="1679" y="60"/>
                  </a:cubicBezTo>
                  <a:cubicBezTo>
                    <a:pt x="1670" y="58"/>
                    <a:pt x="1663" y="61"/>
                    <a:pt x="1653" y="64"/>
                  </a:cubicBezTo>
                  <a:cubicBezTo>
                    <a:pt x="1657" y="65"/>
                    <a:pt x="1660" y="65"/>
                    <a:pt x="1663" y="66"/>
                  </a:cubicBezTo>
                  <a:cubicBezTo>
                    <a:pt x="1668" y="65"/>
                    <a:pt x="1673" y="64"/>
                    <a:pt x="1677" y="63"/>
                  </a:cubicBezTo>
                  <a:close/>
                  <a:moveTo>
                    <a:pt x="1681" y="266"/>
                  </a:moveTo>
                  <a:cubicBezTo>
                    <a:pt x="1684" y="268"/>
                    <a:pt x="1691" y="262"/>
                    <a:pt x="1693" y="260"/>
                  </a:cubicBezTo>
                  <a:cubicBezTo>
                    <a:pt x="1690" y="257"/>
                    <a:pt x="1688" y="256"/>
                    <a:pt x="1684" y="255"/>
                  </a:cubicBezTo>
                  <a:cubicBezTo>
                    <a:pt x="1678" y="258"/>
                    <a:pt x="1676" y="261"/>
                    <a:pt x="1681" y="266"/>
                  </a:cubicBezTo>
                  <a:close/>
                  <a:moveTo>
                    <a:pt x="1471" y="245"/>
                  </a:moveTo>
                  <a:cubicBezTo>
                    <a:pt x="1479" y="244"/>
                    <a:pt x="1483" y="242"/>
                    <a:pt x="1489" y="236"/>
                  </a:cubicBezTo>
                  <a:cubicBezTo>
                    <a:pt x="1485" y="236"/>
                    <a:pt x="1485" y="239"/>
                    <a:pt x="1482" y="241"/>
                  </a:cubicBezTo>
                  <a:cubicBezTo>
                    <a:pt x="1480" y="242"/>
                    <a:pt x="1476" y="241"/>
                    <a:pt x="1473" y="241"/>
                  </a:cubicBezTo>
                  <a:cubicBezTo>
                    <a:pt x="1475" y="244"/>
                    <a:pt x="1473" y="245"/>
                    <a:pt x="1471" y="245"/>
                  </a:cubicBezTo>
                  <a:close/>
                  <a:moveTo>
                    <a:pt x="435" y="107"/>
                  </a:moveTo>
                  <a:cubicBezTo>
                    <a:pt x="439" y="109"/>
                    <a:pt x="438" y="106"/>
                    <a:pt x="441" y="106"/>
                  </a:cubicBezTo>
                  <a:cubicBezTo>
                    <a:pt x="444" y="106"/>
                    <a:pt x="458" y="111"/>
                    <a:pt x="456" y="104"/>
                  </a:cubicBezTo>
                  <a:cubicBezTo>
                    <a:pt x="455" y="99"/>
                    <a:pt x="444" y="100"/>
                    <a:pt x="441" y="101"/>
                  </a:cubicBezTo>
                  <a:cubicBezTo>
                    <a:pt x="436" y="102"/>
                    <a:pt x="428" y="103"/>
                    <a:pt x="425" y="107"/>
                  </a:cubicBezTo>
                  <a:cubicBezTo>
                    <a:pt x="425" y="108"/>
                    <a:pt x="426" y="108"/>
                    <a:pt x="427" y="109"/>
                  </a:cubicBezTo>
                  <a:cubicBezTo>
                    <a:pt x="429" y="108"/>
                    <a:pt x="433" y="106"/>
                    <a:pt x="435" y="107"/>
                  </a:cubicBezTo>
                  <a:close/>
                  <a:moveTo>
                    <a:pt x="1758" y="66"/>
                  </a:moveTo>
                  <a:cubicBezTo>
                    <a:pt x="1756" y="66"/>
                    <a:pt x="1736" y="67"/>
                    <a:pt x="1738" y="72"/>
                  </a:cubicBezTo>
                  <a:cubicBezTo>
                    <a:pt x="1739" y="78"/>
                    <a:pt x="1753" y="74"/>
                    <a:pt x="1758" y="73"/>
                  </a:cubicBezTo>
                  <a:cubicBezTo>
                    <a:pt x="1757" y="72"/>
                    <a:pt x="1757" y="71"/>
                    <a:pt x="1756" y="70"/>
                  </a:cubicBezTo>
                  <a:cubicBezTo>
                    <a:pt x="1758" y="70"/>
                    <a:pt x="1761" y="69"/>
                    <a:pt x="1763" y="69"/>
                  </a:cubicBezTo>
                  <a:cubicBezTo>
                    <a:pt x="1761" y="68"/>
                    <a:pt x="1759" y="67"/>
                    <a:pt x="1758" y="66"/>
                  </a:cubicBezTo>
                  <a:close/>
                  <a:moveTo>
                    <a:pt x="2372" y="168"/>
                  </a:moveTo>
                  <a:cubicBezTo>
                    <a:pt x="2374" y="170"/>
                    <a:pt x="2377" y="173"/>
                    <a:pt x="2380" y="173"/>
                  </a:cubicBezTo>
                  <a:cubicBezTo>
                    <a:pt x="2386" y="172"/>
                    <a:pt x="2386" y="172"/>
                    <a:pt x="2388" y="167"/>
                  </a:cubicBezTo>
                  <a:cubicBezTo>
                    <a:pt x="2392" y="173"/>
                    <a:pt x="2398" y="168"/>
                    <a:pt x="2404" y="165"/>
                  </a:cubicBezTo>
                  <a:cubicBezTo>
                    <a:pt x="2406" y="165"/>
                    <a:pt x="2408" y="171"/>
                    <a:pt x="2410" y="170"/>
                  </a:cubicBezTo>
                  <a:cubicBezTo>
                    <a:pt x="2413" y="170"/>
                    <a:pt x="2415" y="169"/>
                    <a:pt x="2418" y="168"/>
                  </a:cubicBezTo>
                  <a:cubicBezTo>
                    <a:pt x="2417" y="167"/>
                    <a:pt x="2416" y="165"/>
                    <a:pt x="2415" y="163"/>
                  </a:cubicBezTo>
                  <a:cubicBezTo>
                    <a:pt x="2419" y="165"/>
                    <a:pt x="2420" y="166"/>
                    <a:pt x="2424" y="164"/>
                  </a:cubicBezTo>
                  <a:cubicBezTo>
                    <a:pt x="2427" y="162"/>
                    <a:pt x="2429" y="161"/>
                    <a:pt x="2431" y="158"/>
                  </a:cubicBezTo>
                  <a:cubicBezTo>
                    <a:pt x="2423" y="155"/>
                    <a:pt x="2415" y="152"/>
                    <a:pt x="2407" y="149"/>
                  </a:cubicBezTo>
                  <a:cubicBezTo>
                    <a:pt x="2405" y="148"/>
                    <a:pt x="2402" y="146"/>
                    <a:pt x="2399" y="147"/>
                  </a:cubicBezTo>
                  <a:cubicBezTo>
                    <a:pt x="2395" y="149"/>
                    <a:pt x="2397" y="151"/>
                    <a:pt x="2398" y="156"/>
                  </a:cubicBezTo>
                  <a:cubicBezTo>
                    <a:pt x="2392" y="153"/>
                    <a:pt x="2381" y="143"/>
                    <a:pt x="2376" y="147"/>
                  </a:cubicBezTo>
                  <a:cubicBezTo>
                    <a:pt x="2371" y="151"/>
                    <a:pt x="2368" y="152"/>
                    <a:pt x="2366" y="159"/>
                  </a:cubicBezTo>
                  <a:cubicBezTo>
                    <a:pt x="2365" y="163"/>
                    <a:pt x="2370" y="166"/>
                    <a:pt x="2372" y="168"/>
                  </a:cubicBezTo>
                  <a:close/>
                  <a:moveTo>
                    <a:pt x="1255" y="442"/>
                  </a:moveTo>
                  <a:cubicBezTo>
                    <a:pt x="1257" y="441"/>
                    <a:pt x="1257" y="439"/>
                    <a:pt x="1256" y="437"/>
                  </a:cubicBezTo>
                  <a:cubicBezTo>
                    <a:pt x="1255" y="438"/>
                    <a:pt x="1254" y="438"/>
                    <a:pt x="1253" y="439"/>
                  </a:cubicBezTo>
                  <a:cubicBezTo>
                    <a:pt x="1256" y="440"/>
                    <a:pt x="1254" y="440"/>
                    <a:pt x="1255" y="442"/>
                  </a:cubicBezTo>
                  <a:close/>
                  <a:moveTo>
                    <a:pt x="2402" y="194"/>
                  </a:moveTo>
                  <a:cubicBezTo>
                    <a:pt x="2408" y="198"/>
                    <a:pt x="2411" y="197"/>
                    <a:pt x="2418" y="197"/>
                  </a:cubicBezTo>
                  <a:cubicBezTo>
                    <a:pt x="2416" y="191"/>
                    <a:pt x="2416" y="191"/>
                    <a:pt x="2411" y="188"/>
                  </a:cubicBezTo>
                  <a:cubicBezTo>
                    <a:pt x="2410" y="187"/>
                    <a:pt x="2401" y="183"/>
                    <a:pt x="2401" y="183"/>
                  </a:cubicBezTo>
                  <a:cubicBezTo>
                    <a:pt x="2401" y="179"/>
                    <a:pt x="2398" y="175"/>
                    <a:pt x="2393" y="178"/>
                  </a:cubicBezTo>
                  <a:cubicBezTo>
                    <a:pt x="2387" y="182"/>
                    <a:pt x="2394" y="186"/>
                    <a:pt x="2396" y="187"/>
                  </a:cubicBezTo>
                  <a:cubicBezTo>
                    <a:pt x="2393" y="190"/>
                    <a:pt x="2390" y="192"/>
                    <a:pt x="2387" y="194"/>
                  </a:cubicBezTo>
                  <a:cubicBezTo>
                    <a:pt x="2391" y="194"/>
                    <a:pt x="2399" y="191"/>
                    <a:pt x="2402" y="194"/>
                  </a:cubicBezTo>
                  <a:close/>
                  <a:moveTo>
                    <a:pt x="1808" y="59"/>
                  </a:moveTo>
                  <a:cubicBezTo>
                    <a:pt x="1813" y="58"/>
                    <a:pt x="1811" y="56"/>
                    <a:pt x="1811" y="51"/>
                  </a:cubicBezTo>
                  <a:cubicBezTo>
                    <a:pt x="1809" y="51"/>
                    <a:pt x="1805" y="50"/>
                    <a:pt x="1804" y="51"/>
                  </a:cubicBezTo>
                  <a:cubicBezTo>
                    <a:pt x="1802" y="52"/>
                    <a:pt x="1802" y="56"/>
                    <a:pt x="1801" y="57"/>
                  </a:cubicBezTo>
                  <a:cubicBezTo>
                    <a:pt x="1797" y="59"/>
                    <a:pt x="1793" y="53"/>
                    <a:pt x="1790" y="59"/>
                  </a:cubicBezTo>
                  <a:cubicBezTo>
                    <a:pt x="1791" y="60"/>
                    <a:pt x="1792" y="62"/>
                    <a:pt x="1793" y="62"/>
                  </a:cubicBezTo>
                  <a:cubicBezTo>
                    <a:pt x="1798" y="61"/>
                    <a:pt x="1803" y="60"/>
                    <a:pt x="1808" y="59"/>
                  </a:cubicBezTo>
                  <a:close/>
                  <a:moveTo>
                    <a:pt x="1766" y="66"/>
                  </a:moveTo>
                  <a:cubicBezTo>
                    <a:pt x="1769" y="66"/>
                    <a:pt x="1770" y="65"/>
                    <a:pt x="1772" y="68"/>
                  </a:cubicBezTo>
                  <a:cubicBezTo>
                    <a:pt x="1775" y="72"/>
                    <a:pt x="1783" y="66"/>
                    <a:pt x="1786" y="63"/>
                  </a:cubicBezTo>
                  <a:cubicBezTo>
                    <a:pt x="1789" y="59"/>
                    <a:pt x="1782" y="54"/>
                    <a:pt x="1778" y="55"/>
                  </a:cubicBezTo>
                  <a:cubicBezTo>
                    <a:pt x="1773" y="56"/>
                    <a:pt x="1768" y="58"/>
                    <a:pt x="1762" y="61"/>
                  </a:cubicBezTo>
                  <a:cubicBezTo>
                    <a:pt x="1763" y="63"/>
                    <a:pt x="1763" y="66"/>
                    <a:pt x="1766" y="66"/>
                  </a:cubicBezTo>
                  <a:close/>
                  <a:moveTo>
                    <a:pt x="2074" y="112"/>
                  </a:moveTo>
                  <a:cubicBezTo>
                    <a:pt x="2079" y="118"/>
                    <a:pt x="2089" y="111"/>
                    <a:pt x="2094" y="109"/>
                  </a:cubicBezTo>
                  <a:cubicBezTo>
                    <a:pt x="2096" y="108"/>
                    <a:pt x="2099" y="111"/>
                    <a:pt x="2101" y="111"/>
                  </a:cubicBezTo>
                  <a:cubicBezTo>
                    <a:pt x="2106" y="110"/>
                    <a:pt x="2110" y="109"/>
                    <a:pt x="2115" y="109"/>
                  </a:cubicBezTo>
                  <a:cubicBezTo>
                    <a:pt x="2118" y="108"/>
                    <a:pt x="2119" y="107"/>
                    <a:pt x="2122" y="105"/>
                  </a:cubicBezTo>
                  <a:cubicBezTo>
                    <a:pt x="2124" y="103"/>
                    <a:pt x="2120" y="98"/>
                    <a:pt x="2118" y="98"/>
                  </a:cubicBezTo>
                  <a:cubicBezTo>
                    <a:pt x="2114" y="97"/>
                    <a:pt x="2113" y="96"/>
                    <a:pt x="2110" y="92"/>
                  </a:cubicBezTo>
                  <a:cubicBezTo>
                    <a:pt x="2109" y="90"/>
                    <a:pt x="2103" y="92"/>
                    <a:pt x="2101" y="92"/>
                  </a:cubicBezTo>
                  <a:cubicBezTo>
                    <a:pt x="2102" y="91"/>
                    <a:pt x="2104" y="90"/>
                    <a:pt x="2105" y="89"/>
                  </a:cubicBezTo>
                  <a:cubicBezTo>
                    <a:pt x="2099" y="86"/>
                    <a:pt x="2094" y="86"/>
                    <a:pt x="2090" y="91"/>
                  </a:cubicBezTo>
                  <a:cubicBezTo>
                    <a:pt x="2085" y="96"/>
                    <a:pt x="2082" y="102"/>
                    <a:pt x="2078" y="108"/>
                  </a:cubicBezTo>
                  <a:cubicBezTo>
                    <a:pt x="2077" y="109"/>
                    <a:pt x="2076" y="111"/>
                    <a:pt x="2074" y="112"/>
                  </a:cubicBezTo>
                  <a:close/>
                  <a:moveTo>
                    <a:pt x="2016" y="82"/>
                  </a:moveTo>
                  <a:cubicBezTo>
                    <a:pt x="2020" y="82"/>
                    <a:pt x="2029" y="79"/>
                    <a:pt x="2032" y="83"/>
                  </a:cubicBezTo>
                  <a:cubicBezTo>
                    <a:pt x="2036" y="88"/>
                    <a:pt x="2038" y="95"/>
                    <a:pt x="2044" y="94"/>
                  </a:cubicBezTo>
                  <a:cubicBezTo>
                    <a:pt x="2052" y="94"/>
                    <a:pt x="2056" y="93"/>
                    <a:pt x="2063" y="96"/>
                  </a:cubicBezTo>
                  <a:cubicBezTo>
                    <a:pt x="2069" y="98"/>
                    <a:pt x="2072" y="97"/>
                    <a:pt x="2078" y="95"/>
                  </a:cubicBezTo>
                  <a:cubicBezTo>
                    <a:pt x="2078" y="93"/>
                    <a:pt x="2076" y="89"/>
                    <a:pt x="2076" y="86"/>
                  </a:cubicBezTo>
                  <a:cubicBezTo>
                    <a:pt x="2077" y="84"/>
                    <a:pt x="2080" y="80"/>
                    <a:pt x="2077" y="79"/>
                  </a:cubicBezTo>
                  <a:cubicBezTo>
                    <a:pt x="2071" y="75"/>
                    <a:pt x="2068" y="78"/>
                    <a:pt x="2062" y="81"/>
                  </a:cubicBezTo>
                  <a:cubicBezTo>
                    <a:pt x="2064" y="78"/>
                    <a:pt x="2066" y="76"/>
                    <a:pt x="2068" y="74"/>
                  </a:cubicBezTo>
                  <a:cubicBezTo>
                    <a:pt x="2065" y="73"/>
                    <a:pt x="2058" y="73"/>
                    <a:pt x="2057" y="70"/>
                  </a:cubicBezTo>
                  <a:cubicBezTo>
                    <a:pt x="2056" y="62"/>
                    <a:pt x="2056" y="63"/>
                    <a:pt x="2062" y="61"/>
                  </a:cubicBezTo>
                  <a:cubicBezTo>
                    <a:pt x="2058" y="58"/>
                    <a:pt x="2050" y="49"/>
                    <a:pt x="2045" y="49"/>
                  </a:cubicBezTo>
                  <a:cubicBezTo>
                    <a:pt x="2039" y="49"/>
                    <a:pt x="2043" y="52"/>
                    <a:pt x="2040" y="54"/>
                  </a:cubicBezTo>
                  <a:cubicBezTo>
                    <a:pt x="2036" y="55"/>
                    <a:pt x="2032" y="56"/>
                    <a:pt x="2028" y="57"/>
                  </a:cubicBezTo>
                  <a:cubicBezTo>
                    <a:pt x="2023" y="59"/>
                    <a:pt x="2024" y="60"/>
                    <a:pt x="2023" y="65"/>
                  </a:cubicBezTo>
                  <a:cubicBezTo>
                    <a:pt x="2022" y="67"/>
                    <a:pt x="2015" y="67"/>
                    <a:pt x="2014" y="68"/>
                  </a:cubicBezTo>
                  <a:cubicBezTo>
                    <a:pt x="2012" y="68"/>
                    <a:pt x="2010" y="75"/>
                    <a:pt x="2009" y="77"/>
                  </a:cubicBezTo>
                  <a:cubicBezTo>
                    <a:pt x="2009" y="78"/>
                    <a:pt x="2015" y="82"/>
                    <a:pt x="2016" y="82"/>
                  </a:cubicBezTo>
                  <a:close/>
                  <a:moveTo>
                    <a:pt x="2700" y="234"/>
                  </a:moveTo>
                  <a:cubicBezTo>
                    <a:pt x="2702" y="234"/>
                    <a:pt x="2703" y="235"/>
                    <a:pt x="2705" y="235"/>
                  </a:cubicBezTo>
                  <a:cubicBezTo>
                    <a:pt x="2712" y="233"/>
                    <a:pt x="2717" y="234"/>
                    <a:pt x="2722" y="228"/>
                  </a:cubicBezTo>
                  <a:cubicBezTo>
                    <a:pt x="2719" y="226"/>
                    <a:pt x="2717" y="223"/>
                    <a:pt x="2714" y="223"/>
                  </a:cubicBezTo>
                  <a:cubicBezTo>
                    <a:pt x="2709" y="222"/>
                    <a:pt x="2704" y="222"/>
                    <a:pt x="2699" y="222"/>
                  </a:cubicBezTo>
                  <a:cubicBezTo>
                    <a:pt x="2696" y="222"/>
                    <a:pt x="2691" y="225"/>
                    <a:pt x="2688" y="227"/>
                  </a:cubicBezTo>
                  <a:cubicBezTo>
                    <a:pt x="2687" y="227"/>
                    <a:pt x="2690" y="236"/>
                    <a:pt x="2690" y="237"/>
                  </a:cubicBezTo>
                  <a:cubicBezTo>
                    <a:pt x="2693" y="236"/>
                    <a:pt x="2696" y="235"/>
                    <a:pt x="2700" y="234"/>
                  </a:cubicBezTo>
                  <a:close/>
                  <a:moveTo>
                    <a:pt x="1429" y="259"/>
                  </a:moveTo>
                  <a:cubicBezTo>
                    <a:pt x="1427" y="260"/>
                    <a:pt x="1423" y="260"/>
                    <a:pt x="1424" y="264"/>
                  </a:cubicBezTo>
                  <a:cubicBezTo>
                    <a:pt x="1426" y="263"/>
                    <a:pt x="1427" y="262"/>
                    <a:pt x="1429" y="260"/>
                  </a:cubicBezTo>
                  <a:cubicBezTo>
                    <a:pt x="1429" y="260"/>
                    <a:pt x="1429" y="259"/>
                    <a:pt x="1429" y="259"/>
                  </a:cubicBezTo>
                  <a:close/>
                  <a:moveTo>
                    <a:pt x="1409" y="276"/>
                  </a:moveTo>
                  <a:cubicBezTo>
                    <a:pt x="1411" y="276"/>
                    <a:pt x="1413" y="275"/>
                    <a:pt x="1414" y="273"/>
                  </a:cubicBezTo>
                  <a:cubicBezTo>
                    <a:pt x="1412" y="272"/>
                    <a:pt x="1411" y="272"/>
                    <a:pt x="1409" y="274"/>
                  </a:cubicBezTo>
                  <a:cubicBezTo>
                    <a:pt x="1409" y="274"/>
                    <a:pt x="1409" y="275"/>
                    <a:pt x="1409" y="276"/>
                  </a:cubicBezTo>
                  <a:close/>
                  <a:moveTo>
                    <a:pt x="1420" y="262"/>
                  </a:moveTo>
                  <a:cubicBezTo>
                    <a:pt x="1419" y="264"/>
                    <a:pt x="1417" y="266"/>
                    <a:pt x="1415" y="268"/>
                  </a:cubicBezTo>
                  <a:cubicBezTo>
                    <a:pt x="1417" y="268"/>
                    <a:pt x="1419" y="269"/>
                    <a:pt x="1420" y="269"/>
                  </a:cubicBezTo>
                  <a:cubicBezTo>
                    <a:pt x="1424" y="267"/>
                    <a:pt x="1423" y="265"/>
                    <a:pt x="1420" y="262"/>
                  </a:cubicBezTo>
                  <a:close/>
                  <a:moveTo>
                    <a:pt x="1279" y="401"/>
                  </a:moveTo>
                  <a:cubicBezTo>
                    <a:pt x="1281" y="401"/>
                    <a:pt x="1281" y="401"/>
                    <a:pt x="1283" y="400"/>
                  </a:cubicBezTo>
                  <a:cubicBezTo>
                    <a:pt x="1281" y="400"/>
                    <a:pt x="1281" y="399"/>
                    <a:pt x="1279" y="400"/>
                  </a:cubicBezTo>
                  <a:cubicBezTo>
                    <a:pt x="1280" y="399"/>
                    <a:pt x="1280" y="399"/>
                    <a:pt x="1281" y="399"/>
                  </a:cubicBezTo>
                  <a:cubicBezTo>
                    <a:pt x="1278" y="397"/>
                    <a:pt x="1277" y="400"/>
                    <a:pt x="1277" y="401"/>
                  </a:cubicBezTo>
                  <a:cubicBezTo>
                    <a:pt x="1278" y="401"/>
                    <a:pt x="1278" y="402"/>
                    <a:pt x="1278" y="402"/>
                  </a:cubicBezTo>
                  <a:cubicBezTo>
                    <a:pt x="1279" y="402"/>
                    <a:pt x="1279" y="401"/>
                    <a:pt x="1279" y="401"/>
                  </a:cubicBezTo>
                  <a:close/>
                  <a:moveTo>
                    <a:pt x="1482" y="240"/>
                  </a:moveTo>
                  <a:cubicBezTo>
                    <a:pt x="1483" y="238"/>
                    <a:pt x="1485" y="237"/>
                    <a:pt x="1486" y="235"/>
                  </a:cubicBezTo>
                  <a:cubicBezTo>
                    <a:pt x="1483" y="236"/>
                    <a:pt x="1483" y="238"/>
                    <a:pt x="1480" y="237"/>
                  </a:cubicBezTo>
                  <a:cubicBezTo>
                    <a:pt x="1478" y="236"/>
                    <a:pt x="1476" y="236"/>
                    <a:pt x="1474" y="236"/>
                  </a:cubicBezTo>
                  <a:cubicBezTo>
                    <a:pt x="1475" y="241"/>
                    <a:pt x="1478" y="240"/>
                    <a:pt x="1482" y="240"/>
                  </a:cubicBezTo>
                  <a:close/>
                  <a:moveTo>
                    <a:pt x="1257" y="439"/>
                  </a:moveTo>
                  <a:cubicBezTo>
                    <a:pt x="1258" y="438"/>
                    <a:pt x="1259" y="437"/>
                    <a:pt x="1259" y="435"/>
                  </a:cubicBezTo>
                  <a:cubicBezTo>
                    <a:pt x="1258" y="435"/>
                    <a:pt x="1256" y="436"/>
                    <a:pt x="1257" y="439"/>
                  </a:cubicBezTo>
                  <a:close/>
                  <a:moveTo>
                    <a:pt x="1421" y="270"/>
                  </a:moveTo>
                  <a:cubicBezTo>
                    <a:pt x="1418" y="270"/>
                    <a:pt x="1415" y="269"/>
                    <a:pt x="1415" y="274"/>
                  </a:cubicBezTo>
                  <a:cubicBezTo>
                    <a:pt x="1417" y="273"/>
                    <a:pt x="1419" y="272"/>
                    <a:pt x="1421" y="270"/>
                  </a:cubicBezTo>
                  <a:close/>
                  <a:moveTo>
                    <a:pt x="1262" y="440"/>
                  </a:moveTo>
                  <a:cubicBezTo>
                    <a:pt x="1262" y="441"/>
                    <a:pt x="1263" y="442"/>
                    <a:pt x="1264" y="443"/>
                  </a:cubicBezTo>
                  <a:cubicBezTo>
                    <a:pt x="1265" y="442"/>
                    <a:pt x="1264" y="440"/>
                    <a:pt x="1262" y="440"/>
                  </a:cubicBezTo>
                  <a:close/>
                  <a:moveTo>
                    <a:pt x="1260" y="420"/>
                  </a:moveTo>
                  <a:cubicBezTo>
                    <a:pt x="1260" y="420"/>
                    <a:pt x="1260" y="420"/>
                    <a:pt x="1259" y="420"/>
                  </a:cubicBezTo>
                  <a:cubicBezTo>
                    <a:pt x="1260" y="421"/>
                    <a:pt x="1260" y="421"/>
                    <a:pt x="1261" y="421"/>
                  </a:cubicBezTo>
                  <a:cubicBezTo>
                    <a:pt x="1259" y="422"/>
                    <a:pt x="1259" y="424"/>
                    <a:pt x="1258" y="426"/>
                  </a:cubicBezTo>
                  <a:cubicBezTo>
                    <a:pt x="1258" y="427"/>
                    <a:pt x="1255" y="428"/>
                    <a:pt x="1254" y="430"/>
                  </a:cubicBezTo>
                  <a:cubicBezTo>
                    <a:pt x="1258" y="430"/>
                    <a:pt x="1258" y="432"/>
                    <a:pt x="1255" y="432"/>
                  </a:cubicBezTo>
                  <a:cubicBezTo>
                    <a:pt x="1257" y="434"/>
                    <a:pt x="1262" y="432"/>
                    <a:pt x="1257" y="429"/>
                  </a:cubicBezTo>
                  <a:cubicBezTo>
                    <a:pt x="1260" y="431"/>
                    <a:pt x="1262" y="429"/>
                    <a:pt x="1264" y="427"/>
                  </a:cubicBezTo>
                  <a:cubicBezTo>
                    <a:pt x="1264" y="427"/>
                    <a:pt x="1264" y="427"/>
                    <a:pt x="1264" y="428"/>
                  </a:cubicBezTo>
                  <a:cubicBezTo>
                    <a:pt x="1261" y="429"/>
                    <a:pt x="1261" y="433"/>
                    <a:pt x="1260" y="436"/>
                  </a:cubicBezTo>
                  <a:cubicBezTo>
                    <a:pt x="1259" y="439"/>
                    <a:pt x="1261" y="439"/>
                    <a:pt x="1260" y="442"/>
                  </a:cubicBezTo>
                  <a:cubicBezTo>
                    <a:pt x="1259" y="443"/>
                    <a:pt x="1258" y="444"/>
                    <a:pt x="1259" y="445"/>
                  </a:cubicBezTo>
                  <a:cubicBezTo>
                    <a:pt x="1262" y="447"/>
                    <a:pt x="1261" y="442"/>
                    <a:pt x="1261" y="440"/>
                  </a:cubicBezTo>
                  <a:cubicBezTo>
                    <a:pt x="1262" y="438"/>
                    <a:pt x="1261" y="435"/>
                    <a:pt x="1265" y="433"/>
                  </a:cubicBezTo>
                  <a:cubicBezTo>
                    <a:pt x="1261" y="436"/>
                    <a:pt x="1264" y="440"/>
                    <a:pt x="1267" y="434"/>
                  </a:cubicBezTo>
                  <a:cubicBezTo>
                    <a:pt x="1267" y="435"/>
                    <a:pt x="1267" y="436"/>
                    <a:pt x="1268" y="437"/>
                  </a:cubicBezTo>
                  <a:cubicBezTo>
                    <a:pt x="1265" y="437"/>
                    <a:pt x="1266" y="438"/>
                    <a:pt x="1266" y="440"/>
                  </a:cubicBezTo>
                  <a:cubicBezTo>
                    <a:pt x="1267" y="443"/>
                    <a:pt x="1267" y="442"/>
                    <a:pt x="1266" y="446"/>
                  </a:cubicBezTo>
                  <a:cubicBezTo>
                    <a:pt x="1265" y="449"/>
                    <a:pt x="1262" y="450"/>
                    <a:pt x="1266" y="453"/>
                  </a:cubicBezTo>
                  <a:cubicBezTo>
                    <a:pt x="1266" y="452"/>
                    <a:pt x="1266" y="451"/>
                    <a:pt x="1266" y="450"/>
                  </a:cubicBezTo>
                  <a:cubicBezTo>
                    <a:pt x="1268" y="451"/>
                    <a:pt x="1271" y="453"/>
                    <a:pt x="1269" y="450"/>
                  </a:cubicBezTo>
                  <a:cubicBezTo>
                    <a:pt x="1272" y="452"/>
                    <a:pt x="1276" y="448"/>
                    <a:pt x="1280" y="449"/>
                  </a:cubicBezTo>
                  <a:cubicBezTo>
                    <a:pt x="1273" y="450"/>
                    <a:pt x="1277" y="461"/>
                    <a:pt x="1281" y="458"/>
                  </a:cubicBezTo>
                  <a:cubicBezTo>
                    <a:pt x="1279" y="461"/>
                    <a:pt x="1280" y="467"/>
                    <a:pt x="1282" y="468"/>
                  </a:cubicBezTo>
                  <a:cubicBezTo>
                    <a:pt x="1281" y="469"/>
                    <a:pt x="1281" y="469"/>
                    <a:pt x="1281" y="469"/>
                  </a:cubicBezTo>
                  <a:cubicBezTo>
                    <a:pt x="1280" y="467"/>
                    <a:pt x="1280" y="468"/>
                    <a:pt x="1279" y="467"/>
                  </a:cubicBezTo>
                  <a:cubicBezTo>
                    <a:pt x="1279" y="468"/>
                    <a:pt x="1279" y="468"/>
                    <a:pt x="1279" y="469"/>
                  </a:cubicBezTo>
                  <a:cubicBezTo>
                    <a:pt x="1277" y="469"/>
                    <a:pt x="1274" y="467"/>
                    <a:pt x="1272" y="469"/>
                  </a:cubicBezTo>
                  <a:cubicBezTo>
                    <a:pt x="1272" y="467"/>
                    <a:pt x="1270" y="467"/>
                    <a:pt x="1268" y="467"/>
                  </a:cubicBezTo>
                  <a:cubicBezTo>
                    <a:pt x="1271" y="470"/>
                    <a:pt x="1269" y="472"/>
                    <a:pt x="1267" y="474"/>
                  </a:cubicBezTo>
                  <a:cubicBezTo>
                    <a:pt x="1268" y="474"/>
                    <a:pt x="1270" y="473"/>
                    <a:pt x="1272" y="473"/>
                  </a:cubicBezTo>
                  <a:cubicBezTo>
                    <a:pt x="1271" y="476"/>
                    <a:pt x="1274" y="477"/>
                    <a:pt x="1271" y="481"/>
                  </a:cubicBezTo>
                  <a:cubicBezTo>
                    <a:pt x="1270" y="482"/>
                    <a:pt x="1265" y="483"/>
                    <a:pt x="1263" y="484"/>
                  </a:cubicBezTo>
                  <a:cubicBezTo>
                    <a:pt x="1263" y="485"/>
                    <a:pt x="1263" y="487"/>
                    <a:pt x="1263" y="486"/>
                  </a:cubicBezTo>
                  <a:cubicBezTo>
                    <a:pt x="1265" y="490"/>
                    <a:pt x="1268" y="485"/>
                    <a:pt x="1272" y="487"/>
                  </a:cubicBezTo>
                  <a:cubicBezTo>
                    <a:pt x="1271" y="487"/>
                    <a:pt x="1271" y="488"/>
                    <a:pt x="1270" y="488"/>
                  </a:cubicBezTo>
                  <a:cubicBezTo>
                    <a:pt x="1272" y="488"/>
                    <a:pt x="1276" y="490"/>
                    <a:pt x="1276" y="490"/>
                  </a:cubicBezTo>
                  <a:cubicBezTo>
                    <a:pt x="1279" y="489"/>
                    <a:pt x="1281" y="488"/>
                    <a:pt x="1284" y="487"/>
                  </a:cubicBezTo>
                  <a:cubicBezTo>
                    <a:pt x="1282" y="489"/>
                    <a:pt x="1281" y="491"/>
                    <a:pt x="1280" y="493"/>
                  </a:cubicBezTo>
                  <a:cubicBezTo>
                    <a:pt x="1275" y="492"/>
                    <a:pt x="1270" y="490"/>
                    <a:pt x="1269" y="496"/>
                  </a:cubicBezTo>
                  <a:cubicBezTo>
                    <a:pt x="1268" y="500"/>
                    <a:pt x="1262" y="502"/>
                    <a:pt x="1260" y="505"/>
                  </a:cubicBezTo>
                  <a:cubicBezTo>
                    <a:pt x="1264" y="508"/>
                    <a:pt x="1269" y="499"/>
                    <a:pt x="1275" y="504"/>
                  </a:cubicBezTo>
                  <a:cubicBezTo>
                    <a:pt x="1278" y="495"/>
                    <a:pt x="1280" y="502"/>
                    <a:pt x="1286" y="499"/>
                  </a:cubicBezTo>
                  <a:cubicBezTo>
                    <a:pt x="1288" y="498"/>
                    <a:pt x="1291" y="495"/>
                    <a:pt x="1293" y="495"/>
                  </a:cubicBezTo>
                  <a:cubicBezTo>
                    <a:pt x="1296" y="496"/>
                    <a:pt x="1297" y="498"/>
                    <a:pt x="1299" y="498"/>
                  </a:cubicBezTo>
                  <a:cubicBezTo>
                    <a:pt x="1305" y="496"/>
                    <a:pt x="1308" y="497"/>
                    <a:pt x="1313" y="494"/>
                  </a:cubicBezTo>
                  <a:cubicBezTo>
                    <a:pt x="1320" y="492"/>
                    <a:pt x="1310" y="489"/>
                    <a:pt x="1308" y="489"/>
                  </a:cubicBezTo>
                  <a:cubicBezTo>
                    <a:pt x="1313" y="485"/>
                    <a:pt x="1316" y="483"/>
                    <a:pt x="1317" y="476"/>
                  </a:cubicBezTo>
                  <a:cubicBezTo>
                    <a:pt x="1318" y="469"/>
                    <a:pt x="1306" y="474"/>
                    <a:pt x="1305" y="473"/>
                  </a:cubicBezTo>
                  <a:cubicBezTo>
                    <a:pt x="1309" y="469"/>
                    <a:pt x="1302" y="463"/>
                    <a:pt x="1299" y="463"/>
                  </a:cubicBezTo>
                  <a:cubicBezTo>
                    <a:pt x="1301" y="463"/>
                    <a:pt x="1303" y="463"/>
                    <a:pt x="1304" y="465"/>
                  </a:cubicBezTo>
                  <a:cubicBezTo>
                    <a:pt x="1303" y="456"/>
                    <a:pt x="1295" y="455"/>
                    <a:pt x="1293" y="448"/>
                  </a:cubicBezTo>
                  <a:cubicBezTo>
                    <a:pt x="1290" y="438"/>
                    <a:pt x="1286" y="437"/>
                    <a:pt x="1277" y="436"/>
                  </a:cubicBezTo>
                  <a:cubicBezTo>
                    <a:pt x="1279" y="434"/>
                    <a:pt x="1281" y="433"/>
                    <a:pt x="1283" y="434"/>
                  </a:cubicBezTo>
                  <a:cubicBezTo>
                    <a:pt x="1280" y="428"/>
                    <a:pt x="1292" y="422"/>
                    <a:pt x="1289" y="417"/>
                  </a:cubicBezTo>
                  <a:cubicBezTo>
                    <a:pt x="1287" y="414"/>
                    <a:pt x="1273" y="415"/>
                    <a:pt x="1271" y="419"/>
                  </a:cubicBezTo>
                  <a:cubicBezTo>
                    <a:pt x="1271" y="418"/>
                    <a:pt x="1271" y="418"/>
                    <a:pt x="1271" y="418"/>
                  </a:cubicBezTo>
                  <a:cubicBezTo>
                    <a:pt x="1272" y="417"/>
                    <a:pt x="1272" y="415"/>
                    <a:pt x="1273" y="415"/>
                  </a:cubicBezTo>
                  <a:cubicBezTo>
                    <a:pt x="1272" y="414"/>
                    <a:pt x="1271" y="414"/>
                    <a:pt x="1270" y="413"/>
                  </a:cubicBezTo>
                  <a:cubicBezTo>
                    <a:pt x="1271" y="414"/>
                    <a:pt x="1271" y="413"/>
                    <a:pt x="1272" y="414"/>
                  </a:cubicBezTo>
                  <a:cubicBezTo>
                    <a:pt x="1273" y="410"/>
                    <a:pt x="1279" y="409"/>
                    <a:pt x="1280" y="404"/>
                  </a:cubicBezTo>
                  <a:cubicBezTo>
                    <a:pt x="1277" y="403"/>
                    <a:pt x="1272" y="404"/>
                    <a:pt x="1269" y="406"/>
                  </a:cubicBezTo>
                  <a:cubicBezTo>
                    <a:pt x="1268" y="405"/>
                    <a:pt x="1269" y="405"/>
                    <a:pt x="1267" y="406"/>
                  </a:cubicBezTo>
                  <a:cubicBezTo>
                    <a:pt x="1266" y="403"/>
                    <a:pt x="1263" y="406"/>
                    <a:pt x="1265" y="409"/>
                  </a:cubicBezTo>
                  <a:cubicBezTo>
                    <a:pt x="1264" y="409"/>
                    <a:pt x="1263" y="409"/>
                    <a:pt x="1262" y="409"/>
                  </a:cubicBezTo>
                  <a:cubicBezTo>
                    <a:pt x="1262" y="410"/>
                    <a:pt x="1262" y="410"/>
                    <a:pt x="1261" y="411"/>
                  </a:cubicBezTo>
                  <a:cubicBezTo>
                    <a:pt x="1263" y="412"/>
                    <a:pt x="1263" y="413"/>
                    <a:pt x="1264" y="414"/>
                  </a:cubicBezTo>
                  <a:cubicBezTo>
                    <a:pt x="1263" y="413"/>
                    <a:pt x="1261" y="413"/>
                    <a:pt x="1259" y="414"/>
                  </a:cubicBezTo>
                  <a:cubicBezTo>
                    <a:pt x="1260" y="415"/>
                    <a:pt x="1260" y="417"/>
                    <a:pt x="1260" y="418"/>
                  </a:cubicBezTo>
                  <a:cubicBezTo>
                    <a:pt x="1260" y="418"/>
                    <a:pt x="1259" y="418"/>
                    <a:pt x="1258" y="417"/>
                  </a:cubicBezTo>
                  <a:cubicBezTo>
                    <a:pt x="1258" y="419"/>
                    <a:pt x="1259" y="419"/>
                    <a:pt x="1260" y="420"/>
                  </a:cubicBezTo>
                  <a:close/>
                  <a:moveTo>
                    <a:pt x="1270" y="455"/>
                  </a:moveTo>
                  <a:cubicBezTo>
                    <a:pt x="1268" y="456"/>
                    <a:pt x="1267" y="457"/>
                    <a:pt x="1267" y="459"/>
                  </a:cubicBezTo>
                  <a:cubicBezTo>
                    <a:pt x="1267" y="459"/>
                    <a:pt x="1268" y="460"/>
                    <a:pt x="1268" y="460"/>
                  </a:cubicBezTo>
                  <a:cubicBezTo>
                    <a:pt x="1270" y="458"/>
                    <a:pt x="1271" y="457"/>
                    <a:pt x="1270" y="455"/>
                  </a:cubicBezTo>
                  <a:close/>
                  <a:moveTo>
                    <a:pt x="1434" y="268"/>
                  </a:moveTo>
                  <a:cubicBezTo>
                    <a:pt x="1437" y="264"/>
                    <a:pt x="1440" y="261"/>
                    <a:pt x="1443" y="258"/>
                  </a:cubicBezTo>
                  <a:cubicBezTo>
                    <a:pt x="1440" y="260"/>
                    <a:pt x="1438" y="262"/>
                    <a:pt x="1436" y="263"/>
                  </a:cubicBezTo>
                  <a:cubicBezTo>
                    <a:pt x="1434" y="263"/>
                    <a:pt x="1433" y="265"/>
                    <a:pt x="1434" y="268"/>
                  </a:cubicBezTo>
                  <a:close/>
                  <a:moveTo>
                    <a:pt x="1449" y="249"/>
                  </a:moveTo>
                  <a:cubicBezTo>
                    <a:pt x="1448" y="251"/>
                    <a:pt x="1446" y="252"/>
                    <a:pt x="1444" y="254"/>
                  </a:cubicBezTo>
                  <a:cubicBezTo>
                    <a:pt x="1446" y="254"/>
                    <a:pt x="1448" y="254"/>
                    <a:pt x="1449" y="254"/>
                  </a:cubicBezTo>
                  <a:cubicBezTo>
                    <a:pt x="1451" y="252"/>
                    <a:pt x="1453" y="250"/>
                    <a:pt x="1449" y="249"/>
                  </a:cubicBezTo>
                  <a:close/>
                  <a:moveTo>
                    <a:pt x="1439" y="254"/>
                  </a:moveTo>
                  <a:cubicBezTo>
                    <a:pt x="1435" y="256"/>
                    <a:pt x="1435" y="255"/>
                    <a:pt x="1435" y="259"/>
                  </a:cubicBezTo>
                  <a:cubicBezTo>
                    <a:pt x="1434" y="265"/>
                    <a:pt x="1443" y="257"/>
                    <a:pt x="1445" y="256"/>
                  </a:cubicBezTo>
                  <a:cubicBezTo>
                    <a:pt x="1443" y="253"/>
                    <a:pt x="1441" y="254"/>
                    <a:pt x="1439" y="254"/>
                  </a:cubicBezTo>
                  <a:close/>
                  <a:moveTo>
                    <a:pt x="1457" y="247"/>
                  </a:moveTo>
                  <a:cubicBezTo>
                    <a:pt x="1454" y="246"/>
                    <a:pt x="1451" y="246"/>
                    <a:pt x="1450" y="249"/>
                  </a:cubicBezTo>
                  <a:cubicBezTo>
                    <a:pt x="1451" y="249"/>
                    <a:pt x="1452" y="250"/>
                    <a:pt x="1453" y="250"/>
                  </a:cubicBezTo>
                  <a:cubicBezTo>
                    <a:pt x="1454" y="250"/>
                    <a:pt x="1456" y="249"/>
                    <a:pt x="1457" y="247"/>
                  </a:cubicBezTo>
                  <a:close/>
                  <a:moveTo>
                    <a:pt x="1430" y="264"/>
                  </a:moveTo>
                  <a:cubicBezTo>
                    <a:pt x="1428" y="265"/>
                    <a:pt x="1429" y="268"/>
                    <a:pt x="1427" y="269"/>
                  </a:cubicBezTo>
                  <a:cubicBezTo>
                    <a:pt x="1427" y="267"/>
                    <a:pt x="1427" y="265"/>
                    <a:pt x="1428" y="263"/>
                  </a:cubicBezTo>
                  <a:cubicBezTo>
                    <a:pt x="1425" y="263"/>
                    <a:pt x="1424" y="265"/>
                    <a:pt x="1425" y="268"/>
                  </a:cubicBezTo>
                  <a:cubicBezTo>
                    <a:pt x="1424" y="268"/>
                    <a:pt x="1423" y="268"/>
                    <a:pt x="1423" y="268"/>
                  </a:cubicBezTo>
                  <a:cubicBezTo>
                    <a:pt x="1422" y="271"/>
                    <a:pt x="1423" y="270"/>
                    <a:pt x="1421" y="272"/>
                  </a:cubicBezTo>
                  <a:cubicBezTo>
                    <a:pt x="1424" y="272"/>
                    <a:pt x="1425" y="273"/>
                    <a:pt x="1427" y="271"/>
                  </a:cubicBezTo>
                  <a:cubicBezTo>
                    <a:pt x="1429" y="269"/>
                    <a:pt x="1430" y="268"/>
                    <a:pt x="1432" y="269"/>
                  </a:cubicBezTo>
                  <a:cubicBezTo>
                    <a:pt x="1433" y="267"/>
                    <a:pt x="1433" y="262"/>
                    <a:pt x="1430" y="264"/>
                  </a:cubicBezTo>
                  <a:close/>
                  <a:moveTo>
                    <a:pt x="1423" y="275"/>
                  </a:moveTo>
                  <a:cubicBezTo>
                    <a:pt x="1423" y="279"/>
                    <a:pt x="1421" y="280"/>
                    <a:pt x="1418" y="280"/>
                  </a:cubicBezTo>
                  <a:cubicBezTo>
                    <a:pt x="1419" y="281"/>
                    <a:pt x="1419" y="281"/>
                    <a:pt x="1420" y="282"/>
                  </a:cubicBezTo>
                  <a:cubicBezTo>
                    <a:pt x="1420" y="283"/>
                    <a:pt x="1419" y="284"/>
                    <a:pt x="1419" y="285"/>
                  </a:cubicBezTo>
                  <a:cubicBezTo>
                    <a:pt x="1422" y="281"/>
                    <a:pt x="1424" y="280"/>
                    <a:pt x="1423" y="275"/>
                  </a:cubicBezTo>
                  <a:close/>
                  <a:moveTo>
                    <a:pt x="1426" y="274"/>
                  </a:moveTo>
                  <a:cubicBezTo>
                    <a:pt x="1426" y="274"/>
                    <a:pt x="1425" y="274"/>
                    <a:pt x="1424" y="274"/>
                  </a:cubicBezTo>
                  <a:cubicBezTo>
                    <a:pt x="1424" y="275"/>
                    <a:pt x="1424" y="277"/>
                    <a:pt x="1424" y="278"/>
                  </a:cubicBezTo>
                  <a:cubicBezTo>
                    <a:pt x="1427" y="275"/>
                    <a:pt x="1429" y="273"/>
                    <a:pt x="1431" y="270"/>
                  </a:cubicBezTo>
                  <a:cubicBezTo>
                    <a:pt x="1429" y="270"/>
                    <a:pt x="1427" y="272"/>
                    <a:pt x="1426" y="274"/>
                  </a:cubicBezTo>
                  <a:close/>
                  <a:moveTo>
                    <a:pt x="1462" y="249"/>
                  </a:moveTo>
                  <a:cubicBezTo>
                    <a:pt x="1459" y="246"/>
                    <a:pt x="1453" y="250"/>
                    <a:pt x="1451" y="253"/>
                  </a:cubicBezTo>
                  <a:cubicBezTo>
                    <a:pt x="1452" y="253"/>
                    <a:pt x="1454" y="252"/>
                    <a:pt x="1456" y="252"/>
                  </a:cubicBezTo>
                  <a:cubicBezTo>
                    <a:pt x="1458" y="251"/>
                    <a:pt x="1460" y="250"/>
                    <a:pt x="1462" y="249"/>
                  </a:cubicBezTo>
                  <a:close/>
                  <a:moveTo>
                    <a:pt x="1465" y="244"/>
                  </a:moveTo>
                  <a:cubicBezTo>
                    <a:pt x="1464" y="244"/>
                    <a:pt x="1463" y="244"/>
                    <a:pt x="1462" y="244"/>
                  </a:cubicBezTo>
                  <a:cubicBezTo>
                    <a:pt x="1462" y="245"/>
                    <a:pt x="1462" y="246"/>
                    <a:pt x="1462" y="247"/>
                  </a:cubicBezTo>
                  <a:cubicBezTo>
                    <a:pt x="1465" y="248"/>
                    <a:pt x="1466" y="247"/>
                    <a:pt x="1465" y="244"/>
                  </a:cubicBezTo>
                  <a:close/>
                  <a:moveTo>
                    <a:pt x="1850" y="192"/>
                  </a:moveTo>
                  <a:cubicBezTo>
                    <a:pt x="1845" y="193"/>
                    <a:pt x="1847" y="195"/>
                    <a:pt x="1846" y="200"/>
                  </a:cubicBezTo>
                  <a:cubicBezTo>
                    <a:pt x="1850" y="199"/>
                    <a:pt x="1855" y="198"/>
                    <a:pt x="1859" y="198"/>
                  </a:cubicBezTo>
                  <a:cubicBezTo>
                    <a:pt x="1858" y="193"/>
                    <a:pt x="1854" y="192"/>
                    <a:pt x="1850" y="192"/>
                  </a:cubicBezTo>
                  <a:close/>
                  <a:moveTo>
                    <a:pt x="2309" y="678"/>
                  </a:moveTo>
                  <a:cubicBezTo>
                    <a:pt x="2309" y="680"/>
                    <a:pt x="2309" y="682"/>
                    <a:pt x="2310" y="684"/>
                  </a:cubicBezTo>
                  <a:cubicBezTo>
                    <a:pt x="2315" y="685"/>
                    <a:pt x="2311" y="679"/>
                    <a:pt x="2314" y="679"/>
                  </a:cubicBezTo>
                  <a:cubicBezTo>
                    <a:pt x="2319" y="680"/>
                    <a:pt x="2316" y="685"/>
                    <a:pt x="2315" y="687"/>
                  </a:cubicBezTo>
                  <a:cubicBezTo>
                    <a:pt x="2313" y="691"/>
                    <a:pt x="2313" y="702"/>
                    <a:pt x="2319" y="698"/>
                  </a:cubicBezTo>
                  <a:cubicBezTo>
                    <a:pt x="2324" y="694"/>
                    <a:pt x="2325" y="688"/>
                    <a:pt x="2328" y="682"/>
                  </a:cubicBezTo>
                  <a:cubicBezTo>
                    <a:pt x="2329" y="680"/>
                    <a:pt x="2326" y="677"/>
                    <a:pt x="2326" y="676"/>
                  </a:cubicBezTo>
                  <a:cubicBezTo>
                    <a:pt x="2324" y="673"/>
                    <a:pt x="2322" y="676"/>
                    <a:pt x="2320" y="673"/>
                  </a:cubicBezTo>
                  <a:cubicBezTo>
                    <a:pt x="2324" y="669"/>
                    <a:pt x="2328" y="675"/>
                    <a:pt x="2330" y="667"/>
                  </a:cubicBezTo>
                  <a:cubicBezTo>
                    <a:pt x="2332" y="671"/>
                    <a:pt x="2334" y="669"/>
                    <a:pt x="2336" y="668"/>
                  </a:cubicBezTo>
                  <a:cubicBezTo>
                    <a:pt x="2338" y="667"/>
                    <a:pt x="2342" y="666"/>
                    <a:pt x="2342" y="665"/>
                  </a:cubicBezTo>
                  <a:cubicBezTo>
                    <a:pt x="2345" y="662"/>
                    <a:pt x="2351" y="664"/>
                    <a:pt x="2355" y="665"/>
                  </a:cubicBezTo>
                  <a:cubicBezTo>
                    <a:pt x="2349" y="670"/>
                    <a:pt x="2352" y="673"/>
                    <a:pt x="2357" y="677"/>
                  </a:cubicBezTo>
                  <a:cubicBezTo>
                    <a:pt x="2359" y="674"/>
                    <a:pt x="2361" y="668"/>
                    <a:pt x="2366" y="669"/>
                  </a:cubicBezTo>
                  <a:cubicBezTo>
                    <a:pt x="2363" y="666"/>
                    <a:pt x="2362" y="664"/>
                    <a:pt x="2365" y="661"/>
                  </a:cubicBezTo>
                  <a:cubicBezTo>
                    <a:pt x="2369" y="667"/>
                    <a:pt x="2376" y="665"/>
                    <a:pt x="2380" y="660"/>
                  </a:cubicBezTo>
                  <a:cubicBezTo>
                    <a:pt x="2381" y="661"/>
                    <a:pt x="2382" y="663"/>
                    <a:pt x="2382" y="665"/>
                  </a:cubicBezTo>
                  <a:cubicBezTo>
                    <a:pt x="2384" y="662"/>
                    <a:pt x="2386" y="659"/>
                    <a:pt x="2389" y="656"/>
                  </a:cubicBezTo>
                  <a:cubicBezTo>
                    <a:pt x="2388" y="658"/>
                    <a:pt x="2388" y="660"/>
                    <a:pt x="2388" y="662"/>
                  </a:cubicBezTo>
                  <a:cubicBezTo>
                    <a:pt x="2391" y="660"/>
                    <a:pt x="2392" y="657"/>
                    <a:pt x="2395" y="655"/>
                  </a:cubicBezTo>
                  <a:cubicBezTo>
                    <a:pt x="2396" y="655"/>
                    <a:pt x="2395" y="647"/>
                    <a:pt x="2395" y="645"/>
                  </a:cubicBezTo>
                  <a:cubicBezTo>
                    <a:pt x="2396" y="641"/>
                    <a:pt x="2398" y="641"/>
                    <a:pt x="2398" y="636"/>
                  </a:cubicBezTo>
                  <a:cubicBezTo>
                    <a:pt x="2398" y="632"/>
                    <a:pt x="2397" y="627"/>
                    <a:pt x="2402" y="629"/>
                  </a:cubicBezTo>
                  <a:cubicBezTo>
                    <a:pt x="2402" y="626"/>
                    <a:pt x="2401" y="624"/>
                    <a:pt x="2403" y="622"/>
                  </a:cubicBezTo>
                  <a:cubicBezTo>
                    <a:pt x="2406" y="620"/>
                    <a:pt x="2405" y="616"/>
                    <a:pt x="2405" y="613"/>
                  </a:cubicBezTo>
                  <a:cubicBezTo>
                    <a:pt x="2405" y="610"/>
                    <a:pt x="2403" y="607"/>
                    <a:pt x="2402" y="605"/>
                  </a:cubicBezTo>
                  <a:cubicBezTo>
                    <a:pt x="2400" y="602"/>
                    <a:pt x="2402" y="600"/>
                    <a:pt x="2402" y="597"/>
                  </a:cubicBezTo>
                  <a:cubicBezTo>
                    <a:pt x="2398" y="595"/>
                    <a:pt x="2396" y="598"/>
                    <a:pt x="2397" y="603"/>
                  </a:cubicBezTo>
                  <a:cubicBezTo>
                    <a:pt x="2394" y="594"/>
                    <a:pt x="2389" y="606"/>
                    <a:pt x="2388" y="609"/>
                  </a:cubicBezTo>
                  <a:cubicBezTo>
                    <a:pt x="2387" y="612"/>
                    <a:pt x="2390" y="613"/>
                    <a:pt x="2390" y="615"/>
                  </a:cubicBezTo>
                  <a:cubicBezTo>
                    <a:pt x="2389" y="619"/>
                    <a:pt x="2388" y="622"/>
                    <a:pt x="2386" y="626"/>
                  </a:cubicBezTo>
                  <a:cubicBezTo>
                    <a:pt x="2385" y="631"/>
                    <a:pt x="2381" y="636"/>
                    <a:pt x="2377" y="639"/>
                  </a:cubicBezTo>
                  <a:cubicBezTo>
                    <a:pt x="2374" y="640"/>
                    <a:pt x="2372" y="642"/>
                    <a:pt x="2368" y="642"/>
                  </a:cubicBezTo>
                  <a:cubicBezTo>
                    <a:pt x="2366" y="642"/>
                    <a:pt x="2369" y="637"/>
                    <a:pt x="2370" y="636"/>
                  </a:cubicBezTo>
                  <a:cubicBezTo>
                    <a:pt x="2366" y="637"/>
                    <a:pt x="2364" y="637"/>
                    <a:pt x="2364" y="642"/>
                  </a:cubicBezTo>
                  <a:cubicBezTo>
                    <a:pt x="2364" y="644"/>
                    <a:pt x="2360" y="647"/>
                    <a:pt x="2359" y="649"/>
                  </a:cubicBezTo>
                  <a:cubicBezTo>
                    <a:pt x="2357" y="652"/>
                    <a:pt x="2360" y="654"/>
                    <a:pt x="2357" y="655"/>
                  </a:cubicBezTo>
                  <a:cubicBezTo>
                    <a:pt x="2352" y="657"/>
                    <a:pt x="2354" y="653"/>
                    <a:pt x="2351" y="654"/>
                  </a:cubicBezTo>
                  <a:cubicBezTo>
                    <a:pt x="2346" y="654"/>
                    <a:pt x="2336" y="653"/>
                    <a:pt x="2333" y="658"/>
                  </a:cubicBezTo>
                  <a:cubicBezTo>
                    <a:pt x="2330" y="663"/>
                    <a:pt x="2325" y="666"/>
                    <a:pt x="2319" y="666"/>
                  </a:cubicBezTo>
                  <a:cubicBezTo>
                    <a:pt x="2321" y="673"/>
                    <a:pt x="2313" y="675"/>
                    <a:pt x="2309" y="678"/>
                  </a:cubicBezTo>
                  <a:close/>
                  <a:moveTo>
                    <a:pt x="2301" y="950"/>
                  </a:moveTo>
                  <a:cubicBezTo>
                    <a:pt x="2299" y="952"/>
                    <a:pt x="2295" y="955"/>
                    <a:pt x="2294" y="958"/>
                  </a:cubicBezTo>
                  <a:cubicBezTo>
                    <a:pt x="2291" y="962"/>
                    <a:pt x="2293" y="962"/>
                    <a:pt x="2293" y="966"/>
                  </a:cubicBezTo>
                  <a:cubicBezTo>
                    <a:pt x="2294" y="969"/>
                    <a:pt x="2294" y="972"/>
                    <a:pt x="2294" y="975"/>
                  </a:cubicBezTo>
                  <a:cubicBezTo>
                    <a:pt x="2294" y="977"/>
                    <a:pt x="2298" y="980"/>
                    <a:pt x="2300" y="981"/>
                  </a:cubicBezTo>
                  <a:cubicBezTo>
                    <a:pt x="2299" y="977"/>
                    <a:pt x="2298" y="969"/>
                    <a:pt x="2304" y="971"/>
                  </a:cubicBezTo>
                  <a:cubicBezTo>
                    <a:pt x="2303" y="971"/>
                    <a:pt x="2297" y="966"/>
                    <a:pt x="2300" y="965"/>
                  </a:cubicBezTo>
                  <a:cubicBezTo>
                    <a:pt x="2303" y="964"/>
                    <a:pt x="2304" y="960"/>
                    <a:pt x="2300" y="959"/>
                  </a:cubicBezTo>
                  <a:cubicBezTo>
                    <a:pt x="2300" y="958"/>
                    <a:pt x="2301" y="956"/>
                    <a:pt x="2302" y="955"/>
                  </a:cubicBezTo>
                  <a:cubicBezTo>
                    <a:pt x="2302" y="954"/>
                    <a:pt x="2301" y="952"/>
                    <a:pt x="2301" y="950"/>
                  </a:cubicBezTo>
                  <a:close/>
                  <a:moveTo>
                    <a:pt x="2475" y="1179"/>
                  </a:moveTo>
                  <a:cubicBezTo>
                    <a:pt x="2470" y="1175"/>
                    <a:pt x="2476" y="1170"/>
                    <a:pt x="2469" y="1167"/>
                  </a:cubicBezTo>
                  <a:cubicBezTo>
                    <a:pt x="2468" y="1167"/>
                    <a:pt x="2465" y="1172"/>
                    <a:pt x="2464" y="1169"/>
                  </a:cubicBezTo>
                  <a:cubicBezTo>
                    <a:pt x="2463" y="1166"/>
                    <a:pt x="2462" y="1162"/>
                    <a:pt x="2461" y="1159"/>
                  </a:cubicBezTo>
                  <a:cubicBezTo>
                    <a:pt x="2459" y="1153"/>
                    <a:pt x="2459" y="1150"/>
                    <a:pt x="2454" y="1147"/>
                  </a:cubicBezTo>
                  <a:cubicBezTo>
                    <a:pt x="2452" y="1145"/>
                    <a:pt x="2438" y="1139"/>
                    <a:pt x="2438" y="1137"/>
                  </a:cubicBezTo>
                  <a:cubicBezTo>
                    <a:pt x="2438" y="1131"/>
                    <a:pt x="2439" y="1124"/>
                    <a:pt x="2436" y="1120"/>
                  </a:cubicBezTo>
                  <a:cubicBezTo>
                    <a:pt x="2430" y="1114"/>
                    <a:pt x="2431" y="1111"/>
                    <a:pt x="2430" y="1103"/>
                  </a:cubicBezTo>
                  <a:cubicBezTo>
                    <a:pt x="2430" y="1098"/>
                    <a:pt x="2423" y="1095"/>
                    <a:pt x="2420" y="1098"/>
                  </a:cubicBezTo>
                  <a:cubicBezTo>
                    <a:pt x="2418" y="1085"/>
                    <a:pt x="2414" y="1076"/>
                    <a:pt x="2410" y="1065"/>
                  </a:cubicBezTo>
                  <a:cubicBezTo>
                    <a:pt x="2404" y="1066"/>
                    <a:pt x="2403" y="1077"/>
                    <a:pt x="2402" y="1082"/>
                  </a:cubicBezTo>
                  <a:cubicBezTo>
                    <a:pt x="2400" y="1088"/>
                    <a:pt x="2402" y="1094"/>
                    <a:pt x="2402" y="1100"/>
                  </a:cubicBezTo>
                  <a:cubicBezTo>
                    <a:pt x="2402" y="1107"/>
                    <a:pt x="2398" y="1130"/>
                    <a:pt x="2388" y="1126"/>
                  </a:cubicBezTo>
                  <a:cubicBezTo>
                    <a:pt x="2385" y="1125"/>
                    <a:pt x="2382" y="1119"/>
                    <a:pt x="2378" y="1117"/>
                  </a:cubicBezTo>
                  <a:cubicBezTo>
                    <a:pt x="2372" y="1113"/>
                    <a:pt x="2365" y="1109"/>
                    <a:pt x="2359" y="1105"/>
                  </a:cubicBezTo>
                  <a:cubicBezTo>
                    <a:pt x="2353" y="1102"/>
                    <a:pt x="2356" y="1100"/>
                    <a:pt x="2357" y="1092"/>
                  </a:cubicBezTo>
                  <a:cubicBezTo>
                    <a:pt x="2359" y="1086"/>
                    <a:pt x="2362" y="1083"/>
                    <a:pt x="2366" y="1079"/>
                  </a:cubicBezTo>
                  <a:cubicBezTo>
                    <a:pt x="2360" y="1073"/>
                    <a:pt x="2358" y="1073"/>
                    <a:pt x="2350" y="1072"/>
                  </a:cubicBezTo>
                  <a:cubicBezTo>
                    <a:pt x="2344" y="1071"/>
                    <a:pt x="2337" y="1070"/>
                    <a:pt x="2331" y="1070"/>
                  </a:cubicBezTo>
                  <a:cubicBezTo>
                    <a:pt x="2331" y="1073"/>
                    <a:pt x="2332" y="1076"/>
                    <a:pt x="2332" y="1079"/>
                  </a:cubicBezTo>
                  <a:cubicBezTo>
                    <a:pt x="2325" y="1078"/>
                    <a:pt x="2319" y="1074"/>
                    <a:pt x="2314" y="1081"/>
                  </a:cubicBezTo>
                  <a:cubicBezTo>
                    <a:pt x="2310" y="1087"/>
                    <a:pt x="2309" y="1093"/>
                    <a:pt x="2307" y="1101"/>
                  </a:cubicBezTo>
                  <a:cubicBezTo>
                    <a:pt x="2301" y="1098"/>
                    <a:pt x="2295" y="1095"/>
                    <a:pt x="2289" y="1092"/>
                  </a:cubicBezTo>
                  <a:cubicBezTo>
                    <a:pt x="2287" y="1090"/>
                    <a:pt x="2279" y="1099"/>
                    <a:pt x="2277" y="1100"/>
                  </a:cubicBezTo>
                  <a:cubicBezTo>
                    <a:pt x="2268" y="1109"/>
                    <a:pt x="2254" y="1116"/>
                    <a:pt x="2250" y="1129"/>
                  </a:cubicBezTo>
                  <a:cubicBezTo>
                    <a:pt x="2247" y="1135"/>
                    <a:pt x="2247" y="1141"/>
                    <a:pt x="2241" y="1142"/>
                  </a:cubicBezTo>
                  <a:cubicBezTo>
                    <a:pt x="2232" y="1144"/>
                    <a:pt x="2224" y="1146"/>
                    <a:pt x="2216" y="1148"/>
                  </a:cubicBezTo>
                  <a:cubicBezTo>
                    <a:pt x="2210" y="1149"/>
                    <a:pt x="2207" y="1152"/>
                    <a:pt x="2202" y="1155"/>
                  </a:cubicBezTo>
                  <a:cubicBezTo>
                    <a:pt x="2196" y="1160"/>
                    <a:pt x="2194" y="1161"/>
                    <a:pt x="2192" y="1169"/>
                  </a:cubicBezTo>
                  <a:cubicBezTo>
                    <a:pt x="2190" y="1167"/>
                    <a:pt x="2189" y="1164"/>
                    <a:pt x="2188" y="1161"/>
                  </a:cubicBezTo>
                  <a:cubicBezTo>
                    <a:pt x="2184" y="1172"/>
                    <a:pt x="2182" y="1180"/>
                    <a:pt x="2186" y="1191"/>
                  </a:cubicBezTo>
                  <a:cubicBezTo>
                    <a:pt x="2188" y="1197"/>
                    <a:pt x="2188" y="1198"/>
                    <a:pt x="2185" y="1204"/>
                  </a:cubicBezTo>
                  <a:cubicBezTo>
                    <a:pt x="2184" y="1209"/>
                    <a:pt x="2187" y="1212"/>
                    <a:pt x="2189" y="1216"/>
                  </a:cubicBezTo>
                  <a:cubicBezTo>
                    <a:pt x="2194" y="1227"/>
                    <a:pt x="2197" y="1237"/>
                    <a:pt x="2199" y="1248"/>
                  </a:cubicBezTo>
                  <a:cubicBezTo>
                    <a:pt x="2199" y="1252"/>
                    <a:pt x="2203" y="1264"/>
                    <a:pt x="2201" y="1267"/>
                  </a:cubicBezTo>
                  <a:cubicBezTo>
                    <a:pt x="2201" y="1269"/>
                    <a:pt x="2191" y="1274"/>
                    <a:pt x="2196" y="1278"/>
                  </a:cubicBezTo>
                  <a:cubicBezTo>
                    <a:pt x="2200" y="1280"/>
                    <a:pt x="2204" y="1286"/>
                    <a:pt x="2209" y="1286"/>
                  </a:cubicBezTo>
                  <a:cubicBezTo>
                    <a:pt x="2213" y="1286"/>
                    <a:pt x="2219" y="1287"/>
                    <a:pt x="2223" y="1284"/>
                  </a:cubicBezTo>
                  <a:cubicBezTo>
                    <a:pt x="2228" y="1279"/>
                    <a:pt x="2230" y="1277"/>
                    <a:pt x="2236" y="1276"/>
                  </a:cubicBezTo>
                  <a:cubicBezTo>
                    <a:pt x="2241" y="1275"/>
                    <a:pt x="2246" y="1275"/>
                    <a:pt x="2251" y="1275"/>
                  </a:cubicBezTo>
                  <a:cubicBezTo>
                    <a:pt x="2255" y="1274"/>
                    <a:pt x="2258" y="1274"/>
                    <a:pt x="2262" y="1274"/>
                  </a:cubicBezTo>
                  <a:cubicBezTo>
                    <a:pt x="2263" y="1274"/>
                    <a:pt x="2265" y="1269"/>
                    <a:pt x="2266" y="1268"/>
                  </a:cubicBezTo>
                  <a:cubicBezTo>
                    <a:pt x="2268" y="1264"/>
                    <a:pt x="2275" y="1262"/>
                    <a:pt x="2279" y="1260"/>
                  </a:cubicBezTo>
                  <a:cubicBezTo>
                    <a:pt x="2283" y="1258"/>
                    <a:pt x="2289" y="1261"/>
                    <a:pt x="2292" y="1259"/>
                  </a:cubicBezTo>
                  <a:cubicBezTo>
                    <a:pt x="2295" y="1257"/>
                    <a:pt x="2301" y="1252"/>
                    <a:pt x="2304" y="1252"/>
                  </a:cubicBezTo>
                  <a:cubicBezTo>
                    <a:pt x="2316" y="1254"/>
                    <a:pt x="2326" y="1255"/>
                    <a:pt x="2337" y="1259"/>
                  </a:cubicBezTo>
                  <a:cubicBezTo>
                    <a:pt x="2344" y="1262"/>
                    <a:pt x="2345" y="1263"/>
                    <a:pt x="2349" y="1270"/>
                  </a:cubicBezTo>
                  <a:cubicBezTo>
                    <a:pt x="2351" y="1275"/>
                    <a:pt x="2354" y="1279"/>
                    <a:pt x="2357" y="1283"/>
                  </a:cubicBezTo>
                  <a:cubicBezTo>
                    <a:pt x="2363" y="1276"/>
                    <a:pt x="2368" y="1270"/>
                    <a:pt x="2373" y="1262"/>
                  </a:cubicBezTo>
                  <a:cubicBezTo>
                    <a:pt x="2376" y="1271"/>
                    <a:pt x="2370" y="1278"/>
                    <a:pt x="2366" y="1285"/>
                  </a:cubicBezTo>
                  <a:cubicBezTo>
                    <a:pt x="2373" y="1287"/>
                    <a:pt x="2373" y="1282"/>
                    <a:pt x="2376" y="1275"/>
                  </a:cubicBezTo>
                  <a:cubicBezTo>
                    <a:pt x="2377" y="1280"/>
                    <a:pt x="2375" y="1291"/>
                    <a:pt x="2380" y="1291"/>
                  </a:cubicBezTo>
                  <a:cubicBezTo>
                    <a:pt x="2384" y="1291"/>
                    <a:pt x="2387" y="1299"/>
                    <a:pt x="2388" y="1303"/>
                  </a:cubicBezTo>
                  <a:cubicBezTo>
                    <a:pt x="2390" y="1315"/>
                    <a:pt x="2399" y="1319"/>
                    <a:pt x="2410" y="1320"/>
                  </a:cubicBezTo>
                  <a:cubicBezTo>
                    <a:pt x="2417" y="1322"/>
                    <a:pt x="2418" y="1322"/>
                    <a:pt x="2423" y="1318"/>
                  </a:cubicBezTo>
                  <a:cubicBezTo>
                    <a:pt x="2429" y="1313"/>
                    <a:pt x="2429" y="1315"/>
                    <a:pt x="2434" y="1321"/>
                  </a:cubicBezTo>
                  <a:cubicBezTo>
                    <a:pt x="2436" y="1324"/>
                    <a:pt x="2443" y="1322"/>
                    <a:pt x="2445" y="1319"/>
                  </a:cubicBezTo>
                  <a:cubicBezTo>
                    <a:pt x="2450" y="1314"/>
                    <a:pt x="2451" y="1313"/>
                    <a:pt x="2459" y="1313"/>
                  </a:cubicBezTo>
                  <a:cubicBezTo>
                    <a:pt x="2471" y="1313"/>
                    <a:pt x="2470" y="1296"/>
                    <a:pt x="2472" y="1285"/>
                  </a:cubicBezTo>
                  <a:cubicBezTo>
                    <a:pt x="2473" y="1276"/>
                    <a:pt x="2483" y="1270"/>
                    <a:pt x="2486" y="1261"/>
                  </a:cubicBezTo>
                  <a:cubicBezTo>
                    <a:pt x="2488" y="1250"/>
                    <a:pt x="2494" y="1237"/>
                    <a:pt x="2494" y="1226"/>
                  </a:cubicBezTo>
                  <a:cubicBezTo>
                    <a:pt x="2494" y="1215"/>
                    <a:pt x="2491" y="1203"/>
                    <a:pt x="2489" y="1193"/>
                  </a:cubicBezTo>
                  <a:cubicBezTo>
                    <a:pt x="2484" y="1188"/>
                    <a:pt x="2479" y="1184"/>
                    <a:pt x="2475" y="1179"/>
                  </a:cubicBezTo>
                  <a:close/>
                  <a:moveTo>
                    <a:pt x="2281" y="1001"/>
                  </a:moveTo>
                  <a:cubicBezTo>
                    <a:pt x="2278" y="1008"/>
                    <a:pt x="2290" y="1005"/>
                    <a:pt x="2291" y="1004"/>
                  </a:cubicBezTo>
                  <a:cubicBezTo>
                    <a:pt x="2291" y="1000"/>
                    <a:pt x="2282" y="996"/>
                    <a:pt x="2281" y="1001"/>
                  </a:cubicBezTo>
                  <a:close/>
                  <a:moveTo>
                    <a:pt x="2321" y="1070"/>
                  </a:moveTo>
                  <a:cubicBezTo>
                    <a:pt x="2317" y="1072"/>
                    <a:pt x="2313" y="1067"/>
                    <a:pt x="2312" y="1074"/>
                  </a:cubicBezTo>
                  <a:cubicBezTo>
                    <a:pt x="2316" y="1074"/>
                    <a:pt x="2319" y="1076"/>
                    <a:pt x="2322" y="1074"/>
                  </a:cubicBezTo>
                  <a:cubicBezTo>
                    <a:pt x="2324" y="1073"/>
                    <a:pt x="2325" y="1069"/>
                    <a:pt x="2321" y="1070"/>
                  </a:cubicBezTo>
                  <a:close/>
                  <a:moveTo>
                    <a:pt x="2490" y="1015"/>
                  </a:moveTo>
                  <a:cubicBezTo>
                    <a:pt x="2492" y="1010"/>
                    <a:pt x="2492" y="1010"/>
                    <a:pt x="2490" y="1006"/>
                  </a:cubicBezTo>
                  <a:cubicBezTo>
                    <a:pt x="2490" y="1006"/>
                    <a:pt x="2488" y="1007"/>
                    <a:pt x="2488" y="1006"/>
                  </a:cubicBezTo>
                  <a:cubicBezTo>
                    <a:pt x="2487" y="1005"/>
                    <a:pt x="2486" y="1003"/>
                    <a:pt x="2486" y="1003"/>
                  </a:cubicBezTo>
                  <a:cubicBezTo>
                    <a:pt x="2482" y="1000"/>
                    <a:pt x="2477" y="997"/>
                    <a:pt x="2473" y="995"/>
                  </a:cubicBezTo>
                  <a:cubicBezTo>
                    <a:pt x="2472" y="1000"/>
                    <a:pt x="2490" y="1002"/>
                    <a:pt x="2488" y="1011"/>
                  </a:cubicBezTo>
                  <a:cubicBezTo>
                    <a:pt x="2488" y="1012"/>
                    <a:pt x="2489" y="1013"/>
                    <a:pt x="2490" y="1015"/>
                  </a:cubicBezTo>
                  <a:close/>
                  <a:moveTo>
                    <a:pt x="2451" y="1341"/>
                  </a:moveTo>
                  <a:cubicBezTo>
                    <a:pt x="2448" y="1342"/>
                    <a:pt x="2441" y="1347"/>
                    <a:pt x="2439" y="1346"/>
                  </a:cubicBezTo>
                  <a:cubicBezTo>
                    <a:pt x="2435" y="1344"/>
                    <a:pt x="2430" y="1342"/>
                    <a:pt x="2426" y="1340"/>
                  </a:cubicBezTo>
                  <a:cubicBezTo>
                    <a:pt x="2425" y="1347"/>
                    <a:pt x="2426" y="1355"/>
                    <a:pt x="2429" y="1361"/>
                  </a:cubicBezTo>
                  <a:cubicBezTo>
                    <a:pt x="2432" y="1368"/>
                    <a:pt x="2436" y="1370"/>
                    <a:pt x="2443" y="1371"/>
                  </a:cubicBezTo>
                  <a:cubicBezTo>
                    <a:pt x="2451" y="1373"/>
                    <a:pt x="2459" y="1344"/>
                    <a:pt x="2451" y="1341"/>
                  </a:cubicBezTo>
                  <a:close/>
                  <a:moveTo>
                    <a:pt x="2463" y="1020"/>
                  </a:moveTo>
                  <a:cubicBezTo>
                    <a:pt x="2460" y="1021"/>
                    <a:pt x="2457" y="1020"/>
                    <a:pt x="2454" y="1021"/>
                  </a:cubicBezTo>
                  <a:cubicBezTo>
                    <a:pt x="2456" y="1026"/>
                    <a:pt x="2465" y="1028"/>
                    <a:pt x="2470" y="1027"/>
                  </a:cubicBezTo>
                  <a:cubicBezTo>
                    <a:pt x="2473" y="1026"/>
                    <a:pt x="2478" y="1025"/>
                    <a:pt x="2479" y="1021"/>
                  </a:cubicBezTo>
                  <a:cubicBezTo>
                    <a:pt x="2480" y="1020"/>
                    <a:pt x="2487" y="1021"/>
                    <a:pt x="2482" y="1016"/>
                  </a:cubicBezTo>
                  <a:cubicBezTo>
                    <a:pt x="2488" y="1015"/>
                    <a:pt x="2486" y="1010"/>
                    <a:pt x="2482" y="1008"/>
                  </a:cubicBezTo>
                  <a:cubicBezTo>
                    <a:pt x="2478" y="1005"/>
                    <a:pt x="2479" y="1013"/>
                    <a:pt x="2479" y="1015"/>
                  </a:cubicBezTo>
                  <a:cubicBezTo>
                    <a:pt x="2479" y="1015"/>
                    <a:pt x="2465" y="1025"/>
                    <a:pt x="2468" y="1017"/>
                  </a:cubicBezTo>
                  <a:cubicBezTo>
                    <a:pt x="2468" y="1016"/>
                    <a:pt x="2466" y="1020"/>
                    <a:pt x="2463" y="1020"/>
                  </a:cubicBezTo>
                  <a:close/>
                  <a:moveTo>
                    <a:pt x="2434" y="1020"/>
                  </a:moveTo>
                  <a:cubicBezTo>
                    <a:pt x="2432" y="1017"/>
                    <a:pt x="2434" y="1013"/>
                    <a:pt x="2430" y="1010"/>
                  </a:cubicBezTo>
                  <a:cubicBezTo>
                    <a:pt x="2427" y="1008"/>
                    <a:pt x="2423" y="1006"/>
                    <a:pt x="2420" y="1004"/>
                  </a:cubicBezTo>
                  <a:cubicBezTo>
                    <a:pt x="2415" y="1001"/>
                    <a:pt x="2408" y="999"/>
                    <a:pt x="2402" y="997"/>
                  </a:cubicBezTo>
                  <a:cubicBezTo>
                    <a:pt x="2393" y="994"/>
                    <a:pt x="2384" y="990"/>
                    <a:pt x="2376" y="987"/>
                  </a:cubicBezTo>
                  <a:cubicBezTo>
                    <a:pt x="2371" y="985"/>
                    <a:pt x="2364" y="989"/>
                    <a:pt x="2361" y="992"/>
                  </a:cubicBezTo>
                  <a:cubicBezTo>
                    <a:pt x="2360" y="994"/>
                    <a:pt x="2356" y="1002"/>
                    <a:pt x="2354" y="1001"/>
                  </a:cubicBezTo>
                  <a:cubicBezTo>
                    <a:pt x="2351" y="999"/>
                    <a:pt x="2349" y="999"/>
                    <a:pt x="2347" y="995"/>
                  </a:cubicBezTo>
                  <a:cubicBezTo>
                    <a:pt x="2345" y="990"/>
                    <a:pt x="2344" y="987"/>
                    <a:pt x="2344" y="982"/>
                  </a:cubicBezTo>
                  <a:cubicBezTo>
                    <a:pt x="2343" y="977"/>
                    <a:pt x="2342" y="978"/>
                    <a:pt x="2337" y="977"/>
                  </a:cubicBezTo>
                  <a:cubicBezTo>
                    <a:pt x="2330" y="975"/>
                    <a:pt x="2323" y="977"/>
                    <a:pt x="2319" y="984"/>
                  </a:cubicBezTo>
                  <a:cubicBezTo>
                    <a:pt x="2322" y="985"/>
                    <a:pt x="2324" y="985"/>
                    <a:pt x="2327" y="986"/>
                  </a:cubicBezTo>
                  <a:cubicBezTo>
                    <a:pt x="2328" y="986"/>
                    <a:pt x="2327" y="990"/>
                    <a:pt x="2328" y="991"/>
                  </a:cubicBezTo>
                  <a:cubicBezTo>
                    <a:pt x="2332" y="993"/>
                    <a:pt x="2338" y="992"/>
                    <a:pt x="2342" y="991"/>
                  </a:cubicBezTo>
                  <a:cubicBezTo>
                    <a:pt x="2342" y="992"/>
                    <a:pt x="2342" y="994"/>
                    <a:pt x="2342" y="995"/>
                  </a:cubicBezTo>
                  <a:cubicBezTo>
                    <a:pt x="2336" y="993"/>
                    <a:pt x="2333" y="994"/>
                    <a:pt x="2327" y="996"/>
                  </a:cubicBezTo>
                  <a:cubicBezTo>
                    <a:pt x="2330" y="1000"/>
                    <a:pt x="2332" y="1004"/>
                    <a:pt x="2334" y="1008"/>
                  </a:cubicBezTo>
                  <a:cubicBezTo>
                    <a:pt x="2337" y="1005"/>
                    <a:pt x="2339" y="1003"/>
                    <a:pt x="2341" y="1000"/>
                  </a:cubicBezTo>
                  <a:cubicBezTo>
                    <a:pt x="2342" y="1006"/>
                    <a:pt x="2342" y="1006"/>
                    <a:pt x="2347" y="1008"/>
                  </a:cubicBezTo>
                  <a:cubicBezTo>
                    <a:pt x="2353" y="1011"/>
                    <a:pt x="2359" y="1014"/>
                    <a:pt x="2366" y="1016"/>
                  </a:cubicBezTo>
                  <a:cubicBezTo>
                    <a:pt x="2368" y="1017"/>
                    <a:pt x="2374" y="1018"/>
                    <a:pt x="2376" y="1021"/>
                  </a:cubicBezTo>
                  <a:cubicBezTo>
                    <a:pt x="2378" y="1026"/>
                    <a:pt x="2380" y="1031"/>
                    <a:pt x="2382" y="1036"/>
                  </a:cubicBezTo>
                  <a:cubicBezTo>
                    <a:pt x="2375" y="1038"/>
                    <a:pt x="2374" y="1037"/>
                    <a:pt x="2373" y="1045"/>
                  </a:cubicBezTo>
                  <a:cubicBezTo>
                    <a:pt x="2378" y="1045"/>
                    <a:pt x="2384" y="1044"/>
                    <a:pt x="2389" y="1044"/>
                  </a:cubicBezTo>
                  <a:cubicBezTo>
                    <a:pt x="2392" y="1044"/>
                    <a:pt x="2394" y="1052"/>
                    <a:pt x="2398" y="1052"/>
                  </a:cubicBezTo>
                  <a:cubicBezTo>
                    <a:pt x="2404" y="1053"/>
                    <a:pt x="2409" y="1054"/>
                    <a:pt x="2414" y="1051"/>
                  </a:cubicBezTo>
                  <a:cubicBezTo>
                    <a:pt x="2417" y="1049"/>
                    <a:pt x="2418" y="1040"/>
                    <a:pt x="2421" y="1041"/>
                  </a:cubicBezTo>
                  <a:cubicBezTo>
                    <a:pt x="2424" y="1041"/>
                    <a:pt x="2433" y="1041"/>
                    <a:pt x="2435" y="1043"/>
                  </a:cubicBezTo>
                  <a:cubicBezTo>
                    <a:pt x="2440" y="1048"/>
                    <a:pt x="2444" y="1052"/>
                    <a:pt x="2448" y="1057"/>
                  </a:cubicBezTo>
                  <a:cubicBezTo>
                    <a:pt x="2452" y="1060"/>
                    <a:pt x="2457" y="1060"/>
                    <a:pt x="2461" y="1061"/>
                  </a:cubicBezTo>
                  <a:cubicBezTo>
                    <a:pt x="2465" y="1061"/>
                    <a:pt x="2470" y="1065"/>
                    <a:pt x="2472" y="1064"/>
                  </a:cubicBezTo>
                  <a:cubicBezTo>
                    <a:pt x="2470" y="1062"/>
                    <a:pt x="2464" y="1058"/>
                    <a:pt x="2467" y="1055"/>
                  </a:cubicBezTo>
                  <a:cubicBezTo>
                    <a:pt x="2464" y="1055"/>
                    <a:pt x="2460" y="1055"/>
                    <a:pt x="2462" y="1051"/>
                  </a:cubicBezTo>
                  <a:cubicBezTo>
                    <a:pt x="2455" y="1050"/>
                    <a:pt x="2455" y="1049"/>
                    <a:pt x="2452" y="1042"/>
                  </a:cubicBezTo>
                  <a:cubicBezTo>
                    <a:pt x="2451" y="1040"/>
                    <a:pt x="2448" y="1039"/>
                    <a:pt x="2446" y="1038"/>
                  </a:cubicBezTo>
                  <a:cubicBezTo>
                    <a:pt x="2445" y="1037"/>
                    <a:pt x="2444" y="1033"/>
                    <a:pt x="2443" y="1031"/>
                  </a:cubicBezTo>
                  <a:cubicBezTo>
                    <a:pt x="2446" y="1031"/>
                    <a:pt x="2448" y="1031"/>
                    <a:pt x="2450" y="1030"/>
                  </a:cubicBezTo>
                  <a:cubicBezTo>
                    <a:pt x="2451" y="1021"/>
                    <a:pt x="2438" y="1024"/>
                    <a:pt x="2434" y="1020"/>
                  </a:cubicBezTo>
                  <a:close/>
                  <a:moveTo>
                    <a:pt x="2406" y="496"/>
                  </a:moveTo>
                  <a:cubicBezTo>
                    <a:pt x="2406" y="501"/>
                    <a:pt x="2407" y="506"/>
                    <a:pt x="2405" y="511"/>
                  </a:cubicBezTo>
                  <a:cubicBezTo>
                    <a:pt x="2402" y="517"/>
                    <a:pt x="2404" y="518"/>
                    <a:pt x="2405" y="524"/>
                  </a:cubicBezTo>
                  <a:cubicBezTo>
                    <a:pt x="2406" y="528"/>
                    <a:pt x="2406" y="528"/>
                    <a:pt x="2404" y="531"/>
                  </a:cubicBezTo>
                  <a:cubicBezTo>
                    <a:pt x="2403" y="533"/>
                    <a:pt x="2404" y="536"/>
                    <a:pt x="2404" y="538"/>
                  </a:cubicBezTo>
                  <a:cubicBezTo>
                    <a:pt x="2404" y="544"/>
                    <a:pt x="2403" y="545"/>
                    <a:pt x="2406" y="551"/>
                  </a:cubicBezTo>
                  <a:cubicBezTo>
                    <a:pt x="2406" y="548"/>
                    <a:pt x="2406" y="543"/>
                    <a:pt x="2410" y="542"/>
                  </a:cubicBezTo>
                  <a:cubicBezTo>
                    <a:pt x="2414" y="541"/>
                    <a:pt x="2416" y="546"/>
                    <a:pt x="2416" y="550"/>
                  </a:cubicBezTo>
                  <a:cubicBezTo>
                    <a:pt x="2420" y="546"/>
                    <a:pt x="2415" y="540"/>
                    <a:pt x="2413" y="536"/>
                  </a:cubicBezTo>
                  <a:cubicBezTo>
                    <a:pt x="2410" y="531"/>
                    <a:pt x="2409" y="530"/>
                    <a:pt x="2410" y="525"/>
                  </a:cubicBezTo>
                  <a:cubicBezTo>
                    <a:pt x="2413" y="518"/>
                    <a:pt x="2412" y="516"/>
                    <a:pt x="2419" y="514"/>
                  </a:cubicBezTo>
                  <a:cubicBezTo>
                    <a:pt x="2423" y="513"/>
                    <a:pt x="2423" y="521"/>
                    <a:pt x="2427" y="521"/>
                  </a:cubicBezTo>
                  <a:cubicBezTo>
                    <a:pt x="2424" y="515"/>
                    <a:pt x="2422" y="509"/>
                    <a:pt x="2420" y="502"/>
                  </a:cubicBezTo>
                  <a:cubicBezTo>
                    <a:pt x="2419" y="498"/>
                    <a:pt x="2418" y="495"/>
                    <a:pt x="2418" y="491"/>
                  </a:cubicBezTo>
                  <a:cubicBezTo>
                    <a:pt x="2417" y="489"/>
                    <a:pt x="2414" y="487"/>
                    <a:pt x="2414" y="485"/>
                  </a:cubicBezTo>
                  <a:cubicBezTo>
                    <a:pt x="2413" y="477"/>
                    <a:pt x="2419" y="473"/>
                    <a:pt x="2415" y="466"/>
                  </a:cubicBezTo>
                  <a:cubicBezTo>
                    <a:pt x="2413" y="462"/>
                    <a:pt x="2415" y="451"/>
                    <a:pt x="2408" y="457"/>
                  </a:cubicBezTo>
                  <a:cubicBezTo>
                    <a:pt x="2411" y="459"/>
                    <a:pt x="2412" y="464"/>
                    <a:pt x="2409" y="466"/>
                  </a:cubicBezTo>
                  <a:cubicBezTo>
                    <a:pt x="2408" y="467"/>
                    <a:pt x="2408" y="465"/>
                    <a:pt x="2406" y="467"/>
                  </a:cubicBezTo>
                  <a:cubicBezTo>
                    <a:pt x="2403" y="469"/>
                    <a:pt x="2404" y="469"/>
                    <a:pt x="2405" y="472"/>
                  </a:cubicBezTo>
                  <a:cubicBezTo>
                    <a:pt x="2406" y="476"/>
                    <a:pt x="2404" y="482"/>
                    <a:pt x="2403" y="486"/>
                  </a:cubicBezTo>
                  <a:cubicBezTo>
                    <a:pt x="2402" y="489"/>
                    <a:pt x="2410" y="492"/>
                    <a:pt x="2406" y="496"/>
                  </a:cubicBezTo>
                  <a:close/>
                  <a:moveTo>
                    <a:pt x="2266" y="891"/>
                  </a:moveTo>
                  <a:cubicBezTo>
                    <a:pt x="2270" y="892"/>
                    <a:pt x="2272" y="886"/>
                    <a:pt x="2267" y="886"/>
                  </a:cubicBezTo>
                  <a:cubicBezTo>
                    <a:pt x="2266" y="887"/>
                    <a:pt x="2262" y="890"/>
                    <a:pt x="2266" y="891"/>
                  </a:cubicBezTo>
                  <a:close/>
                  <a:moveTo>
                    <a:pt x="2260" y="892"/>
                  </a:moveTo>
                  <a:cubicBezTo>
                    <a:pt x="2261" y="889"/>
                    <a:pt x="2263" y="886"/>
                    <a:pt x="2265" y="884"/>
                  </a:cubicBezTo>
                  <a:cubicBezTo>
                    <a:pt x="2267" y="883"/>
                    <a:pt x="2266" y="878"/>
                    <a:pt x="2267" y="876"/>
                  </a:cubicBezTo>
                  <a:cubicBezTo>
                    <a:pt x="2266" y="876"/>
                    <a:pt x="2266" y="876"/>
                    <a:pt x="2265" y="876"/>
                  </a:cubicBezTo>
                  <a:cubicBezTo>
                    <a:pt x="2264" y="881"/>
                    <a:pt x="2260" y="887"/>
                    <a:pt x="2260" y="892"/>
                  </a:cubicBezTo>
                  <a:close/>
                  <a:moveTo>
                    <a:pt x="2273" y="875"/>
                  </a:moveTo>
                  <a:cubicBezTo>
                    <a:pt x="2271" y="876"/>
                    <a:pt x="2269" y="876"/>
                    <a:pt x="2268" y="874"/>
                  </a:cubicBezTo>
                  <a:cubicBezTo>
                    <a:pt x="2268" y="876"/>
                    <a:pt x="2268" y="878"/>
                    <a:pt x="2269" y="880"/>
                  </a:cubicBezTo>
                  <a:cubicBezTo>
                    <a:pt x="2272" y="877"/>
                    <a:pt x="2270" y="885"/>
                    <a:pt x="2273" y="887"/>
                  </a:cubicBezTo>
                  <a:cubicBezTo>
                    <a:pt x="2273" y="886"/>
                    <a:pt x="2273" y="885"/>
                    <a:pt x="2273" y="884"/>
                  </a:cubicBezTo>
                  <a:cubicBezTo>
                    <a:pt x="2274" y="885"/>
                    <a:pt x="2274" y="886"/>
                    <a:pt x="2275" y="887"/>
                  </a:cubicBezTo>
                  <a:cubicBezTo>
                    <a:pt x="2277" y="884"/>
                    <a:pt x="2273" y="879"/>
                    <a:pt x="2273" y="875"/>
                  </a:cubicBezTo>
                  <a:close/>
                  <a:moveTo>
                    <a:pt x="2262" y="868"/>
                  </a:moveTo>
                  <a:cubicBezTo>
                    <a:pt x="2263" y="870"/>
                    <a:pt x="2264" y="872"/>
                    <a:pt x="2266" y="873"/>
                  </a:cubicBezTo>
                  <a:cubicBezTo>
                    <a:pt x="2266" y="872"/>
                    <a:pt x="2266" y="869"/>
                    <a:pt x="2266" y="868"/>
                  </a:cubicBezTo>
                  <a:cubicBezTo>
                    <a:pt x="2263" y="868"/>
                    <a:pt x="2264" y="864"/>
                    <a:pt x="2259" y="865"/>
                  </a:cubicBezTo>
                  <a:cubicBezTo>
                    <a:pt x="2261" y="867"/>
                    <a:pt x="2260" y="869"/>
                    <a:pt x="2258" y="871"/>
                  </a:cubicBezTo>
                  <a:cubicBezTo>
                    <a:pt x="2259" y="870"/>
                    <a:pt x="2261" y="869"/>
                    <a:pt x="2262" y="868"/>
                  </a:cubicBezTo>
                  <a:close/>
                  <a:moveTo>
                    <a:pt x="2268" y="865"/>
                  </a:moveTo>
                  <a:cubicBezTo>
                    <a:pt x="2268" y="868"/>
                    <a:pt x="2270" y="869"/>
                    <a:pt x="2272" y="871"/>
                  </a:cubicBezTo>
                  <a:cubicBezTo>
                    <a:pt x="2274" y="873"/>
                    <a:pt x="2272" y="873"/>
                    <a:pt x="2273" y="875"/>
                  </a:cubicBezTo>
                  <a:cubicBezTo>
                    <a:pt x="2279" y="882"/>
                    <a:pt x="2278" y="873"/>
                    <a:pt x="2277" y="869"/>
                  </a:cubicBezTo>
                  <a:cubicBezTo>
                    <a:pt x="2276" y="864"/>
                    <a:pt x="2271" y="865"/>
                    <a:pt x="2268" y="865"/>
                  </a:cubicBezTo>
                  <a:close/>
                  <a:moveTo>
                    <a:pt x="2249" y="872"/>
                  </a:moveTo>
                  <a:cubicBezTo>
                    <a:pt x="2250" y="881"/>
                    <a:pt x="2248" y="887"/>
                    <a:pt x="2258" y="883"/>
                  </a:cubicBezTo>
                  <a:cubicBezTo>
                    <a:pt x="2255" y="886"/>
                    <a:pt x="2250" y="891"/>
                    <a:pt x="2255" y="893"/>
                  </a:cubicBezTo>
                  <a:cubicBezTo>
                    <a:pt x="2257" y="894"/>
                    <a:pt x="2256" y="897"/>
                    <a:pt x="2259" y="896"/>
                  </a:cubicBezTo>
                  <a:cubicBezTo>
                    <a:pt x="2261" y="896"/>
                    <a:pt x="2260" y="892"/>
                    <a:pt x="2260" y="890"/>
                  </a:cubicBezTo>
                  <a:cubicBezTo>
                    <a:pt x="2260" y="887"/>
                    <a:pt x="2263" y="881"/>
                    <a:pt x="2262" y="879"/>
                  </a:cubicBezTo>
                  <a:cubicBezTo>
                    <a:pt x="2259" y="874"/>
                    <a:pt x="2258" y="874"/>
                    <a:pt x="2253" y="872"/>
                  </a:cubicBezTo>
                  <a:cubicBezTo>
                    <a:pt x="2252" y="871"/>
                    <a:pt x="2250" y="872"/>
                    <a:pt x="2249" y="872"/>
                  </a:cubicBezTo>
                  <a:close/>
                  <a:moveTo>
                    <a:pt x="2229" y="984"/>
                  </a:moveTo>
                  <a:cubicBezTo>
                    <a:pt x="2228" y="987"/>
                    <a:pt x="2229" y="989"/>
                    <a:pt x="2227" y="993"/>
                  </a:cubicBezTo>
                  <a:cubicBezTo>
                    <a:pt x="2225" y="998"/>
                    <a:pt x="2223" y="998"/>
                    <a:pt x="2226" y="1003"/>
                  </a:cubicBezTo>
                  <a:cubicBezTo>
                    <a:pt x="2228" y="1005"/>
                    <a:pt x="2232" y="1002"/>
                    <a:pt x="2231" y="1008"/>
                  </a:cubicBezTo>
                  <a:cubicBezTo>
                    <a:pt x="2231" y="1010"/>
                    <a:pt x="2228" y="1019"/>
                    <a:pt x="2229" y="1021"/>
                  </a:cubicBezTo>
                  <a:cubicBezTo>
                    <a:pt x="2231" y="1023"/>
                    <a:pt x="2237" y="1023"/>
                    <a:pt x="2238" y="1021"/>
                  </a:cubicBezTo>
                  <a:cubicBezTo>
                    <a:pt x="2238" y="1020"/>
                    <a:pt x="2237" y="1017"/>
                    <a:pt x="2237" y="1016"/>
                  </a:cubicBezTo>
                  <a:cubicBezTo>
                    <a:pt x="2237" y="1015"/>
                    <a:pt x="2238" y="1013"/>
                    <a:pt x="2238" y="1012"/>
                  </a:cubicBezTo>
                  <a:cubicBezTo>
                    <a:pt x="2239" y="1009"/>
                    <a:pt x="2238" y="1005"/>
                    <a:pt x="2238" y="1002"/>
                  </a:cubicBezTo>
                  <a:cubicBezTo>
                    <a:pt x="2239" y="999"/>
                    <a:pt x="2234" y="997"/>
                    <a:pt x="2241" y="996"/>
                  </a:cubicBezTo>
                  <a:cubicBezTo>
                    <a:pt x="2244" y="995"/>
                    <a:pt x="2241" y="1002"/>
                    <a:pt x="2242" y="1004"/>
                  </a:cubicBezTo>
                  <a:cubicBezTo>
                    <a:pt x="2243" y="1007"/>
                    <a:pt x="2247" y="1007"/>
                    <a:pt x="2246" y="1010"/>
                  </a:cubicBezTo>
                  <a:cubicBezTo>
                    <a:pt x="2245" y="1014"/>
                    <a:pt x="2248" y="1015"/>
                    <a:pt x="2251" y="1014"/>
                  </a:cubicBezTo>
                  <a:cubicBezTo>
                    <a:pt x="2249" y="1015"/>
                    <a:pt x="2257" y="1008"/>
                    <a:pt x="2256" y="1010"/>
                  </a:cubicBezTo>
                  <a:cubicBezTo>
                    <a:pt x="2259" y="1005"/>
                    <a:pt x="2253" y="1008"/>
                    <a:pt x="2252" y="1004"/>
                  </a:cubicBezTo>
                  <a:cubicBezTo>
                    <a:pt x="2251" y="1003"/>
                    <a:pt x="2254" y="1001"/>
                    <a:pt x="2253" y="1000"/>
                  </a:cubicBezTo>
                  <a:cubicBezTo>
                    <a:pt x="2252" y="998"/>
                    <a:pt x="2251" y="996"/>
                    <a:pt x="2250" y="994"/>
                  </a:cubicBezTo>
                  <a:cubicBezTo>
                    <a:pt x="2249" y="991"/>
                    <a:pt x="2247" y="992"/>
                    <a:pt x="2245" y="989"/>
                  </a:cubicBezTo>
                  <a:cubicBezTo>
                    <a:pt x="2252" y="992"/>
                    <a:pt x="2255" y="978"/>
                    <a:pt x="2261" y="982"/>
                  </a:cubicBezTo>
                  <a:cubicBezTo>
                    <a:pt x="2263" y="976"/>
                    <a:pt x="2257" y="979"/>
                    <a:pt x="2255" y="979"/>
                  </a:cubicBezTo>
                  <a:cubicBezTo>
                    <a:pt x="2252" y="979"/>
                    <a:pt x="2252" y="981"/>
                    <a:pt x="2250" y="981"/>
                  </a:cubicBezTo>
                  <a:cubicBezTo>
                    <a:pt x="2247" y="982"/>
                    <a:pt x="2248" y="979"/>
                    <a:pt x="2246" y="982"/>
                  </a:cubicBezTo>
                  <a:cubicBezTo>
                    <a:pt x="2239" y="989"/>
                    <a:pt x="2232" y="976"/>
                    <a:pt x="2237" y="970"/>
                  </a:cubicBezTo>
                  <a:cubicBezTo>
                    <a:pt x="2240" y="967"/>
                    <a:pt x="2243" y="970"/>
                    <a:pt x="2246" y="970"/>
                  </a:cubicBezTo>
                  <a:cubicBezTo>
                    <a:pt x="2250" y="970"/>
                    <a:pt x="2255" y="968"/>
                    <a:pt x="2259" y="970"/>
                  </a:cubicBezTo>
                  <a:cubicBezTo>
                    <a:pt x="2267" y="975"/>
                    <a:pt x="2272" y="965"/>
                    <a:pt x="2275" y="958"/>
                  </a:cubicBezTo>
                  <a:cubicBezTo>
                    <a:pt x="2271" y="958"/>
                    <a:pt x="2268" y="964"/>
                    <a:pt x="2265" y="966"/>
                  </a:cubicBezTo>
                  <a:cubicBezTo>
                    <a:pt x="2263" y="967"/>
                    <a:pt x="2260" y="965"/>
                    <a:pt x="2258" y="965"/>
                  </a:cubicBezTo>
                  <a:cubicBezTo>
                    <a:pt x="2256" y="965"/>
                    <a:pt x="2257" y="966"/>
                    <a:pt x="2254" y="965"/>
                  </a:cubicBezTo>
                  <a:cubicBezTo>
                    <a:pt x="2250" y="964"/>
                    <a:pt x="2244" y="960"/>
                    <a:pt x="2240" y="962"/>
                  </a:cubicBezTo>
                  <a:cubicBezTo>
                    <a:pt x="2236" y="965"/>
                    <a:pt x="2235" y="968"/>
                    <a:pt x="2232" y="973"/>
                  </a:cubicBezTo>
                  <a:cubicBezTo>
                    <a:pt x="2235" y="978"/>
                    <a:pt x="2230" y="980"/>
                    <a:pt x="2229" y="984"/>
                  </a:cubicBezTo>
                  <a:close/>
                  <a:moveTo>
                    <a:pt x="2237" y="857"/>
                  </a:moveTo>
                  <a:cubicBezTo>
                    <a:pt x="2239" y="861"/>
                    <a:pt x="2242" y="865"/>
                    <a:pt x="2244" y="869"/>
                  </a:cubicBezTo>
                  <a:cubicBezTo>
                    <a:pt x="2248" y="864"/>
                    <a:pt x="2248" y="861"/>
                    <a:pt x="2243" y="857"/>
                  </a:cubicBezTo>
                  <a:cubicBezTo>
                    <a:pt x="2241" y="857"/>
                    <a:pt x="2239" y="857"/>
                    <a:pt x="2237" y="857"/>
                  </a:cubicBezTo>
                  <a:close/>
                  <a:moveTo>
                    <a:pt x="2194" y="1043"/>
                  </a:moveTo>
                  <a:cubicBezTo>
                    <a:pt x="2194" y="1047"/>
                    <a:pt x="2197" y="1051"/>
                    <a:pt x="2200" y="1047"/>
                  </a:cubicBezTo>
                  <a:cubicBezTo>
                    <a:pt x="2203" y="1043"/>
                    <a:pt x="2196" y="1042"/>
                    <a:pt x="2194" y="1043"/>
                  </a:cubicBezTo>
                  <a:close/>
                  <a:moveTo>
                    <a:pt x="2393" y="576"/>
                  </a:moveTo>
                  <a:cubicBezTo>
                    <a:pt x="2393" y="578"/>
                    <a:pt x="2393" y="582"/>
                    <a:pt x="2392" y="582"/>
                  </a:cubicBezTo>
                  <a:cubicBezTo>
                    <a:pt x="2389" y="584"/>
                    <a:pt x="2388" y="584"/>
                    <a:pt x="2388" y="587"/>
                  </a:cubicBezTo>
                  <a:cubicBezTo>
                    <a:pt x="2387" y="588"/>
                    <a:pt x="2390" y="597"/>
                    <a:pt x="2391" y="597"/>
                  </a:cubicBezTo>
                  <a:cubicBezTo>
                    <a:pt x="2392" y="598"/>
                    <a:pt x="2394" y="594"/>
                    <a:pt x="2395" y="594"/>
                  </a:cubicBezTo>
                  <a:cubicBezTo>
                    <a:pt x="2396" y="594"/>
                    <a:pt x="2399" y="595"/>
                    <a:pt x="2398" y="592"/>
                  </a:cubicBezTo>
                  <a:cubicBezTo>
                    <a:pt x="2396" y="590"/>
                    <a:pt x="2391" y="591"/>
                    <a:pt x="2392" y="586"/>
                  </a:cubicBezTo>
                  <a:cubicBezTo>
                    <a:pt x="2394" y="586"/>
                    <a:pt x="2397" y="588"/>
                    <a:pt x="2398" y="587"/>
                  </a:cubicBezTo>
                  <a:cubicBezTo>
                    <a:pt x="2400" y="587"/>
                    <a:pt x="2403" y="585"/>
                    <a:pt x="2404" y="586"/>
                  </a:cubicBezTo>
                  <a:cubicBezTo>
                    <a:pt x="2406" y="588"/>
                    <a:pt x="2413" y="593"/>
                    <a:pt x="2415" y="592"/>
                  </a:cubicBezTo>
                  <a:cubicBezTo>
                    <a:pt x="2415" y="592"/>
                    <a:pt x="2417" y="586"/>
                    <a:pt x="2417" y="585"/>
                  </a:cubicBezTo>
                  <a:cubicBezTo>
                    <a:pt x="2418" y="584"/>
                    <a:pt x="2422" y="582"/>
                    <a:pt x="2423" y="582"/>
                  </a:cubicBezTo>
                  <a:cubicBezTo>
                    <a:pt x="2428" y="582"/>
                    <a:pt x="2431" y="581"/>
                    <a:pt x="2434" y="578"/>
                  </a:cubicBezTo>
                  <a:cubicBezTo>
                    <a:pt x="2426" y="578"/>
                    <a:pt x="2432" y="571"/>
                    <a:pt x="2431" y="567"/>
                  </a:cubicBezTo>
                  <a:cubicBezTo>
                    <a:pt x="2425" y="573"/>
                    <a:pt x="2425" y="572"/>
                    <a:pt x="2418" y="568"/>
                  </a:cubicBezTo>
                  <a:cubicBezTo>
                    <a:pt x="2412" y="565"/>
                    <a:pt x="2410" y="560"/>
                    <a:pt x="2406" y="555"/>
                  </a:cubicBezTo>
                  <a:cubicBezTo>
                    <a:pt x="2402" y="549"/>
                    <a:pt x="2404" y="563"/>
                    <a:pt x="2404" y="565"/>
                  </a:cubicBezTo>
                  <a:cubicBezTo>
                    <a:pt x="2405" y="567"/>
                    <a:pt x="2401" y="570"/>
                    <a:pt x="2401" y="572"/>
                  </a:cubicBezTo>
                  <a:cubicBezTo>
                    <a:pt x="2401" y="575"/>
                    <a:pt x="2402" y="576"/>
                    <a:pt x="2400" y="578"/>
                  </a:cubicBezTo>
                  <a:cubicBezTo>
                    <a:pt x="2398" y="578"/>
                    <a:pt x="2396" y="577"/>
                    <a:pt x="2393" y="576"/>
                  </a:cubicBezTo>
                  <a:close/>
                  <a:moveTo>
                    <a:pt x="1380" y="442"/>
                  </a:moveTo>
                  <a:cubicBezTo>
                    <a:pt x="1380" y="444"/>
                    <a:pt x="1383" y="449"/>
                    <a:pt x="1385" y="448"/>
                  </a:cubicBezTo>
                  <a:cubicBezTo>
                    <a:pt x="1388" y="448"/>
                    <a:pt x="1388" y="444"/>
                    <a:pt x="1385" y="443"/>
                  </a:cubicBezTo>
                  <a:cubicBezTo>
                    <a:pt x="1384" y="440"/>
                    <a:pt x="1382" y="441"/>
                    <a:pt x="1380" y="442"/>
                  </a:cubicBezTo>
                  <a:close/>
                  <a:moveTo>
                    <a:pt x="1572" y="654"/>
                  </a:moveTo>
                  <a:cubicBezTo>
                    <a:pt x="1570" y="656"/>
                    <a:pt x="1566" y="658"/>
                    <a:pt x="1563" y="658"/>
                  </a:cubicBezTo>
                  <a:cubicBezTo>
                    <a:pt x="1561" y="658"/>
                    <a:pt x="1555" y="657"/>
                    <a:pt x="1554" y="659"/>
                  </a:cubicBezTo>
                  <a:cubicBezTo>
                    <a:pt x="1550" y="667"/>
                    <a:pt x="1567" y="662"/>
                    <a:pt x="1568" y="662"/>
                  </a:cubicBezTo>
                  <a:cubicBezTo>
                    <a:pt x="1566" y="658"/>
                    <a:pt x="1570" y="657"/>
                    <a:pt x="1572" y="654"/>
                  </a:cubicBezTo>
                  <a:close/>
                  <a:moveTo>
                    <a:pt x="1508" y="661"/>
                  </a:moveTo>
                  <a:cubicBezTo>
                    <a:pt x="1508" y="658"/>
                    <a:pt x="1502" y="657"/>
                    <a:pt x="1500" y="657"/>
                  </a:cubicBezTo>
                  <a:cubicBezTo>
                    <a:pt x="1494" y="658"/>
                    <a:pt x="1493" y="657"/>
                    <a:pt x="1488" y="654"/>
                  </a:cubicBezTo>
                  <a:cubicBezTo>
                    <a:pt x="1488" y="655"/>
                    <a:pt x="1487" y="657"/>
                    <a:pt x="1486" y="658"/>
                  </a:cubicBezTo>
                  <a:cubicBezTo>
                    <a:pt x="1494" y="661"/>
                    <a:pt x="1500" y="661"/>
                    <a:pt x="1508" y="661"/>
                  </a:cubicBezTo>
                  <a:close/>
                  <a:moveTo>
                    <a:pt x="1390" y="441"/>
                  </a:moveTo>
                  <a:cubicBezTo>
                    <a:pt x="1389" y="443"/>
                    <a:pt x="1390" y="447"/>
                    <a:pt x="1393" y="447"/>
                  </a:cubicBezTo>
                  <a:cubicBezTo>
                    <a:pt x="1396" y="447"/>
                    <a:pt x="1395" y="449"/>
                    <a:pt x="1396" y="453"/>
                  </a:cubicBezTo>
                  <a:cubicBezTo>
                    <a:pt x="1397" y="449"/>
                    <a:pt x="1396" y="445"/>
                    <a:pt x="1401" y="445"/>
                  </a:cubicBezTo>
                  <a:cubicBezTo>
                    <a:pt x="1400" y="444"/>
                    <a:pt x="1399" y="443"/>
                    <a:pt x="1398" y="442"/>
                  </a:cubicBezTo>
                  <a:cubicBezTo>
                    <a:pt x="1409" y="440"/>
                    <a:pt x="1391" y="430"/>
                    <a:pt x="1397" y="440"/>
                  </a:cubicBezTo>
                  <a:cubicBezTo>
                    <a:pt x="1394" y="440"/>
                    <a:pt x="1393" y="439"/>
                    <a:pt x="1395" y="437"/>
                  </a:cubicBezTo>
                  <a:cubicBezTo>
                    <a:pt x="1394" y="437"/>
                    <a:pt x="1393" y="437"/>
                    <a:pt x="1392" y="437"/>
                  </a:cubicBezTo>
                  <a:cubicBezTo>
                    <a:pt x="1393" y="439"/>
                    <a:pt x="1392" y="440"/>
                    <a:pt x="1390" y="441"/>
                  </a:cubicBezTo>
                  <a:close/>
                  <a:moveTo>
                    <a:pt x="1485" y="406"/>
                  </a:moveTo>
                  <a:cubicBezTo>
                    <a:pt x="1480" y="404"/>
                    <a:pt x="1478" y="405"/>
                    <a:pt x="1473" y="406"/>
                  </a:cubicBezTo>
                  <a:cubicBezTo>
                    <a:pt x="1474" y="408"/>
                    <a:pt x="1476" y="410"/>
                    <a:pt x="1474" y="413"/>
                  </a:cubicBezTo>
                  <a:cubicBezTo>
                    <a:pt x="1477" y="409"/>
                    <a:pt x="1482" y="408"/>
                    <a:pt x="1485" y="406"/>
                  </a:cubicBezTo>
                  <a:close/>
                  <a:moveTo>
                    <a:pt x="1370" y="608"/>
                  </a:moveTo>
                  <a:cubicBezTo>
                    <a:pt x="1371" y="610"/>
                    <a:pt x="1369" y="612"/>
                    <a:pt x="1368" y="613"/>
                  </a:cubicBezTo>
                  <a:cubicBezTo>
                    <a:pt x="1368" y="614"/>
                    <a:pt x="1370" y="615"/>
                    <a:pt x="1370" y="615"/>
                  </a:cubicBezTo>
                  <a:cubicBezTo>
                    <a:pt x="1370" y="619"/>
                    <a:pt x="1366" y="619"/>
                    <a:pt x="1369" y="622"/>
                  </a:cubicBezTo>
                  <a:cubicBezTo>
                    <a:pt x="1372" y="624"/>
                    <a:pt x="1374" y="625"/>
                    <a:pt x="1374" y="621"/>
                  </a:cubicBezTo>
                  <a:cubicBezTo>
                    <a:pt x="1375" y="619"/>
                    <a:pt x="1378" y="621"/>
                    <a:pt x="1378" y="617"/>
                  </a:cubicBezTo>
                  <a:cubicBezTo>
                    <a:pt x="1379" y="613"/>
                    <a:pt x="1379" y="609"/>
                    <a:pt x="1380" y="605"/>
                  </a:cubicBezTo>
                  <a:cubicBezTo>
                    <a:pt x="1381" y="597"/>
                    <a:pt x="1372" y="602"/>
                    <a:pt x="1369" y="603"/>
                  </a:cubicBezTo>
                  <a:cubicBezTo>
                    <a:pt x="1369" y="603"/>
                    <a:pt x="1368" y="603"/>
                    <a:pt x="1367" y="602"/>
                  </a:cubicBezTo>
                  <a:cubicBezTo>
                    <a:pt x="1365" y="607"/>
                    <a:pt x="1370" y="605"/>
                    <a:pt x="1370" y="608"/>
                  </a:cubicBezTo>
                  <a:close/>
                  <a:moveTo>
                    <a:pt x="2773" y="338"/>
                  </a:moveTo>
                  <a:cubicBezTo>
                    <a:pt x="2771" y="338"/>
                    <a:pt x="2764" y="336"/>
                    <a:pt x="2763" y="337"/>
                  </a:cubicBezTo>
                  <a:cubicBezTo>
                    <a:pt x="2761" y="339"/>
                    <a:pt x="2763" y="343"/>
                    <a:pt x="2764" y="344"/>
                  </a:cubicBezTo>
                  <a:cubicBezTo>
                    <a:pt x="2768" y="347"/>
                    <a:pt x="2774" y="342"/>
                    <a:pt x="2777" y="345"/>
                  </a:cubicBezTo>
                  <a:cubicBezTo>
                    <a:pt x="2780" y="350"/>
                    <a:pt x="2785" y="351"/>
                    <a:pt x="2788" y="344"/>
                  </a:cubicBezTo>
                  <a:cubicBezTo>
                    <a:pt x="2783" y="342"/>
                    <a:pt x="2778" y="338"/>
                    <a:pt x="2773" y="338"/>
                  </a:cubicBezTo>
                  <a:close/>
                  <a:moveTo>
                    <a:pt x="1444" y="425"/>
                  </a:moveTo>
                  <a:cubicBezTo>
                    <a:pt x="1446" y="423"/>
                    <a:pt x="1448" y="421"/>
                    <a:pt x="1451" y="420"/>
                  </a:cubicBezTo>
                  <a:cubicBezTo>
                    <a:pt x="1448" y="417"/>
                    <a:pt x="1450" y="416"/>
                    <a:pt x="1452" y="413"/>
                  </a:cubicBezTo>
                  <a:cubicBezTo>
                    <a:pt x="1444" y="411"/>
                    <a:pt x="1444" y="419"/>
                    <a:pt x="1444" y="425"/>
                  </a:cubicBezTo>
                  <a:close/>
                  <a:moveTo>
                    <a:pt x="1460" y="387"/>
                  </a:moveTo>
                  <a:cubicBezTo>
                    <a:pt x="1460" y="386"/>
                    <a:pt x="1460" y="385"/>
                    <a:pt x="1460" y="384"/>
                  </a:cubicBezTo>
                  <a:cubicBezTo>
                    <a:pt x="1460" y="384"/>
                    <a:pt x="1461" y="384"/>
                    <a:pt x="1461" y="384"/>
                  </a:cubicBezTo>
                  <a:cubicBezTo>
                    <a:pt x="1460" y="379"/>
                    <a:pt x="1454" y="383"/>
                    <a:pt x="1460" y="387"/>
                  </a:cubicBezTo>
                  <a:close/>
                  <a:moveTo>
                    <a:pt x="1370" y="589"/>
                  </a:moveTo>
                  <a:cubicBezTo>
                    <a:pt x="1367" y="592"/>
                    <a:pt x="1372" y="597"/>
                    <a:pt x="1375" y="597"/>
                  </a:cubicBezTo>
                  <a:cubicBezTo>
                    <a:pt x="1377" y="590"/>
                    <a:pt x="1377" y="588"/>
                    <a:pt x="1377" y="581"/>
                  </a:cubicBezTo>
                  <a:cubicBezTo>
                    <a:pt x="1374" y="582"/>
                    <a:pt x="1376" y="583"/>
                    <a:pt x="1375" y="585"/>
                  </a:cubicBezTo>
                  <a:cubicBezTo>
                    <a:pt x="1374" y="587"/>
                    <a:pt x="1372" y="588"/>
                    <a:pt x="1370" y="589"/>
                  </a:cubicBezTo>
                  <a:close/>
                  <a:moveTo>
                    <a:pt x="2508" y="1024"/>
                  </a:moveTo>
                  <a:cubicBezTo>
                    <a:pt x="2506" y="1023"/>
                    <a:pt x="2506" y="1020"/>
                    <a:pt x="2503" y="1019"/>
                  </a:cubicBezTo>
                  <a:cubicBezTo>
                    <a:pt x="2503" y="1021"/>
                    <a:pt x="2503" y="1023"/>
                    <a:pt x="2505" y="1025"/>
                  </a:cubicBezTo>
                  <a:cubicBezTo>
                    <a:pt x="2506" y="1026"/>
                    <a:pt x="2505" y="1028"/>
                    <a:pt x="2506" y="1029"/>
                  </a:cubicBezTo>
                  <a:cubicBezTo>
                    <a:pt x="2508" y="1031"/>
                    <a:pt x="2515" y="1034"/>
                    <a:pt x="2513" y="1028"/>
                  </a:cubicBezTo>
                  <a:cubicBezTo>
                    <a:pt x="2512" y="1027"/>
                    <a:pt x="2510" y="1025"/>
                    <a:pt x="2508" y="1024"/>
                  </a:cubicBezTo>
                  <a:close/>
                  <a:moveTo>
                    <a:pt x="2341" y="676"/>
                  </a:moveTo>
                  <a:cubicBezTo>
                    <a:pt x="2342" y="675"/>
                    <a:pt x="2344" y="679"/>
                    <a:pt x="2345" y="678"/>
                  </a:cubicBezTo>
                  <a:cubicBezTo>
                    <a:pt x="2346" y="677"/>
                    <a:pt x="2349" y="674"/>
                    <a:pt x="2349" y="673"/>
                  </a:cubicBezTo>
                  <a:cubicBezTo>
                    <a:pt x="2349" y="663"/>
                    <a:pt x="2337" y="671"/>
                    <a:pt x="2335" y="670"/>
                  </a:cubicBezTo>
                  <a:cubicBezTo>
                    <a:pt x="2332" y="676"/>
                    <a:pt x="2330" y="675"/>
                    <a:pt x="2332" y="682"/>
                  </a:cubicBezTo>
                  <a:cubicBezTo>
                    <a:pt x="2337" y="685"/>
                    <a:pt x="2338" y="678"/>
                    <a:pt x="2341" y="676"/>
                  </a:cubicBezTo>
                  <a:close/>
                  <a:moveTo>
                    <a:pt x="2296" y="1000"/>
                  </a:moveTo>
                  <a:cubicBezTo>
                    <a:pt x="2292" y="1005"/>
                    <a:pt x="2299" y="1005"/>
                    <a:pt x="2301" y="1005"/>
                  </a:cubicBezTo>
                  <a:cubicBezTo>
                    <a:pt x="2302" y="1004"/>
                    <a:pt x="2302" y="1001"/>
                    <a:pt x="2303" y="1002"/>
                  </a:cubicBezTo>
                  <a:cubicBezTo>
                    <a:pt x="2305" y="1002"/>
                    <a:pt x="2307" y="1004"/>
                    <a:pt x="2309" y="1003"/>
                  </a:cubicBezTo>
                  <a:cubicBezTo>
                    <a:pt x="2313" y="1002"/>
                    <a:pt x="2315" y="1004"/>
                    <a:pt x="2319" y="1007"/>
                  </a:cubicBezTo>
                  <a:cubicBezTo>
                    <a:pt x="2320" y="998"/>
                    <a:pt x="2312" y="998"/>
                    <a:pt x="2307" y="996"/>
                  </a:cubicBezTo>
                  <a:cubicBezTo>
                    <a:pt x="2302" y="997"/>
                    <a:pt x="2298" y="997"/>
                    <a:pt x="2296" y="1000"/>
                  </a:cubicBezTo>
                  <a:close/>
                  <a:moveTo>
                    <a:pt x="2647" y="1348"/>
                  </a:moveTo>
                  <a:cubicBezTo>
                    <a:pt x="2647" y="1345"/>
                    <a:pt x="2646" y="1342"/>
                    <a:pt x="2645" y="1340"/>
                  </a:cubicBezTo>
                  <a:cubicBezTo>
                    <a:pt x="2641" y="1342"/>
                    <a:pt x="2640" y="1342"/>
                    <a:pt x="2639" y="1346"/>
                  </a:cubicBezTo>
                  <a:cubicBezTo>
                    <a:pt x="2638" y="1350"/>
                    <a:pt x="2636" y="1348"/>
                    <a:pt x="2634" y="1352"/>
                  </a:cubicBezTo>
                  <a:cubicBezTo>
                    <a:pt x="2632" y="1354"/>
                    <a:pt x="2633" y="1358"/>
                    <a:pt x="2631" y="1360"/>
                  </a:cubicBezTo>
                  <a:cubicBezTo>
                    <a:pt x="2629" y="1363"/>
                    <a:pt x="2626" y="1365"/>
                    <a:pt x="2624" y="1367"/>
                  </a:cubicBezTo>
                  <a:cubicBezTo>
                    <a:pt x="2622" y="1369"/>
                    <a:pt x="2620" y="1371"/>
                    <a:pt x="2617" y="1372"/>
                  </a:cubicBezTo>
                  <a:cubicBezTo>
                    <a:pt x="2615" y="1373"/>
                    <a:pt x="2610" y="1374"/>
                    <a:pt x="2609" y="1376"/>
                  </a:cubicBezTo>
                  <a:cubicBezTo>
                    <a:pt x="2605" y="1382"/>
                    <a:pt x="2600" y="1388"/>
                    <a:pt x="2596" y="1394"/>
                  </a:cubicBezTo>
                  <a:cubicBezTo>
                    <a:pt x="2591" y="1400"/>
                    <a:pt x="2605" y="1398"/>
                    <a:pt x="2606" y="1400"/>
                  </a:cubicBezTo>
                  <a:cubicBezTo>
                    <a:pt x="2609" y="1403"/>
                    <a:pt x="2618" y="1406"/>
                    <a:pt x="2621" y="1402"/>
                  </a:cubicBezTo>
                  <a:cubicBezTo>
                    <a:pt x="2624" y="1397"/>
                    <a:pt x="2630" y="1391"/>
                    <a:pt x="2631" y="1385"/>
                  </a:cubicBezTo>
                  <a:cubicBezTo>
                    <a:pt x="2633" y="1377"/>
                    <a:pt x="2636" y="1376"/>
                    <a:pt x="2642" y="1372"/>
                  </a:cubicBezTo>
                  <a:cubicBezTo>
                    <a:pt x="2643" y="1373"/>
                    <a:pt x="2644" y="1375"/>
                    <a:pt x="2646" y="1375"/>
                  </a:cubicBezTo>
                  <a:cubicBezTo>
                    <a:pt x="2643" y="1370"/>
                    <a:pt x="2643" y="1369"/>
                    <a:pt x="2646" y="1365"/>
                  </a:cubicBezTo>
                  <a:cubicBezTo>
                    <a:pt x="2649" y="1361"/>
                    <a:pt x="2653" y="1357"/>
                    <a:pt x="2656" y="1353"/>
                  </a:cubicBezTo>
                  <a:cubicBezTo>
                    <a:pt x="2655" y="1350"/>
                    <a:pt x="2654" y="1347"/>
                    <a:pt x="2653" y="1344"/>
                  </a:cubicBezTo>
                  <a:cubicBezTo>
                    <a:pt x="2651" y="1345"/>
                    <a:pt x="2649" y="1347"/>
                    <a:pt x="2647" y="1348"/>
                  </a:cubicBezTo>
                  <a:close/>
                  <a:moveTo>
                    <a:pt x="2606" y="1403"/>
                  </a:moveTo>
                  <a:cubicBezTo>
                    <a:pt x="2604" y="1404"/>
                    <a:pt x="2605" y="1408"/>
                    <a:pt x="2603" y="1410"/>
                  </a:cubicBezTo>
                  <a:cubicBezTo>
                    <a:pt x="2606" y="1408"/>
                    <a:pt x="2613" y="1409"/>
                    <a:pt x="2606" y="1403"/>
                  </a:cubicBezTo>
                  <a:close/>
                  <a:moveTo>
                    <a:pt x="2685" y="1310"/>
                  </a:moveTo>
                  <a:cubicBezTo>
                    <a:pt x="2679" y="1314"/>
                    <a:pt x="2678" y="1314"/>
                    <a:pt x="2671" y="1312"/>
                  </a:cubicBezTo>
                  <a:cubicBezTo>
                    <a:pt x="2667" y="1311"/>
                    <a:pt x="2669" y="1303"/>
                    <a:pt x="2665" y="1300"/>
                  </a:cubicBezTo>
                  <a:cubicBezTo>
                    <a:pt x="2665" y="1305"/>
                    <a:pt x="2662" y="1309"/>
                    <a:pt x="2660" y="1303"/>
                  </a:cubicBezTo>
                  <a:cubicBezTo>
                    <a:pt x="2659" y="1301"/>
                    <a:pt x="2660" y="1299"/>
                    <a:pt x="2659" y="1297"/>
                  </a:cubicBezTo>
                  <a:cubicBezTo>
                    <a:pt x="2658" y="1296"/>
                    <a:pt x="2657" y="1294"/>
                    <a:pt x="2656" y="1293"/>
                  </a:cubicBezTo>
                  <a:cubicBezTo>
                    <a:pt x="2654" y="1287"/>
                    <a:pt x="2658" y="1288"/>
                    <a:pt x="2651" y="1285"/>
                  </a:cubicBezTo>
                  <a:cubicBezTo>
                    <a:pt x="2648" y="1284"/>
                    <a:pt x="2646" y="1281"/>
                    <a:pt x="2643" y="1280"/>
                  </a:cubicBezTo>
                  <a:cubicBezTo>
                    <a:pt x="2645" y="1283"/>
                    <a:pt x="2646" y="1287"/>
                    <a:pt x="2648" y="1290"/>
                  </a:cubicBezTo>
                  <a:cubicBezTo>
                    <a:pt x="2649" y="1290"/>
                    <a:pt x="2649" y="1289"/>
                    <a:pt x="2650" y="1289"/>
                  </a:cubicBezTo>
                  <a:cubicBezTo>
                    <a:pt x="2652" y="1292"/>
                    <a:pt x="2655" y="1306"/>
                    <a:pt x="2659" y="1304"/>
                  </a:cubicBezTo>
                  <a:cubicBezTo>
                    <a:pt x="2658" y="1309"/>
                    <a:pt x="2661" y="1313"/>
                    <a:pt x="2659" y="1317"/>
                  </a:cubicBezTo>
                  <a:cubicBezTo>
                    <a:pt x="2657" y="1323"/>
                    <a:pt x="2656" y="1324"/>
                    <a:pt x="2652" y="1328"/>
                  </a:cubicBezTo>
                  <a:cubicBezTo>
                    <a:pt x="2654" y="1329"/>
                    <a:pt x="2655" y="1331"/>
                    <a:pt x="2657" y="1333"/>
                  </a:cubicBezTo>
                  <a:cubicBezTo>
                    <a:pt x="2659" y="1333"/>
                    <a:pt x="2663" y="1333"/>
                    <a:pt x="2663" y="1335"/>
                  </a:cubicBezTo>
                  <a:cubicBezTo>
                    <a:pt x="2666" y="1339"/>
                    <a:pt x="2660" y="1345"/>
                    <a:pt x="2658" y="1347"/>
                  </a:cubicBezTo>
                  <a:cubicBezTo>
                    <a:pt x="2662" y="1349"/>
                    <a:pt x="2667" y="1352"/>
                    <a:pt x="2670" y="1346"/>
                  </a:cubicBezTo>
                  <a:cubicBezTo>
                    <a:pt x="2672" y="1341"/>
                    <a:pt x="2677" y="1334"/>
                    <a:pt x="2677" y="1329"/>
                  </a:cubicBezTo>
                  <a:cubicBezTo>
                    <a:pt x="2676" y="1325"/>
                    <a:pt x="2681" y="1325"/>
                    <a:pt x="2683" y="1326"/>
                  </a:cubicBezTo>
                  <a:cubicBezTo>
                    <a:pt x="2685" y="1327"/>
                    <a:pt x="2683" y="1324"/>
                    <a:pt x="2684" y="1323"/>
                  </a:cubicBezTo>
                  <a:cubicBezTo>
                    <a:pt x="2687" y="1320"/>
                    <a:pt x="2692" y="1311"/>
                    <a:pt x="2685" y="1310"/>
                  </a:cubicBezTo>
                  <a:close/>
                  <a:moveTo>
                    <a:pt x="1323" y="615"/>
                  </a:moveTo>
                  <a:cubicBezTo>
                    <a:pt x="1324" y="617"/>
                    <a:pt x="1326" y="618"/>
                    <a:pt x="1327" y="619"/>
                  </a:cubicBezTo>
                  <a:cubicBezTo>
                    <a:pt x="1329" y="618"/>
                    <a:pt x="1330" y="617"/>
                    <a:pt x="1331" y="616"/>
                  </a:cubicBezTo>
                  <a:cubicBezTo>
                    <a:pt x="1329" y="610"/>
                    <a:pt x="1327" y="613"/>
                    <a:pt x="1323" y="615"/>
                  </a:cubicBezTo>
                  <a:close/>
                  <a:moveTo>
                    <a:pt x="2759" y="312"/>
                  </a:moveTo>
                  <a:cubicBezTo>
                    <a:pt x="2759" y="317"/>
                    <a:pt x="2760" y="319"/>
                    <a:pt x="2756" y="321"/>
                  </a:cubicBezTo>
                  <a:cubicBezTo>
                    <a:pt x="2753" y="322"/>
                    <a:pt x="2755" y="327"/>
                    <a:pt x="2756" y="330"/>
                  </a:cubicBezTo>
                  <a:cubicBezTo>
                    <a:pt x="2750" y="329"/>
                    <a:pt x="2748" y="329"/>
                    <a:pt x="2744" y="325"/>
                  </a:cubicBezTo>
                  <a:cubicBezTo>
                    <a:pt x="2741" y="323"/>
                    <a:pt x="2734" y="327"/>
                    <a:pt x="2733" y="323"/>
                  </a:cubicBezTo>
                  <a:cubicBezTo>
                    <a:pt x="2732" y="318"/>
                    <a:pt x="2733" y="313"/>
                    <a:pt x="2728" y="313"/>
                  </a:cubicBezTo>
                  <a:cubicBezTo>
                    <a:pt x="2722" y="312"/>
                    <a:pt x="2717" y="312"/>
                    <a:pt x="2711" y="312"/>
                  </a:cubicBezTo>
                  <a:cubicBezTo>
                    <a:pt x="2708" y="311"/>
                    <a:pt x="2714" y="301"/>
                    <a:pt x="2706" y="303"/>
                  </a:cubicBezTo>
                  <a:cubicBezTo>
                    <a:pt x="2703" y="303"/>
                    <a:pt x="2704" y="313"/>
                    <a:pt x="2704" y="316"/>
                  </a:cubicBezTo>
                  <a:cubicBezTo>
                    <a:pt x="2704" y="322"/>
                    <a:pt x="2685" y="324"/>
                    <a:pt x="2680" y="325"/>
                  </a:cubicBezTo>
                  <a:cubicBezTo>
                    <a:pt x="2685" y="328"/>
                    <a:pt x="2690" y="330"/>
                    <a:pt x="2690" y="335"/>
                  </a:cubicBezTo>
                  <a:cubicBezTo>
                    <a:pt x="2690" y="342"/>
                    <a:pt x="2693" y="345"/>
                    <a:pt x="2697" y="350"/>
                  </a:cubicBezTo>
                  <a:cubicBezTo>
                    <a:pt x="2697" y="351"/>
                    <a:pt x="2694" y="355"/>
                    <a:pt x="2693" y="355"/>
                  </a:cubicBezTo>
                  <a:cubicBezTo>
                    <a:pt x="2692" y="356"/>
                    <a:pt x="2688" y="354"/>
                    <a:pt x="2686" y="354"/>
                  </a:cubicBezTo>
                  <a:cubicBezTo>
                    <a:pt x="2684" y="353"/>
                    <a:pt x="2678" y="351"/>
                    <a:pt x="2675" y="352"/>
                  </a:cubicBezTo>
                  <a:cubicBezTo>
                    <a:pt x="2665" y="358"/>
                    <a:pt x="2655" y="365"/>
                    <a:pt x="2645" y="371"/>
                  </a:cubicBezTo>
                  <a:cubicBezTo>
                    <a:pt x="2637" y="376"/>
                    <a:pt x="2628" y="378"/>
                    <a:pt x="2625" y="387"/>
                  </a:cubicBezTo>
                  <a:cubicBezTo>
                    <a:pt x="2618" y="380"/>
                    <a:pt x="2617" y="379"/>
                    <a:pt x="2608" y="381"/>
                  </a:cubicBezTo>
                  <a:cubicBezTo>
                    <a:pt x="2599" y="382"/>
                    <a:pt x="2599" y="382"/>
                    <a:pt x="2593" y="390"/>
                  </a:cubicBezTo>
                  <a:cubicBezTo>
                    <a:pt x="2593" y="387"/>
                    <a:pt x="2593" y="385"/>
                    <a:pt x="2593" y="382"/>
                  </a:cubicBezTo>
                  <a:cubicBezTo>
                    <a:pt x="2590" y="383"/>
                    <a:pt x="2585" y="387"/>
                    <a:pt x="2582" y="387"/>
                  </a:cubicBezTo>
                  <a:cubicBezTo>
                    <a:pt x="2579" y="386"/>
                    <a:pt x="2575" y="384"/>
                    <a:pt x="2573" y="388"/>
                  </a:cubicBezTo>
                  <a:cubicBezTo>
                    <a:pt x="2568" y="396"/>
                    <a:pt x="2563" y="404"/>
                    <a:pt x="2558" y="412"/>
                  </a:cubicBezTo>
                  <a:cubicBezTo>
                    <a:pt x="2561" y="413"/>
                    <a:pt x="2570" y="414"/>
                    <a:pt x="2569" y="417"/>
                  </a:cubicBezTo>
                  <a:cubicBezTo>
                    <a:pt x="2567" y="425"/>
                    <a:pt x="2567" y="426"/>
                    <a:pt x="2571" y="432"/>
                  </a:cubicBezTo>
                  <a:cubicBezTo>
                    <a:pt x="2564" y="435"/>
                    <a:pt x="2556" y="439"/>
                    <a:pt x="2561" y="449"/>
                  </a:cubicBezTo>
                  <a:cubicBezTo>
                    <a:pt x="2561" y="451"/>
                    <a:pt x="2555" y="454"/>
                    <a:pt x="2553" y="454"/>
                  </a:cubicBezTo>
                  <a:cubicBezTo>
                    <a:pt x="2549" y="455"/>
                    <a:pt x="2546" y="455"/>
                    <a:pt x="2545" y="460"/>
                  </a:cubicBezTo>
                  <a:cubicBezTo>
                    <a:pt x="2545" y="465"/>
                    <a:pt x="2546" y="469"/>
                    <a:pt x="2541" y="471"/>
                  </a:cubicBezTo>
                  <a:cubicBezTo>
                    <a:pt x="2535" y="472"/>
                    <a:pt x="2535" y="472"/>
                    <a:pt x="2534" y="479"/>
                  </a:cubicBezTo>
                  <a:cubicBezTo>
                    <a:pt x="2533" y="486"/>
                    <a:pt x="2524" y="493"/>
                    <a:pt x="2520" y="498"/>
                  </a:cubicBezTo>
                  <a:cubicBezTo>
                    <a:pt x="2514" y="474"/>
                    <a:pt x="2497" y="427"/>
                    <a:pt x="2526" y="413"/>
                  </a:cubicBezTo>
                  <a:cubicBezTo>
                    <a:pt x="2534" y="409"/>
                    <a:pt x="2539" y="408"/>
                    <a:pt x="2544" y="400"/>
                  </a:cubicBezTo>
                  <a:cubicBezTo>
                    <a:pt x="2548" y="392"/>
                    <a:pt x="2554" y="388"/>
                    <a:pt x="2561" y="383"/>
                  </a:cubicBezTo>
                  <a:cubicBezTo>
                    <a:pt x="2566" y="379"/>
                    <a:pt x="2572" y="377"/>
                    <a:pt x="2574" y="371"/>
                  </a:cubicBezTo>
                  <a:cubicBezTo>
                    <a:pt x="2575" y="366"/>
                    <a:pt x="2576" y="361"/>
                    <a:pt x="2577" y="356"/>
                  </a:cubicBezTo>
                  <a:cubicBezTo>
                    <a:pt x="2578" y="355"/>
                    <a:pt x="2584" y="355"/>
                    <a:pt x="2586" y="354"/>
                  </a:cubicBezTo>
                  <a:cubicBezTo>
                    <a:pt x="2581" y="353"/>
                    <a:pt x="2578" y="353"/>
                    <a:pt x="2573" y="353"/>
                  </a:cubicBezTo>
                  <a:cubicBezTo>
                    <a:pt x="2570" y="354"/>
                    <a:pt x="2568" y="360"/>
                    <a:pt x="2566" y="363"/>
                  </a:cubicBezTo>
                  <a:cubicBezTo>
                    <a:pt x="2562" y="369"/>
                    <a:pt x="2553" y="374"/>
                    <a:pt x="2548" y="378"/>
                  </a:cubicBezTo>
                  <a:cubicBezTo>
                    <a:pt x="2545" y="371"/>
                    <a:pt x="2546" y="368"/>
                    <a:pt x="2547" y="361"/>
                  </a:cubicBezTo>
                  <a:cubicBezTo>
                    <a:pt x="2542" y="364"/>
                    <a:pt x="2540" y="365"/>
                    <a:pt x="2534" y="365"/>
                  </a:cubicBezTo>
                  <a:cubicBezTo>
                    <a:pt x="2528" y="365"/>
                    <a:pt x="2526" y="364"/>
                    <a:pt x="2521" y="368"/>
                  </a:cubicBezTo>
                  <a:cubicBezTo>
                    <a:pt x="2514" y="374"/>
                    <a:pt x="2507" y="381"/>
                    <a:pt x="2501" y="389"/>
                  </a:cubicBezTo>
                  <a:cubicBezTo>
                    <a:pt x="2503" y="391"/>
                    <a:pt x="2508" y="393"/>
                    <a:pt x="2506" y="396"/>
                  </a:cubicBezTo>
                  <a:cubicBezTo>
                    <a:pt x="2506" y="397"/>
                    <a:pt x="2499" y="398"/>
                    <a:pt x="2498" y="398"/>
                  </a:cubicBezTo>
                  <a:cubicBezTo>
                    <a:pt x="2490" y="399"/>
                    <a:pt x="2483" y="399"/>
                    <a:pt x="2476" y="400"/>
                  </a:cubicBezTo>
                  <a:cubicBezTo>
                    <a:pt x="2479" y="398"/>
                    <a:pt x="2481" y="397"/>
                    <a:pt x="2484" y="395"/>
                  </a:cubicBezTo>
                  <a:cubicBezTo>
                    <a:pt x="2477" y="393"/>
                    <a:pt x="2470" y="392"/>
                    <a:pt x="2464" y="391"/>
                  </a:cubicBezTo>
                  <a:cubicBezTo>
                    <a:pt x="2462" y="390"/>
                    <a:pt x="2457" y="395"/>
                    <a:pt x="2456" y="396"/>
                  </a:cubicBezTo>
                  <a:cubicBezTo>
                    <a:pt x="2453" y="397"/>
                    <a:pt x="2451" y="396"/>
                    <a:pt x="2448" y="395"/>
                  </a:cubicBezTo>
                  <a:cubicBezTo>
                    <a:pt x="2442" y="394"/>
                    <a:pt x="2437" y="394"/>
                    <a:pt x="2430" y="394"/>
                  </a:cubicBezTo>
                  <a:cubicBezTo>
                    <a:pt x="2427" y="395"/>
                    <a:pt x="2415" y="393"/>
                    <a:pt x="2412" y="396"/>
                  </a:cubicBezTo>
                  <a:cubicBezTo>
                    <a:pt x="2402" y="405"/>
                    <a:pt x="2392" y="415"/>
                    <a:pt x="2382" y="425"/>
                  </a:cubicBezTo>
                  <a:cubicBezTo>
                    <a:pt x="2372" y="435"/>
                    <a:pt x="2362" y="442"/>
                    <a:pt x="2351" y="450"/>
                  </a:cubicBezTo>
                  <a:cubicBezTo>
                    <a:pt x="2353" y="453"/>
                    <a:pt x="2355" y="453"/>
                    <a:pt x="2358" y="453"/>
                  </a:cubicBezTo>
                  <a:cubicBezTo>
                    <a:pt x="2362" y="453"/>
                    <a:pt x="2363" y="453"/>
                    <a:pt x="2364" y="457"/>
                  </a:cubicBezTo>
                  <a:cubicBezTo>
                    <a:pt x="2365" y="458"/>
                    <a:pt x="2366" y="464"/>
                    <a:pt x="2367" y="464"/>
                  </a:cubicBezTo>
                  <a:cubicBezTo>
                    <a:pt x="2375" y="465"/>
                    <a:pt x="2376" y="466"/>
                    <a:pt x="2380" y="458"/>
                  </a:cubicBezTo>
                  <a:cubicBezTo>
                    <a:pt x="2383" y="451"/>
                    <a:pt x="2402" y="467"/>
                    <a:pt x="2401" y="472"/>
                  </a:cubicBezTo>
                  <a:cubicBezTo>
                    <a:pt x="2399" y="485"/>
                    <a:pt x="2396" y="497"/>
                    <a:pt x="2393" y="510"/>
                  </a:cubicBezTo>
                  <a:cubicBezTo>
                    <a:pt x="2391" y="522"/>
                    <a:pt x="2387" y="528"/>
                    <a:pt x="2380" y="538"/>
                  </a:cubicBezTo>
                  <a:cubicBezTo>
                    <a:pt x="2374" y="548"/>
                    <a:pt x="2369" y="557"/>
                    <a:pt x="2361" y="564"/>
                  </a:cubicBezTo>
                  <a:cubicBezTo>
                    <a:pt x="2356" y="570"/>
                    <a:pt x="2351" y="575"/>
                    <a:pt x="2346" y="580"/>
                  </a:cubicBezTo>
                  <a:cubicBezTo>
                    <a:pt x="2343" y="583"/>
                    <a:pt x="2337" y="583"/>
                    <a:pt x="2333" y="584"/>
                  </a:cubicBezTo>
                  <a:cubicBezTo>
                    <a:pt x="2331" y="584"/>
                    <a:pt x="2329" y="579"/>
                    <a:pt x="2328" y="578"/>
                  </a:cubicBezTo>
                  <a:cubicBezTo>
                    <a:pt x="2326" y="578"/>
                    <a:pt x="2322" y="582"/>
                    <a:pt x="2321" y="583"/>
                  </a:cubicBezTo>
                  <a:cubicBezTo>
                    <a:pt x="2315" y="586"/>
                    <a:pt x="2315" y="588"/>
                    <a:pt x="2312" y="595"/>
                  </a:cubicBezTo>
                  <a:cubicBezTo>
                    <a:pt x="2309" y="606"/>
                    <a:pt x="2300" y="612"/>
                    <a:pt x="2292" y="620"/>
                  </a:cubicBezTo>
                  <a:cubicBezTo>
                    <a:pt x="2301" y="627"/>
                    <a:pt x="2309" y="636"/>
                    <a:pt x="2307" y="649"/>
                  </a:cubicBezTo>
                  <a:cubicBezTo>
                    <a:pt x="2306" y="658"/>
                    <a:pt x="2307" y="659"/>
                    <a:pt x="2299" y="663"/>
                  </a:cubicBezTo>
                  <a:cubicBezTo>
                    <a:pt x="2294" y="666"/>
                    <a:pt x="2290" y="666"/>
                    <a:pt x="2284" y="666"/>
                  </a:cubicBezTo>
                  <a:cubicBezTo>
                    <a:pt x="2284" y="661"/>
                    <a:pt x="2285" y="656"/>
                    <a:pt x="2286" y="651"/>
                  </a:cubicBezTo>
                  <a:cubicBezTo>
                    <a:pt x="2286" y="645"/>
                    <a:pt x="2281" y="646"/>
                    <a:pt x="2286" y="641"/>
                  </a:cubicBezTo>
                  <a:cubicBezTo>
                    <a:pt x="2288" y="637"/>
                    <a:pt x="2287" y="633"/>
                    <a:pt x="2283" y="633"/>
                  </a:cubicBezTo>
                  <a:cubicBezTo>
                    <a:pt x="2279" y="634"/>
                    <a:pt x="2273" y="636"/>
                    <a:pt x="2272" y="630"/>
                  </a:cubicBezTo>
                  <a:cubicBezTo>
                    <a:pt x="2271" y="627"/>
                    <a:pt x="2275" y="620"/>
                    <a:pt x="2276" y="617"/>
                  </a:cubicBezTo>
                  <a:cubicBezTo>
                    <a:pt x="2276" y="617"/>
                    <a:pt x="2268" y="611"/>
                    <a:pt x="2267" y="611"/>
                  </a:cubicBezTo>
                  <a:cubicBezTo>
                    <a:pt x="2264" y="611"/>
                    <a:pt x="2258" y="616"/>
                    <a:pt x="2256" y="618"/>
                  </a:cubicBezTo>
                  <a:cubicBezTo>
                    <a:pt x="2252" y="620"/>
                    <a:pt x="2248" y="623"/>
                    <a:pt x="2244" y="625"/>
                  </a:cubicBezTo>
                  <a:cubicBezTo>
                    <a:pt x="2241" y="617"/>
                    <a:pt x="2248" y="612"/>
                    <a:pt x="2253" y="607"/>
                  </a:cubicBezTo>
                  <a:cubicBezTo>
                    <a:pt x="2248" y="604"/>
                    <a:pt x="2248" y="603"/>
                    <a:pt x="2243" y="605"/>
                  </a:cubicBezTo>
                  <a:cubicBezTo>
                    <a:pt x="2239" y="607"/>
                    <a:pt x="2237" y="609"/>
                    <a:pt x="2234" y="612"/>
                  </a:cubicBezTo>
                  <a:cubicBezTo>
                    <a:pt x="2230" y="615"/>
                    <a:pt x="2228" y="617"/>
                    <a:pt x="2223" y="618"/>
                  </a:cubicBezTo>
                  <a:cubicBezTo>
                    <a:pt x="2222" y="619"/>
                    <a:pt x="2214" y="621"/>
                    <a:pt x="2216" y="624"/>
                  </a:cubicBezTo>
                  <a:cubicBezTo>
                    <a:pt x="2219" y="627"/>
                    <a:pt x="2222" y="630"/>
                    <a:pt x="2225" y="634"/>
                  </a:cubicBezTo>
                  <a:cubicBezTo>
                    <a:pt x="2228" y="640"/>
                    <a:pt x="2228" y="639"/>
                    <a:pt x="2233" y="636"/>
                  </a:cubicBezTo>
                  <a:cubicBezTo>
                    <a:pt x="2241" y="632"/>
                    <a:pt x="2247" y="636"/>
                    <a:pt x="2256" y="638"/>
                  </a:cubicBezTo>
                  <a:cubicBezTo>
                    <a:pt x="2247" y="645"/>
                    <a:pt x="2237" y="653"/>
                    <a:pt x="2228" y="661"/>
                  </a:cubicBezTo>
                  <a:cubicBezTo>
                    <a:pt x="2232" y="664"/>
                    <a:pt x="2237" y="667"/>
                    <a:pt x="2239" y="672"/>
                  </a:cubicBezTo>
                  <a:cubicBezTo>
                    <a:pt x="2242" y="678"/>
                    <a:pt x="2245" y="684"/>
                    <a:pt x="2248" y="691"/>
                  </a:cubicBezTo>
                  <a:cubicBezTo>
                    <a:pt x="2243" y="690"/>
                    <a:pt x="2239" y="689"/>
                    <a:pt x="2234" y="688"/>
                  </a:cubicBezTo>
                  <a:cubicBezTo>
                    <a:pt x="2239" y="692"/>
                    <a:pt x="2244" y="695"/>
                    <a:pt x="2249" y="699"/>
                  </a:cubicBezTo>
                  <a:cubicBezTo>
                    <a:pt x="2245" y="702"/>
                    <a:pt x="2241" y="704"/>
                    <a:pt x="2238" y="707"/>
                  </a:cubicBezTo>
                  <a:cubicBezTo>
                    <a:pt x="2242" y="708"/>
                    <a:pt x="2247" y="710"/>
                    <a:pt x="2251" y="711"/>
                  </a:cubicBezTo>
                  <a:cubicBezTo>
                    <a:pt x="2246" y="721"/>
                    <a:pt x="2241" y="734"/>
                    <a:pt x="2234" y="744"/>
                  </a:cubicBezTo>
                  <a:cubicBezTo>
                    <a:pt x="2226" y="753"/>
                    <a:pt x="2220" y="764"/>
                    <a:pt x="2209" y="769"/>
                  </a:cubicBezTo>
                  <a:cubicBezTo>
                    <a:pt x="2197" y="774"/>
                    <a:pt x="2185" y="779"/>
                    <a:pt x="2173" y="783"/>
                  </a:cubicBezTo>
                  <a:cubicBezTo>
                    <a:pt x="2170" y="784"/>
                    <a:pt x="2166" y="786"/>
                    <a:pt x="2162" y="787"/>
                  </a:cubicBezTo>
                  <a:cubicBezTo>
                    <a:pt x="2159" y="788"/>
                    <a:pt x="2160" y="788"/>
                    <a:pt x="2161" y="792"/>
                  </a:cubicBezTo>
                  <a:cubicBezTo>
                    <a:pt x="2161" y="794"/>
                    <a:pt x="2161" y="799"/>
                    <a:pt x="2157" y="797"/>
                  </a:cubicBezTo>
                  <a:cubicBezTo>
                    <a:pt x="2156" y="796"/>
                    <a:pt x="2155" y="791"/>
                    <a:pt x="2154" y="789"/>
                  </a:cubicBezTo>
                  <a:cubicBezTo>
                    <a:pt x="2155" y="789"/>
                    <a:pt x="2157" y="788"/>
                    <a:pt x="2158" y="788"/>
                  </a:cubicBezTo>
                  <a:cubicBezTo>
                    <a:pt x="2154" y="785"/>
                    <a:pt x="2146" y="782"/>
                    <a:pt x="2142" y="786"/>
                  </a:cubicBezTo>
                  <a:cubicBezTo>
                    <a:pt x="2138" y="789"/>
                    <a:pt x="2128" y="794"/>
                    <a:pt x="2126" y="799"/>
                  </a:cubicBezTo>
                  <a:cubicBezTo>
                    <a:pt x="2126" y="801"/>
                    <a:pt x="2123" y="807"/>
                    <a:pt x="2124" y="809"/>
                  </a:cubicBezTo>
                  <a:cubicBezTo>
                    <a:pt x="2126" y="813"/>
                    <a:pt x="2128" y="816"/>
                    <a:pt x="2131" y="820"/>
                  </a:cubicBezTo>
                  <a:cubicBezTo>
                    <a:pt x="2134" y="826"/>
                    <a:pt x="2138" y="830"/>
                    <a:pt x="2142" y="835"/>
                  </a:cubicBezTo>
                  <a:cubicBezTo>
                    <a:pt x="2147" y="842"/>
                    <a:pt x="2150" y="844"/>
                    <a:pt x="2150" y="852"/>
                  </a:cubicBezTo>
                  <a:cubicBezTo>
                    <a:pt x="2150" y="857"/>
                    <a:pt x="2153" y="868"/>
                    <a:pt x="2149" y="872"/>
                  </a:cubicBezTo>
                  <a:cubicBezTo>
                    <a:pt x="2139" y="881"/>
                    <a:pt x="2129" y="890"/>
                    <a:pt x="2118" y="899"/>
                  </a:cubicBezTo>
                  <a:cubicBezTo>
                    <a:pt x="2114" y="895"/>
                    <a:pt x="2119" y="889"/>
                    <a:pt x="2116" y="886"/>
                  </a:cubicBezTo>
                  <a:cubicBezTo>
                    <a:pt x="2113" y="882"/>
                    <a:pt x="2109" y="879"/>
                    <a:pt x="2106" y="875"/>
                  </a:cubicBezTo>
                  <a:cubicBezTo>
                    <a:pt x="2099" y="868"/>
                    <a:pt x="2094" y="864"/>
                    <a:pt x="2086" y="864"/>
                  </a:cubicBezTo>
                  <a:cubicBezTo>
                    <a:pt x="2086" y="862"/>
                    <a:pt x="2086" y="859"/>
                    <a:pt x="2087" y="857"/>
                  </a:cubicBezTo>
                  <a:cubicBezTo>
                    <a:pt x="2078" y="858"/>
                    <a:pt x="2080" y="859"/>
                    <a:pt x="2079" y="868"/>
                  </a:cubicBezTo>
                  <a:cubicBezTo>
                    <a:pt x="2079" y="874"/>
                    <a:pt x="2076" y="879"/>
                    <a:pt x="2074" y="884"/>
                  </a:cubicBezTo>
                  <a:cubicBezTo>
                    <a:pt x="2073" y="886"/>
                    <a:pt x="2074" y="888"/>
                    <a:pt x="2074" y="891"/>
                  </a:cubicBezTo>
                  <a:cubicBezTo>
                    <a:pt x="2074" y="895"/>
                    <a:pt x="2074" y="895"/>
                    <a:pt x="2078" y="894"/>
                  </a:cubicBezTo>
                  <a:cubicBezTo>
                    <a:pt x="2081" y="894"/>
                    <a:pt x="2083" y="908"/>
                    <a:pt x="2084" y="910"/>
                  </a:cubicBezTo>
                  <a:cubicBezTo>
                    <a:pt x="2085" y="914"/>
                    <a:pt x="2093" y="918"/>
                    <a:pt x="2096" y="920"/>
                  </a:cubicBezTo>
                  <a:cubicBezTo>
                    <a:pt x="2099" y="923"/>
                    <a:pt x="2104" y="927"/>
                    <a:pt x="2105" y="931"/>
                  </a:cubicBezTo>
                  <a:cubicBezTo>
                    <a:pt x="2107" y="936"/>
                    <a:pt x="2105" y="942"/>
                    <a:pt x="2106" y="948"/>
                  </a:cubicBezTo>
                  <a:cubicBezTo>
                    <a:pt x="2108" y="952"/>
                    <a:pt x="2110" y="957"/>
                    <a:pt x="2112" y="962"/>
                  </a:cubicBezTo>
                  <a:cubicBezTo>
                    <a:pt x="2105" y="961"/>
                    <a:pt x="2101" y="956"/>
                    <a:pt x="2095" y="952"/>
                  </a:cubicBezTo>
                  <a:cubicBezTo>
                    <a:pt x="2089" y="947"/>
                    <a:pt x="2089" y="945"/>
                    <a:pt x="2087" y="938"/>
                  </a:cubicBezTo>
                  <a:cubicBezTo>
                    <a:pt x="2085" y="933"/>
                    <a:pt x="2084" y="922"/>
                    <a:pt x="2080" y="918"/>
                  </a:cubicBezTo>
                  <a:cubicBezTo>
                    <a:pt x="2075" y="913"/>
                    <a:pt x="2070" y="907"/>
                    <a:pt x="2065" y="902"/>
                  </a:cubicBezTo>
                  <a:cubicBezTo>
                    <a:pt x="2063" y="899"/>
                    <a:pt x="2066" y="886"/>
                    <a:pt x="2066" y="882"/>
                  </a:cubicBezTo>
                  <a:cubicBezTo>
                    <a:pt x="2067" y="875"/>
                    <a:pt x="2065" y="867"/>
                    <a:pt x="2065" y="861"/>
                  </a:cubicBezTo>
                  <a:cubicBezTo>
                    <a:pt x="2064" y="847"/>
                    <a:pt x="2060" y="835"/>
                    <a:pt x="2056" y="822"/>
                  </a:cubicBezTo>
                  <a:cubicBezTo>
                    <a:pt x="2053" y="826"/>
                    <a:pt x="2050" y="829"/>
                    <a:pt x="2047" y="832"/>
                  </a:cubicBezTo>
                  <a:cubicBezTo>
                    <a:pt x="2044" y="837"/>
                    <a:pt x="2044" y="836"/>
                    <a:pt x="2039" y="835"/>
                  </a:cubicBezTo>
                  <a:cubicBezTo>
                    <a:pt x="2034" y="834"/>
                    <a:pt x="2034" y="834"/>
                    <a:pt x="2035" y="829"/>
                  </a:cubicBezTo>
                  <a:cubicBezTo>
                    <a:pt x="2035" y="826"/>
                    <a:pt x="2037" y="819"/>
                    <a:pt x="2036" y="817"/>
                  </a:cubicBezTo>
                  <a:cubicBezTo>
                    <a:pt x="2033" y="808"/>
                    <a:pt x="2031" y="801"/>
                    <a:pt x="2024" y="796"/>
                  </a:cubicBezTo>
                  <a:cubicBezTo>
                    <a:pt x="2018" y="791"/>
                    <a:pt x="2016" y="782"/>
                    <a:pt x="2013" y="775"/>
                  </a:cubicBezTo>
                  <a:cubicBezTo>
                    <a:pt x="2010" y="777"/>
                    <a:pt x="2005" y="782"/>
                    <a:pt x="2002" y="782"/>
                  </a:cubicBezTo>
                  <a:cubicBezTo>
                    <a:pt x="1995" y="783"/>
                    <a:pt x="1989" y="784"/>
                    <a:pt x="1983" y="785"/>
                  </a:cubicBezTo>
                  <a:cubicBezTo>
                    <a:pt x="1982" y="785"/>
                    <a:pt x="1978" y="785"/>
                    <a:pt x="1977" y="786"/>
                  </a:cubicBezTo>
                  <a:cubicBezTo>
                    <a:pt x="1976" y="787"/>
                    <a:pt x="1978" y="791"/>
                    <a:pt x="1977" y="792"/>
                  </a:cubicBezTo>
                  <a:cubicBezTo>
                    <a:pt x="1974" y="796"/>
                    <a:pt x="1971" y="799"/>
                    <a:pt x="1968" y="802"/>
                  </a:cubicBezTo>
                  <a:cubicBezTo>
                    <a:pt x="1959" y="811"/>
                    <a:pt x="1950" y="820"/>
                    <a:pt x="1941" y="829"/>
                  </a:cubicBezTo>
                  <a:cubicBezTo>
                    <a:pt x="1938" y="832"/>
                    <a:pt x="1932" y="834"/>
                    <a:pt x="1929" y="836"/>
                  </a:cubicBezTo>
                  <a:cubicBezTo>
                    <a:pt x="1924" y="838"/>
                    <a:pt x="1926" y="841"/>
                    <a:pt x="1926" y="847"/>
                  </a:cubicBezTo>
                  <a:cubicBezTo>
                    <a:pt x="1926" y="852"/>
                    <a:pt x="1927" y="859"/>
                    <a:pt x="1926" y="863"/>
                  </a:cubicBezTo>
                  <a:cubicBezTo>
                    <a:pt x="1925" y="868"/>
                    <a:pt x="1922" y="874"/>
                    <a:pt x="1923" y="879"/>
                  </a:cubicBezTo>
                  <a:cubicBezTo>
                    <a:pt x="1924" y="886"/>
                    <a:pt x="1925" y="889"/>
                    <a:pt x="1930" y="894"/>
                  </a:cubicBezTo>
                  <a:cubicBezTo>
                    <a:pt x="1934" y="898"/>
                    <a:pt x="1935" y="903"/>
                    <a:pt x="1938" y="909"/>
                  </a:cubicBezTo>
                  <a:cubicBezTo>
                    <a:pt x="1942" y="919"/>
                    <a:pt x="1925" y="928"/>
                    <a:pt x="1924" y="914"/>
                  </a:cubicBezTo>
                  <a:cubicBezTo>
                    <a:pt x="1923" y="908"/>
                    <a:pt x="1923" y="903"/>
                    <a:pt x="1923" y="897"/>
                  </a:cubicBezTo>
                  <a:cubicBezTo>
                    <a:pt x="1923" y="891"/>
                    <a:pt x="1921" y="890"/>
                    <a:pt x="1917" y="886"/>
                  </a:cubicBezTo>
                  <a:cubicBezTo>
                    <a:pt x="1917" y="890"/>
                    <a:pt x="1918" y="894"/>
                    <a:pt x="1914" y="896"/>
                  </a:cubicBezTo>
                  <a:cubicBezTo>
                    <a:pt x="1911" y="898"/>
                    <a:pt x="1907" y="901"/>
                    <a:pt x="1904" y="903"/>
                  </a:cubicBezTo>
                  <a:cubicBezTo>
                    <a:pt x="1894" y="884"/>
                    <a:pt x="1885" y="865"/>
                    <a:pt x="1877" y="845"/>
                  </a:cubicBezTo>
                  <a:cubicBezTo>
                    <a:pt x="1874" y="840"/>
                    <a:pt x="1871" y="834"/>
                    <a:pt x="1869" y="829"/>
                  </a:cubicBezTo>
                  <a:cubicBezTo>
                    <a:pt x="1868" y="825"/>
                    <a:pt x="1869" y="820"/>
                    <a:pt x="1869" y="816"/>
                  </a:cubicBezTo>
                  <a:cubicBezTo>
                    <a:pt x="1868" y="803"/>
                    <a:pt x="1868" y="791"/>
                    <a:pt x="1868" y="778"/>
                  </a:cubicBezTo>
                  <a:cubicBezTo>
                    <a:pt x="1865" y="782"/>
                    <a:pt x="1862" y="786"/>
                    <a:pt x="1860" y="789"/>
                  </a:cubicBezTo>
                  <a:cubicBezTo>
                    <a:pt x="1857" y="793"/>
                    <a:pt x="1857" y="792"/>
                    <a:pt x="1852" y="792"/>
                  </a:cubicBezTo>
                  <a:cubicBezTo>
                    <a:pt x="1848" y="792"/>
                    <a:pt x="1842" y="783"/>
                    <a:pt x="1838" y="779"/>
                  </a:cubicBezTo>
                  <a:cubicBezTo>
                    <a:pt x="1842" y="778"/>
                    <a:pt x="1849" y="779"/>
                    <a:pt x="1850" y="774"/>
                  </a:cubicBezTo>
                  <a:cubicBezTo>
                    <a:pt x="1848" y="774"/>
                    <a:pt x="1845" y="775"/>
                    <a:pt x="1844" y="774"/>
                  </a:cubicBezTo>
                  <a:cubicBezTo>
                    <a:pt x="1839" y="773"/>
                    <a:pt x="1833" y="768"/>
                    <a:pt x="1828" y="765"/>
                  </a:cubicBezTo>
                  <a:cubicBezTo>
                    <a:pt x="1825" y="764"/>
                    <a:pt x="1823" y="755"/>
                    <a:pt x="1821" y="752"/>
                  </a:cubicBezTo>
                  <a:cubicBezTo>
                    <a:pt x="1820" y="748"/>
                    <a:pt x="1793" y="754"/>
                    <a:pt x="1789" y="755"/>
                  </a:cubicBezTo>
                  <a:cubicBezTo>
                    <a:pt x="1779" y="756"/>
                    <a:pt x="1769" y="752"/>
                    <a:pt x="1759" y="750"/>
                  </a:cubicBezTo>
                  <a:cubicBezTo>
                    <a:pt x="1755" y="749"/>
                    <a:pt x="1750" y="749"/>
                    <a:pt x="1748" y="745"/>
                  </a:cubicBezTo>
                  <a:cubicBezTo>
                    <a:pt x="1744" y="737"/>
                    <a:pt x="1745" y="735"/>
                    <a:pt x="1737" y="738"/>
                  </a:cubicBezTo>
                  <a:cubicBezTo>
                    <a:pt x="1731" y="740"/>
                    <a:pt x="1727" y="739"/>
                    <a:pt x="1720" y="738"/>
                  </a:cubicBezTo>
                  <a:cubicBezTo>
                    <a:pt x="1716" y="737"/>
                    <a:pt x="1714" y="732"/>
                    <a:pt x="1710" y="731"/>
                  </a:cubicBezTo>
                  <a:cubicBezTo>
                    <a:pt x="1703" y="727"/>
                    <a:pt x="1702" y="726"/>
                    <a:pt x="1699" y="719"/>
                  </a:cubicBezTo>
                  <a:cubicBezTo>
                    <a:pt x="1697" y="714"/>
                    <a:pt x="1696" y="708"/>
                    <a:pt x="1690" y="707"/>
                  </a:cubicBezTo>
                  <a:cubicBezTo>
                    <a:pt x="1682" y="706"/>
                    <a:pt x="1682" y="706"/>
                    <a:pt x="1676" y="714"/>
                  </a:cubicBezTo>
                  <a:cubicBezTo>
                    <a:pt x="1674" y="716"/>
                    <a:pt x="1681" y="725"/>
                    <a:pt x="1682" y="728"/>
                  </a:cubicBezTo>
                  <a:cubicBezTo>
                    <a:pt x="1688" y="737"/>
                    <a:pt x="1693" y="747"/>
                    <a:pt x="1698" y="756"/>
                  </a:cubicBezTo>
                  <a:cubicBezTo>
                    <a:pt x="1698" y="752"/>
                    <a:pt x="1699" y="747"/>
                    <a:pt x="1700" y="743"/>
                  </a:cubicBezTo>
                  <a:cubicBezTo>
                    <a:pt x="1703" y="750"/>
                    <a:pt x="1703" y="756"/>
                    <a:pt x="1703" y="764"/>
                  </a:cubicBezTo>
                  <a:cubicBezTo>
                    <a:pt x="1709" y="763"/>
                    <a:pt x="1720" y="764"/>
                    <a:pt x="1726" y="761"/>
                  </a:cubicBezTo>
                  <a:cubicBezTo>
                    <a:pt x="1731" y="757"/>
                    <a:pt x="1737" y="748"/>
                    <a:pt x="1741" y="743"/>
                  </a:cubicBezTo>
                  <a:cubicBezTo>
                    <a:pt x="1742" y="748"/>
                    <a:pt x="1740" y="757"/>
                    <a:pt x="1745" y="760"/>
                  </a:cubicBezTo>
                  <a:cubicBezTo>
                    <a:pt x="1747" y="762"/>
                    <a:pt x="1750" y="765"/>
                    <a:pt x="1753" y="766"/>
                  </a:cubicBezTo>
                  <a:cubicBezTo>
                    <a:pt x="1756" y="767"/>
                    <a:pt x="1759" y="766"/>
                    <a:pt x="1760" y="769"/>
                  </a:cubicBezTo>
                  <a:cubicBezTo>
                    <a:pt x="1761" y="771"/>
                    <a:pt x="1763" y="776"/>
                    <a:pt x="1765" y="777"/>
                  </a:cubicBezTo>
                  <a:cubicBezTo>
                    <a:pt x="1769" y="777"/>
                    <a:pt x="1767" y="780"/>
                    <a:pt x="1767" y="784"/>
                  </a:cubicBezTo>
                  <a:cubicBezTo>
                    <a:pt x="1767" y="788"/>
                    <a:pt x="1759" y="795"/>
                    <a:pt x="1756" y="798"/>
                  </a:cubicBezTo>
                  <a:cubicBezTo>
                    <a:pt x="1756" y="797"/>
                    <a:pt x="1755" y="795"/>
                    <a:pt x="1755" y="794"/>
                  </a:cubicBezTo>
                  <a:cubicBezTo>
                    <a:pt x="1753" y="799"/>
                    <a:pt x="1751" y="801"/>
                    <a:pt x="1751" y="807"/>
                  </a:cubicBezTo>
                  <a:cubicBezTo>
                    <a:pt x="1751" y="812"/>
                    <a:pt x="1750" y="811"/>
                    <a:pt x="1746" y="813"/>
                  </a:cubicBezTo>
                  <a:cubicBezTo>
                    <a:pt x="1742" y="815"/>
                    <a:pt x="1738" y="817"/>
                    <a:pt x="1734" y="819"/>
                  </a:cubicBezTo>
                  <a:cubicBezTo>
                    <a:pt x="1731" y="820"/>
                    <a:pt x="1731" y="827"/>
                    <a:pt x="1729" y="828"/>
                  </a:cubicBezTo>
                  <a:cubicBezTo>
                    <a:pt x="1727" y="829"/>
                    <a:pt x="1724" y="826"/>
                    <a:pt x="1722" y="827"/>
                  </a:cubicBezTo>
                  <a:cubicBezTo>
                    <a:pt x="1719" y="828"/>
                    <a:pt x="1716" y="830"/>
                    <a:pt x="1713" y="831"/>
                  </a:cubicBezTo>
                  <a:cubicBezTo>
                    <a:pt x="1709" y="833"/>
                    <a:pt x="1710" y="838"/>
                    <a:pt x="1706" y="840"/>
                  </a:cubicBezTo>
                  <a:cubicBezTo>
                    <a:pt x="1699" y="842"/>
                    <a:pt x="1693" y="844"/>
                    <a:pt x="1686" y="847"/>
                  </a:cubicBezTo>
                  <a:cubicBezTo>
                    <a:pt x="1684" y="847"/>
                    <a:pt x="1684" y="849"/>
                    <a:pt x="1682" y="851"/>
                  </a:cubicBezTo>
                  <a:cubicBezTo>
                    <a:pt x="1681" y="853"/>
                    <a:pt x="1679" y="853"/>
                    <a:pt x="1676" y="853"/>
                  </a:cubicBezTo>
                  <a:cubicBezTo>
                    <a:pt x="1670" y="854"/>
                    <a:pt x="1664" y="856"/>
                    <a:pt x="1659" y="858"/>
                  </a:cubicBezTo>
                  <a:cubicBezTo>
                    <a:pt x="1654" y="859"/>
                    <a:pt x="1653" y="864"/>
                    <a:pt x="1649" y="864"/>
                  </a:cubicBezTo>
                  <a:cubicBezTo>
                    <a:pt x="1642" y="864"/>
                    <a:pt x="1641" y="865"/>
                    <a:pt x="1640" y="858"/>
                  </a:cubicBezTo>
                  <a:cubicBezTo>
                    <a:pt x="1638" y="850"/>
                    <a:pt x="1637" y="843"/>
                    <a:pt x="1635" y="835"/>
                  </a:cubicBezTo>
                  <a:cubicBezTo>
                    <a:pt x="1633" y="823"/>
                    <a:pt x="1628" y="816"/>
                    <a:pt x="1621" y="806"/>
                  </a:cubicBezTo>
                  <a:cubicBezTo>
                    <a:pt x="1618" y="800"/>
                    <a:pt x="1617" y="798"/>
                    <a:pt x="1611" y="796"/>
                  </a:cubicBezTo>
                  <a:cubicBezTo>
                    <a:pt x="1608" y="795"/>
                    <a:pt x="1608" y="784"/>
                    <a:pt x="1607" y="780"/>
                  </a:cubicBezTo>
                  <a:cubicBezTo>
                    <a:pt x="1606" y="774"/>
                    <a:pt x="1602" y="769"/>
                    <a:pt x="1600" y="764"/>
                  </a:cubicBezTo>
                  <a:cubicBezTo>
                    <a:pt x="1598" y="761"/>
                    <a:pt x="1595" y="760"/>
                    <a:pt x="1593" y="756"/>
                  </a:cubicBezTo>
                  <a:cubicBezTo>
                    <a:pt x="1589" y="749"/>
                    <a:pt x="1585" y="742"/>
                    <a:pt x="1581" y="735"/>
                  </a:cubicBezTo>
                  <a:cubicBezTo>
                    <a:pt x="1579" y="731"/>
                    <a:pt x="1577" y="725"/>
                    <a:pt x="1573" y="726"/>
                  </a:cubicBezTo>
                  <a:cubicBezTo>
                    <a:pt x="1573" y="722"/>
                    <a:pt x="1574" y="717"/>
                    <a:pt x="1574" y="713"/>
                  </a:cubicBezTo>
                  <a:cubicBezTo>
                    <a:pt x="1573" y="718"/>
                    <a:pt x="1571" y="723"/>
                    <a:pt x="1569" y="729"/>
                  </a:cubicBezTo>
                  <a:cubicBezTo>
                    <a:pt x="1563" y="722"/>
                    <a:pt x="1560" y="717"/>
                    <a:pt x="1556" y="709"/>
                  </a:cubicBezTo>
                  <a:cubicBezTo>
                    <a:pt x="1552" y="714"/>
                    <a:pt x="1559" y="723"/>
                    <a:pt x="1562" y="728"/>
                  </a:cubicBezTo>
                  <a:cubicBezTo>
                    <a:pt x="1567" y="738"/>
                    <a:pt x="1572" y="748"/>
                    <a:pt x="1576" y="758"/>
                  </a:cubicBezTo>
                  <a:cubicBezTo>
                    <a:pt x="1579" y="764"/>
                    <a:pt x="1578" y="771"/>
                    <a:pt x="1583" y="776"/>
                  </a:cubicBezTo>
                  <a:cubicBezTo>
                    <a:pt x="1585" y="778"/>
                    <a:pt x="1589" y="781"/>
                    <a:pt x="1590" y="784"/>
                  </a:cubicBezTo>
                  <a:cubicBezTo>
                    <a:pt x="1590" y="789"/>
                    <a:pt x="1591" y="794"/>
                    <a:pt x="1592" y="799"/>
                  </a:cubicBezTo>
                  <a:cubicBezTo>
                    <a:pt x="1592" y="802"/>
                    <a:pt x="1592" y="808"/>
                    <a:pt x="1594" y="810"/>
                  </a:cubicBezTo>
                  <a:cubicBezTo>
                    <a:pt x="1597" y="812"/>
                    <a:pt x="1601" y="815"/>
                    <a:pt x="1603" y="818"/>
                  </a:cubicBezTo>
                  <a:cubicBezTo>
                    <a:pt x="1608" y="825"/>
                    <a:pt x="1609" y="835"/>
                    <a:pt x="1612" y="842"/>
                  </a:cubicBezTo>
                  <a:cubicBezTo>
                    <a:pt x="1613" y="845"/>
                    <a:pt x="1620" y="844"/>
                    <a:pt x="1622" y="846"/>
                  </a:cubicBezTo>
                  <a:cubicBezTo>
                    <a:pt x="1625" y="849"/>
                    <a:pt x="1627" y="853"/>
                    <a:pt x="1630" y="856"/>
                  </a:cubicBezTo>
                  <a:cubicBezTo>
                    <a:pt x="1635" y="861"/>
                    <a:pt x="1644" y="867"/>
                    <a:pt x="1637" y="874"/>
                  </a:cubicBezTo>
                  <a:cubicBezTo>
                    <a:pt x="1642" y="875"/>
                    <a:pt x="1647" y="885"/>
                    <a:pt x="1651" y="884"/>
                  </a:cubicBezTo>
                  <a:cubicBezTo>
                    <a:pt x="1664" y="881"/>
                    <a:pt x="1677" y="877"/>
                    <a:pt x="1690" y="874"/>
                  </a:cubicBezTo>
                  <a:cubicBezTo>
                    <a:pt x="1692" y="873"/>
                    <a:pt x="1699" y="870"/>
                    <a:pt x="1701" y="874"/>
                  </a:cubicBezTo>
                  <a:cubicBezTo>
                    <a:pt x="1703" y="876"/>
                    <a:pt x="1698" y="888"/>
                    <a:pt x="1697" y="891"/>
                  </a:cubicBezTo>
                  <a:cubicBezTo>
                    <a:pt x="1695" y="901"/>
                    <a:pt x="1687" y="911"/>
                    <a:pt x="1682" y="921"/>
                  </a:cubicBezTo>
                  <a:cubicBezTo>
                    <a:pt x="1678" y="928"/>
                    <a:pt x="1675" y="937"/>
                    <a:pt x="1669" y="943"/>
                  </a:cubicBezTo>
                  <a:cubicBezTo>
                    <a:pt x="1653" y="960"/>
                    <a:pt x="1634" y="975"/>
                    <a:pt x="1622" y="996"/>
                  </a:cubicBezTo>
                  <a:cubicBezTo>
                    <a:pt x="1620" y="1000"/>
                    <a:pt x="1603" y="1023"/>
                    <a:pt x="1606" y="1027"/>
                  </a:cubicBezTo>
                  <a:cubicBezTo>
                    <a:pt x="1610" y="1035"/>
                    <a:pt x="1610" y="1036"/>
                    <a:pt x="1610" y="1045"/>
                  </a:cubicBezTo>
                  <a:cubicBezTo>
                    <a:pt x="1609" y="1053"/>
                    <a:pt x="1610" y="1053"/>
                    <a:pt x="1614" y="1059"/>
                  </a:cubicBezTo>
                  <a:cubicBezTo>
                    <a:pt x="1622" y="1069"/>
                    <a:pt x="1619" y="1084"/>
                    <a:pt x="1620" y="1096"/>
                  </a:cubicBezTo>
                  <a:cubicBezTo>
                    <a:pt x="1620" y="1105"/>
                    <a:pt x="1613" y="1116"/>
                    <a:pt x="1606" y="1119"/>
                  </a:cubicBezTo>
                  <a:cubicBezTo>
                    <a:pt x="1602" y="1121"/>
                    <a:pt x="1594" y="1123"/>
                    <a:pt x="1590" y="1126"/>
                  </a:cubicBezTo>
                  <a:cubicBezTo>
                    <a:pt x="1587" y="1131"/>
                    <a:pt x="1583" y="1136"/>
                    <a:pt x="1579" y="1140"/>
                  </a:cubicBezTo>
                  <a:cubicBezTo>
                    <a:pt x="1575" y="1144"/>
                    <a:pt x="1571" y="1146"/>
                    <a:pt x="1573" y="1151"/>
                  </a:cubicBezTo>
                  <a:cubicBezTo>
                    <a:pt x="1575" y="1155"/>
                    <a:pt x="1580" y="1163"/>
                    <a:pt x="1580" y="1167"/>
                  </a:cubicBezTo>
                  <a:cubicBezTo>
                    <a:pt x="1579" y="1171"/>
                    <a:pt x="1580" y="1182"/>
                    <a:pt x="1577" y="1186"/>
                  </a:cubicBezTo>
                  <a:cubicBezTo>
                    <a:pt x="1575" y="1189"/>
                    <a:pt x="1566" y="1191"/>
                    <a:pt x="1562" y="1193"/>
                  </a:cubicBezTo>
                  <a:cubicBezTo>
                    <a:pt x="1557" y="1196"/>
                    <a:pt x="1558" y="1198"/>
                    <a:pt x="1557" y="1205"/>
                  </a:cubicBezTo>
                  <a:cubicBezTo>
                    <a:pt x="1557" y="1209"/>
                    <a:pt x="1558" y="1218"/>
                    <a:pt x="1555" y="1221"/>
                  </a:cubicBezTo>
                  <a:cubicBezTo>
                    <a:pt x="1549" y="1231"/>
                    <a:pt x="1543" y="1242"/>
                    <a:pt x="1535" y="1250"/>
                  </a:cubicBezTo>
                  <a:cubicBezTo>
                    <a:pt x="1531" y="1254"/>
                    <a:pt x="1526" y="1258"/>
                    <a:pt x="1522" y="1262"/>
                  </a:cubicBezTo>
                  <a:cubicBezTo>
                    <a:pt x="1519" y="1264"/>
                    <a:pt x="1514" y="1270"/>
                    <a:pt x="1511" y="1271"/>
                  </a:cubicBezTo>
                  <a:cubicBezTo>
                    <a:pt x="1499" y="1273"/>
                    <a:pt x="1488" y="1276"/>
                    <a:pt x="1476" y="1278"/>
                  </a:cubicBezTo>
                  <a:cubicBezTo>
                    <a:pt x="1471" y="1279"/>
                    <a:pt x="1465" y="1280"/>
                    <a:pt x="1460" y="1282"/>
                  </a:cubicBezTo>
                  <a:cubicBezTo>
                    <a:pt x="1457" y="1282"/>
                    <a:pt x="1452" y="1275"/>
                    <a:pt x="1450" y="1274"/>
                  </a:cubicBezTo>
                  <a:cubicBezTo>
                    <a:pt x="1444" y="1268"/>
                    <a:pt x="1444" y="1268"/>
                    <a:pt x="1445" y="1259"/>
                  </a:cubicBezTo>
                  <a:cubicBezTo>
                    <a:pt x="1445" y="1255"/>
                    <a:pt x="1441" y="1249"/>
                    <a:pt x="1440" y="1246"/>
                  </a:cubicBezTo>
                  <a:cubicBezTo>
                    <a:pt x="1437" y="1239"/>
                    <a:pt x="1434" y="1232"/>
                    <a:pt x="1432" y="1225"/>
                  </a:cubicBezTo>
                  <a:cubicBezTo>
                    <a:pt x="1430" y="1221"/>
                    <a:pt x="1425" y="1218"/>
                    <a:pt x="1422" y="1215"/>
                  </a:cubicBezTo>
                  <a:cubicBezTo>
                    <a:pt x="1420" y="1213"/>
                    <a:pt x="1420" y="1204"/>
                    <a:pt x="1420" y="1201"/>
                  </a:cubicBezTo>
                  <a:cubicBezTo>
                    <a:pt x="1418" y="1193"/>
                    <a:pt x="1417" y="1185"/>
                    <a:pt x="1416" y="1178"/>
                  </a:cubicBezTo>
                  <a:cubicBezTo>
                    <a:pt x="1415" y="1167"/>
                    <a:pt x="1409" y="1159"/>
                    <a:pt x="1405" y="1150"/>
                  </a:cubicBezTo>
                  <a:cubicBezTo>
                    <a:pt x="1402" y="1143"/>
                    <a:pt x="1399" y="1137"/>
                    <a:pt x="1396" y="1131"/>
                  </a:cubicBezTo>
                  <a:cubicBezTo>
                    <a:pt x="1394" y="1129"/>
                    <a:pt x="1396" y="1124"/>
                    <a:pt x="1397" y="1121"/>
                  </a:cubicBezTo>
                  <a:cubicBezTo>
                    <a:pt x="1399" y="1107"/>
                    <a:pt x="1399" y="1095"/>
                    <a:pt x="1405" y="1083"/>
                  </a:cubicBezTo>
                  <a:cubicBezTo>
                    <a:pt x="1412" y="1072"/>
                    <a:pt x="1408" y="1063"/>
                    <a:pt x="1405" y="1052"/>
                  </a:cubicBezTo>
                  <a:cubicBezTo>
                    <a:pt x="1402" y="1039"/>
                    <a:pt x="1399" y="1027"/>
                    <a:pt x="1396" y="1015"/>
                  </a:cubicBezTo>
                  <a:cubicBezTo>
                    <a:pt x="1395" y="1011"/>
                    <a:pt x="1390" y="1006"/>
                    <a:pt x="1388" y="1003"/>
                  </a:cubicBezTo>
                  <a:cubicBezTo>
                    <a:pt x="1384" y="998"/>
                    <a:pt x="1380" y="992"/>
                    <a:pt x="1376" y="986"/>
                  </a:cubicBezTo>
                  <a:cubicBezTo>
                    <a:pt x="1373" y="983"/>
                    <a:pt x="1375" y="979"/>
                    <a:pt x="1375" y="976"/>
                  </a:cubicBezTo>
                  <a:cubicBezTo>
                    <a:pt x="1376" y="968"/>
                    <a:pt x="1377" y="960"/>
                    <a:pt x="1378" y="952"/>
                  </a:cubicBezTo>
                  <a:cubicBezTo>
                    <a:pt x="1379" y="946"/>
                    <a:pt x="1379" y="945"/>
                    <a:pt x="1375" y="940"/>
                  </a:cubicBezTo>
                  <a:cubicBezTo>
                    <a:pt x="1371" y="934"/>
                    <a:pt x="1371" y="933"/>
                    <a:pt x="1364" y="934"/>
                  </a:cubicBezTo>
                  <a:cubicBezTo>
                    <a:pt x="1360" y="934"/>
                    <a:pt x="1352" y="937"/>
                    <a:pt x="1350" y="933"/>
                  </a:cubicBezTo>
                  <a:cubicBezTo>
                    <a:pt x="1345" y="928"/>
                    <a:pt x="1341" y="923"/>
                    <a:pt x="1337" y="918"/>
                  </a:cubicBezTo>
                  <a:cubicBezTo>
                    <a:pt x="1336" y="916"/>
                    <a:pt x="1311" y="920"/>
                    <a:pt x="1308" y="921"/>
                  </a:cubicBezTo>
                  <a:cubicBezTo>
                    <a:pt x="1302" y="924"/>
                    <a:pt x="1296" y="927"/>
                    <a:pt x="1290" y="930"/>
                  </a:cubicBezTo>
                  <a:cubicBezTo>
                    <a:pt x="1286" y="933"/>
                    <a:pt x="1284" y="932"/>
                    <a:pt x="1279" y="930"/>
                  </a:cubicBezTo>
                  <a:cubicBezTo>
                    <a:pt x="1273" y="929"/>
                    <a:pt x="1270" y="927"/>
                    <a:pt x="1265" y="929"/>
                  </a:cubicBezTo>
                  <a:cubicBezTo>
                    <a:pt x="1259" y="931"/>
                    <a:pt x="1252" y="934"/>
                    <a:pt x="1246" y="936"/>
                  </a:cubicBezTo>
                  <a:cubicBezTo>
                    <a:pt x="1243" y="937"/>
                    <a:pt x="1239" y="933"/>
                    <a:pt x="1237" y="931"/>
                  </a:cubicBezTo>
                  <a:cubicBezTo>
                    <a:pt x="1231" y="926"/>
                    <a:pt x="1224" y="922"/>
                    <a:pt x="1218" y="918"/>
                  </a:cubicBezTo>
                  <a:cubicBezTo>
                    <a:pt x="1211" y="912"/>
                    <a:pt x="1207" y="909"/>
                    <a:pt x="1202" y="901"/>
                  </a:cubicBezTo>
                  <a:cubicBezTo>
                    <a:pt x="1194" y="887"/>
                    <a:pt x="1186" y="874"/>
                    <a:pt x="1178" y="860"/>
                  </a:cubicBezTo>
                  <a:cubicBezTo>
                    <a:pt x="1176" y="856"/>
                    <a:pt x="1173" y="851"/>
                    <a:pt x="1171" y="847"/>
                  </a:cubicBezTo>
                  <a:cubicBezTo>
                    <a:pt x="1170" y="845"/>
                    <a:pt x="1174" y="837"/>
                    <a:pt x="1175" y="835"/>
                  </a:cubicBezTo>
                  <a:cubicBezTo>
                    <a:pt x="1176" y="832"/>
                    <a:pt x="1180" y="825"/>
                    <a:pt x="1179" y="821"/>
                  </a:cubicBezTo>
                  <a:cubicBezTo>
                    <a:pt x="1178" y="815"/>
                    <a:pt x="1176" y="808"/>
                    <a:pt x="1175" y="802"/>
                  </a:cubicBezTo>
                  <a:cubicBezTo>
                    <a:pt x="1174" y="797"/>
                    <a:pt x="1171" y="789"/>
                    <a:pt x="1171" y="785"/>
                  </a:cubicBezTo>
                  <a:cubicBezTo>
                    <a:pt x="1171" y="782"/>
                    <a:pt x="1175" y="778"/>
                    <a:pt x="1176" y="776"/>
                  </a:cubicBezTo>
                  <a:cubicBezTo>
                    <a:pt x="1184" y="762"/>
                    <a:pt x="1191" y="749"/>
                    <a:pt x="1199" y="735"/>
                  </a:cubicBezTo>
                  <a:cubicBezTo>
                    <a:pt x="1204" y="725"/>
                    <a:pt x="1210" y="723"/>
                    <a:pt x="1219" y="717"/>
                  </a:cubicBezTo>
                  <a:cubicBezTo>
                    <a:pt x="1224" y="714"/>
                    <a:pt x="1226" y="714"/>
                    <a:pt x="1227" y="708"/>
                  </a:cubicBezTo>
                  <a:cubicBezTo>
                    <a:pt x="1228" y="701"/>
                    <a:pt x="1229" y="694"/>
                    <a:pt x="1230" y="686"/>
                  </a:cubicBezTo>
                  <a:cubicBezTo>
                    <a:pt x="1232" y="678"/>
                    <a:pt x="1249" y="676"/>
                    <a:pt x="1252" y="668"/>
                  </a:cubicBezTo>
                  <a:cubicBezTo>
                    <a:pt x="1254" y="662"/>
                    <a:pt x="1255" y="654"/>
                    <a:pt x="1261" y="653"/>
                  </a:cubicBezTo>
                  <a:cubicBezTo>
                    <a:pt x="1263" y="652"/>
                    <a:pt x="1267" y="660"/>
                    <a:pt x="1271" y="659"/>
                  </a:cubicBezTo>
                  <a:cubicBezTo>
                    <a:pt x="1274" y="659"/>
                    <a:pt x="1278" y="656"/>
                    <a:pt x="1280" y="657"/>
                  </a:cubicBezTo>
                  <a:cubicBezTo>
                    <a:pt x="1281" y="658"/>
                    <a:pt x="1286" y="661"/>
                    <a:pt x="1287" y="661"/>
                  </a:cubicBezTo>
                  <a:cubicBezTo>
                    <a:pt x="1291" y="658"/>
                    <a:pt x="1296" y="655"/>
                    <a:pt x="1301" y="652"/>
                  </a:cubicBezTo>
                  <a:cubicBezTo>
                    <a:pt x="1309" y="648"/>
                    <a:pt x="1320" y="645"/>
                    <a:pt x="1330" y="643"/>
                  </a:cubicBezTo>
                  <a:cubicBezTo>
                    <a:pt x="1332" y="643"/>
                    <a:pt x="1336" y="642"/>
                    <a:pt x="1339" y="642"/>
                  </a:cubicBezTo>
                  <a:cubicBezTo>
                    <a:pt x="1341" y="643"/>
                    <a:pt x="1344" y="645"/>
                    <a:pt x="1346" y="645"/>
                  </a:cubicBezTo>
                  <a:cubicBezTo>
                    <a:pt x="1348" y="645"/>
                    <a:pt x="1351" y="642"/>
                    <a:pt x="1353" y="642"/>
                  </a:cubicBezTo>
                  <a:cubicBezTo>
                    <a:pt x="1355" y="641"/>
                    <a:pt x="1357" y="642"/>
                    <a:pt x="1359" y="642"/>
                  </a:cubicBezTo>
                  <a:cubicBezTo>
                    <a:pt x="1366" y="642"/>
                    <a:pt x="1370" y="643"/>
                    <a:pt x="1376" y="640"/>
                  </a:cubicBezTo>
                  <a:cubicBezTo>
                    <a:pt x="1380" y="637"/>
                    <a:pt x="1384" y="641"/>
                    <a:pt x="1389" y="643"/>
                  </a:cubicBezTo>
                  <a:cubicBezTo>
                    <a:pt x="1386" y="650"/>
                    <a:pt x="1385" y="651"/>
                    <a:pt x="1389" y="658"/>
                  </a:cubicBezTo>
                  <a:cubicBezTo>
                    <a:pt x="1391" y="661"/>
                    <a:pt x="1384" y="666"/>
                    <a:pt x="1381" y="669"/>
                  </a:cubicBezTo>
                  <a:cubicBezTo>
                    <a:pt x="1385" y="672"/>
                    <a:pt x="1390" y="678"/>
                    <a:pt x="1394" y="679"/>
                  </a:cubicBezTo>
                  <a:cubicBezTo>
                    <a:pt x="1402" y="682"/>
                    <a:pt x="1410" y="684"/>
                    <a:pt x="1418" y="686"/>
                  </a:cubicBezTo>
                  <a:cubicBezTo>
                    <a:pt x="1425" y="687"/>
                    <a:pt x="1423" y="694"/>
                    <a:pt x="1429" y="697"/>
                  </a:cubicBezTo>
                  <a:cubicBezTo>
                    <a:pt x="1434" y="699"/>
                    <a:pt x="1439" y="698"/>
                    <a:pt x="1444" y="702"/>
                  </a:cubicBezTo>
                  <a:cubicBezTo>
                    <a:pt x="1451" y="707"/>
                    <a:pt x="1455" y="708"/>
                    <a:pt x="1460" y="699"/>
                  </a:cubicBezTo>
                  <a:cubicBezTo>
                    <a:pt x="1461" y="697"/>
                    <a:pt x="1457" y="694"/>
                    <a:pt x="1458" y="692"/>
                  </a:cubicBezTo>
                  <a:cubicBezTo>
                    <a:pt x="1459" y="690"/>
                    <a:pt x="1461" y="685"/>
                    <a:pt x="1463" y="685"/>
                  </a:cubicBezTo>
                  <a:cubicBezTo>
                    <a:pt x="1470" y="683"/>
                    <a:pt x="1474" y="681"/>
                    <a:pt x="1482" y="684"/>
                  </a:cubicBezTo>
                  <a:cubicBezTo>
                    <a:pt x="1484" y="684"/>
                    <a:pt x="1482" y="688"/>
                    <a:pt x="1484" y="688"/>
                  </a:cubicBezTo>
                  <a:cubicBezTo>
                    <a:pt x="1488" y="689"/>
                    <a:pt x="1492" y="690"/>
                    <a:pt x="1495" y="690"/>
                  </a:cubicBezTo>
                  <a:cubicBezTo>
                    <a:pt x="1498" y="691"/>
                    <a:pt x="1498" y="692"/>
                    <a:pt x="1500" y="695"/>
                  </a:cubicBezTo>
                  <a:cubicBezTo>
                    <a:pt x="1501" y="697"/>
                    <a:pt x="1503" y="693"/>
                    <a:pt x="1505" y="694"/>
                  </a:cubicBezTo>
                  <a:cubicBezTo>
                    <a:pt x="1510" y="696"/>
                    <a:pt x="1516" y="697"/>
                    <a:pt x="1522" y="699"/>
                  </a:cubicBezTo>
                  <a:cubicBezTo>
                    <a:pt x="1528" y="701"/>
                    <a:pt x="1529" y="701"/>
                    <a:pt x="1535" y="698"/>
                  </a:cubicBezTo>
                  <a:cubicBezTo>
                    <a:pt x="1542" y="695"/>
                    <a:pt x="1543" y="694"/>
                    <a:pt x="1549" y="697"/>
                  </a:cubicBezTo>
                  <a:cubicBezTo>
                    <a:pt x="1557" y="701"/>
                    <a:pt x="1569" y="699"/>
                    <a:pt x="1573" y="689"/>
                  </a:cubicBezTo>
                  <a:cubicBezTo>
                    <a:pt x="1575" y="683"/>
                    <a:pt x="1586" y="664"/>
                    <a:pt x="1582" y="658"/>
                  </a:cubicBezTo>
                  <a:cubicBezTo>
                    <a:pt x="1579" y="654"/>
                    <a:pt x="1585" y="645"/>
                    <a:pt x="1584" y="643"/>
                  </a:cubicBezTo>
                  <a:cubicBezTo>
                    <a:pt x="1582" y="642"/>
                    <a:pt x="1580" y="644"/>
                    <a:pt x="1579" y="645"/>
                  </a:cubicBezTo>
                  <a:cubicBezTo>
                    <a:pt x="1577" y="647"/>
                    <a:pt x="1575" y="643"/>
                    <a:pt x="1573" y="644"/>
                  </a:cubicBezTo>
                  <a:cubicBezTo>
                    <a:pt x="1571" y="644"/>
                    <a:pt x="1569" y="649"/>
                    <a:pt x="1567" y="650"/>
                  </a:cubicBezTo>
                  <a:cubicBezTo>
                    <a:pt x="1565" y="651"/>
                    <a:pt x="1561" y="650"/>
                    <a:pt x="1559" y="650"/>
                  </a:cubicBezTo>
                  <a:cubicBezTo>
                    <a:pt x="1554" y="650"/>
                    <a:pt x="1552" y="645"/>
                    <a:pt x="1547" y="644"/>
                  </a:cubicBezTo>
                  <a:cubicBezTo>
                    <a:pt x="1544" y="644"/>
                    <a:pt x="1541" y="642"/>
                    <a:pt x="1540" y="645"/>
                  </a:cubicBezTo>
                  <a:cubicBezTo>
                    <a:pt x="1539" y="649"/>
                    <a:pt x="1539" y="649"/>
                    <a:pt x="1535" y="650"/>
                  </a:cubicBezTo>
                  <a:cubicBezTo>
                    <a:pt x="1531" y="651"/>
                    <a:pt x="1525" y="645"/>
                    <a:pt x="1522" y="643"/>
                  </a:cubicBezTo>
                  <a:cubicBezTo>
                    <a:pt x="1516" y="640"/>
                    <a:pt x="1506" y="624"/>
                    <a:pt x="1512" y="617"/>
                  </a:cubicBezTo>
                  <a:cubicBezTo>
                    <a:pt x="1510" y="617"/>
                    <a:pt x="1508" y="617"/>
                    <a:pt x="1506" y="617"/>
                  </a:cubicBezTo>
                  <a:cubicBezTo>
                    <a:pt x="1505" y="610"/>
                    <a:pt x="1514" y="609"/>
                    <a:pt x="1518" y="609"/>
                  </a:cubicBezTo>
                  <a:cubicBezTo>
                    <a:pt x="1525" y="608"/>
                    <a:pt x="1529" y="608"/>
                    <a:pt x="1535" y="605"/>
                  </a:cubicBezTo>
                  <a:cubicBezTo>
                    <a:pt x="1533" y="604"/>
                    <a:pt x="1531" y="603"/>
                    <a:pt x="1529" y="602"/>
                  </a:cubicBezTo>
                  <a:cubicBezTo>
                    <a:pt x="1530" y="598"/>
                    <a:pt x="1537" y="600"/>
                    <a:pt x="1541" y="600"/>
                  </a:cubicBezTo>
                  <a:cubicBezTo>
                    <a:pt x="1547" y="601"/>
                    <a:pt x="1547" y="599"/>
                    <a:pt x="1552" y="596"/>
                  </a:cubicBezTo>
                  <a:cubicBezTo>
                    <a:pt x="1555" y="594"/>
                    <a:pt x="1559" y="591"/>
                    <a:pt x="1563" y="591"/>
                  </a:cubicBezTo>
                  <a:cubicBezTo>
                    <a:pt x="1568" y="592"/>
                    <a:pt x="1572" y="593"/>
                    <a:pt x="1577" y="591"/>
                  </a:cubicBezTo>
                  <a:cubicBezTo>
                    <a:pt x="1576" y="593"/>
                    <a:pt x="1578" y="595"/>
                    <a:pt x="1580" y="596"/>
                  </a:cubicBezTo>
                  <a:cubicBezTo>
                    <a:pt x="1583" y="597"/>
                    <a:pt x="1582" y="593"/>
                    <a:pt x="1585" y="598"/>
                  </a:cubicBezTo>
                  <a:cubicBezTo>
                    <a:pt x="1586" y="599"/>
                    <a:pt x="1595" y="601"/>
                    <a:pt x="1598" y="602"/>
                  </a:cubicBezTo>
                  <a:cubicBezTo>
                    <a:pt x="1603" y="604"/>
                    <a:pt x="1606" y="601"/>
                    <a:pt x="1611" y="601"/>
                  </a:cubicBezTo>
                  <a:cubicBezTo>
                    <a:pt x="1617" y="602"/>
                    <a:pt x="1621" y="600"/>
                    <a:pt x="1625" y="597"/>
                  </a:cubicBezTo>
                  <a:cubicBezTo>
                    <a:pt x="1629" y="595"/>
                    <a:pt x="1627" y="588"/>
                    <a:pt x="1625" y="585"/>
                  </a:cubicBezTo>
                  <a:cubicBezTo>
                    <a:pt x="1621" y="581"/>
                    <a:pt x="1617" y="580"/>
                    <a:pt x="1613" y="576"/>
                  </a:cubicBezTo>
                  <a:cubicBezTo>
                    <a:pt x="1609" y="573"/>
                    <a:pt x="1606" y="568"/>
                    <a:pt x="1600" y="567"/>
                  </a:cubicBezTo>
                  <a:cubicBezTo>
                    <a:pt x="1600" y="567"/>
                    <a:pt x="1595" y="564"/>
                    <a:pt x="1595" y="564"/>
                  </a:cubicBezTo>
                  <a:cubicBezTo>
                    <a:pt x="1592" y="562"/>
                    <a:pt x="1590" y="560"/>
                    <a:pt x="1588" y="559"/>
                  </a:cubicBezTo>
                  <a:cubicBezTo>
                    <a:pt x="1589" y="558"/>
                    <a:pt x="1590" y="556"/>
                    <a:pt x="1590" y="556"/>
                  </a:cubicBezTo>
                  <a:cubicBezTo>
                    <a:pt x="1592" y="557"/>
                    <a:pt x="1594" y="557"/>
                    <a:pt x="1596" y="558"/>
                  </a:cubicBezTo>
                  <a:cubicBezTo>
                    <a:pt x="1594" y="551"/>
                    <a:pt x="1598" y="549"/>
                    <a:pt x="1603" y="549"/>
                  </a:cubicBezTo>
                  <a:cubicBezTo>
                    <a:pt x="1601" y="547"/>
                    <a:pt x="1598" y="546"/>
                    <a:pt x="1597" y="543"/>
                  </a:cubicBezTo>
                  <a:cubicBezTo>
                    <a:pt x="1599" y="543"/>
                    <a:pt x="1601" y="543"/>
                    <a:pt x="1603" y="543"/>
                  </a:cubicBezTo>
                  <a:cubicBezTo>
                    <a:pt x="1601" y="538"/>
                    <a:pt x="1607" y="542"/>
                    <a:pt x="1608" y="539"/>
                  </a:cubicBezTo>
                  <a:cubicBezTo>
                    <a:pt x="1609" y="535"/>
                    <a:pt x="1604" y="537"/>
                    <a:pt x="1603" y="537"/>
                  </a:cubicBezTo>
                  <a:cubicBezTo>
                    <a:pt x="1598" y="538"/>
                    <a:pt x="1592" y="538"/>
                    <a:pt x="1589" y="543"/>
                  </a:cubicBezTo>
                  <a:cubicBezTo>
                    <a:pt x="1589" y="542"/>
                    <a:pt x="1589" y="542"/>
                    <a:pt x="1589" y="541"/>
                  </a:cubicBezTo>
                  <a:cubicBezTo>
                    <a:pt x="1583" y="542"/>
                    <a:pt x="1581" y="543"/>
                    <a:pt x="1577" y="547"/>
                  </a:cubicBezTo>
                  <a:cubicBezTo>
                    <a:pt x="1577" y="547"/>
                    <a:pt x="1577" y="546"/>
                    <a:pt x="1578" y="545"/>
                  </a:cubicBezTo>
                  <a:cubicBezTo>
                    <a:pt x="1572" y="545"/>
                    <a:pt x="1575" y="552"/>
                    <a:pt x="1577" y="555"/>
                  </a:cubicBezTo>
                  <a:cubicBezTo>
                    <a:pt x="1580" y="558"/>
                    <a:pt x="1584" y="556"/>
                    <a:pt x="1589" y="556"/>
                  </a:cubicBezTo>
                  <a:cubicBezTo>
                    <a:pt x="1586" y="562"/>
                    <a:pt x="1582" y="558"/>
                    <a:pt x="1578" y="560"/>
                  </a:cubicBezTo>
                  <a:cubicBezTo>
                    <a:pt x="1574" y="562"/>
                    <a:pt x="1567" y="569"/>
                    <a:pt x="1563" y="565"/>
                  </a:cubicBezTo>
                  <a:cubicBezTo>
                    <a:pt x="1565" y="558"/>
                    <a:pt x="1562" y="559"/>
                    <a:pt x="1556" y="556"/>
                  </a:cubicBezTo>
                  <a:cubicBezTo>
                    <a:pt x="1559" y="555"/>
                    <a:pt x="1570" y="551"/>
                    <a:pt x="1563" y="548"/>
                  </a:cubicBezTo>
                  <a:cubicBezTo>
                    <a:pt x="1560" y="547"/>
                    <a:pt x="1557" y="548"/>
                    <a:pt x="1555" y="548"/>
                  </a:cubicBezTo>
                  <a:cubicBezTo>
                    <a:pt x="1553" y="548"/>
                    <a:pt x="1551" y="545"/>
                    <a:pt x="1549" y="544"/>
                  </a:cubicBezTo>
                  <a:cubicBezTo>
                    <a:pt x="1552" y="544"/>
                    <a:pt x="1556" y="546"/>
                    <a:pt x="1558" y="543"/>
                  </a:cubicBezTo>
                  <a:cubicBezTo>
                    <a:pt x="1555" y="544"/>
                    <a:pt x="1546" y="540"/>
                    <a:pt x="1544" y="543"/>
                  </a:cubicBezTo>
                  <a:cubicBezTo>
                    <a:pt x="1542" y="545"/>
                    <a:pt x="1535" y="550"/>
                    <a:pt x="1535" y="554"/>
                  </a:cubicBezTo>
                  <a:cubicBezTo>
                    <a:pt x="1534" y="556"/>
                    <a:pt x="1534" y="560"/>
                    <a:pt x="1533" y="562"/>
                  </a:cubicBezTo>
                  <a:cubicBezTo>
                    <a:pt x="1532" y="563"/>
                    <a:pt x="1528" y="563"/>
                    <a:pt x="1528" y="565"/>
                  </a:cubicBezTo>
                  <a:cubicBezTo>
                    <a:pt x="1526" y="571"/>
                    <a:pt x="1527" y="576"/>
                    <a:pt x="1522" y="579"/>
                  </a:cubicBezTo>
                  <a:cubicBezTo>
                    <a:pt x="1517" y="582"/>
                    <a:pt x="1518" y="588"/>
                    <a:pt x="1520" y="593"/>
                  </a:cubicBezTo>
                  <a:cubicBezTo>
                    <a:pt x="1522" y="595"/>
                    <a:pt x="1530" y="599"/>
                    <a:pt x="1529" y="600"/>
                  </a:cubicBezTo>
                  <a:cubicBezTo>
                    <a:pt x="1528" y="604"/>
                    <a:pt x="1521" y="599"/>
                    <a:pt x="1518" y="602"/>
                  </a:cubicBezTo>
                  <a:cubicBezTo>
                    <a:pt x="1514" y="605"/>
                    <a:pt x="1510" y="609"/>
                    <a:pt x="1507" y="613"/>
                  </a:cubicBezTo>
                  <a:cubicBezTo>
                    <a:pt x="1506" y="608"/>
                    <a:pt x="1508" y="608"/>
                    <a:pt x="1511" y="606"/>
                  </a:cubicBezTo>
                  <a:cubicBezTo>
                    <a:pt x="1509" y="605"/>
                    <a:pt x="1507" y="605"/>
                    <a:pt x="1504" y="604"/>
                  </a:cubicBezTo>
                  <a:cubicBezTo>
                    <a:pt x="1500" y="602"/>
                    <a:pt x="1498" y="603"/>
                    <a:pt x="1494" y="602"/>
                  </a:cubicBezTo>
                  <a:cubicBezTo>
                    <a:pt x="1492" y="602"/>
                    <a:pt x="1490" y="603"/>
                    <a:pt x="1488" y="604"/>
                  </a:cubicBezTo>
                  <a:cubicBezTo>
                    <a:pt x="1487" y="605"/>
                    <a:pt x="1489" y="608"/>
                    <a:pt x="1488" y="608"/>
                  </a:cubicBezTo>
                  <a:cubicBezTo>
                    <a:pt x="1485" y="611"/>
                    <a:pt x="1483" y="609"/>
                    <a:pt x="1480" y="607"/>
                  </a:cubicBezTo>
                  <a:cubicBezTo>
                    <a:pt x="1477" y="610"/>
                    <a:pt x="1480" y="613"/>
                    <a:pt x="1482" y="616"/>
                  </a:cubicBezTo>
                  <a:cubicBezTo>
                    <a:pt x="1485" y="621"/>
                    <a:pt x="1485" y="620"/>
                    <a:pt x="1481" y="624"/>
                  </a:cubicBezTo>
                  <a:cubicBezTo>
                    <a:pt x="1486" y="627"/>
                    <a:pt x="1491" y="629"/>
                    <a:pt x="1490" y="636"/>
                  </a:cubicBezTo>
                  <a:cubicBezTo>
                    <a:pt x="1487" y="633"/>
                    <a:pt x="1485" y="631"/>
                    <a:pt x="1482" y="634"/>
                  </a:cubicBezTo>
                  <a:cubicBezTo>
                    <a:pt x="1486" y="635"/>
                    <a:pt x="1486" y="638"/>
                    <a:pt x="1484" y="640"/>
                  </a:cubicBezTo>
                  <a:cubicBezTo>
                    <a:pt x="1481" y="642"/>
                    <a:pt x="1482" y="643"/>
                    <a:pt x="1483" y="647"/>
                  </a:cubicBezTo>
                  <a:cubicBezTo>
                    <a:pt x="1480" y="646"/>
                    <a:pt x="1478" y="647"/>
                    <a:pt x="1476" y="643"/>
                  </a:cubicBezTo>
                  <a:cubicBezTo>
                    <a:pt x="1475" y="640"/>
                    <a:pt x="1473" y="641"/>
                    <a:pt x="1471" y="643"/>
                  </a:cubicBezTo>
                  <a:cubicBezTo>
                    <a:pt x="1469" y="635"/>
                    <a:pt x="1467" y="634"/>
                    <a:pt x="1473" y="629"/>
                  </a:cubicBezTo>
                  <a:cubicBezTo>
                    <a:pt x="1467" y="629"/>
                    <a:pt x="1467" y="628"/>
                    <a:pt x="1464" y="622"/>
                  </a:cubicBezTo>
                  <a:cubicBezTo>
                    <a:pt x="1461" y="619"/>
                    <a:pt x="1460" y="614"/>
                    <a:pt x="1457" y="612"/>
                  </a:cubicBezTo>
                  <a:cubicBezTo>
                    <a:pt x="1452" y="608"/>
                    <a:pt x="1454" y="605"/>
                    <a:pt x="1455" y="598"/>
                  </a:cubicBezTo>
                  <a:cubicBezTo>
                    <a:pt x="1455" y="592"/>
                    <a:pt x="1453" y="592"/>
                    <a:pt x="1449" y="588"/>
                  </a:cubicBezTo>
                  <a:cubicBezTo>
                    <a:pt x="1443" y="584"/>
                    <a:pt x="1436" y="577"/>
                    <a:pt x="1428" y="576"/>
                  </a:cubicBezTo>
                  <a:cubicBezTo>
                    <a:pt x="1426" y="576"/>
                    <a:pt x="1422" y="570"/>
                    <a:pt x="1421" y="568"/>
                  </a:cubicBezTo>
                  <a:cubicBezTo>
                    <a:pt x="1420" y="562"/>
                    <a:pt x="1419" y="560"/>
                    <a:pt x="1415" y="557"/>
                  </a:cubicBezTo>
                  <a:cubicBezTo>
                    <a:pt x="1412" y="563"/>
                    <a:pt x="1410" y="560"/>
                    <a:pt x="1409" y="555"/>
                  </a:cubicBezTo>
                  <a:cubicBezTo>
                    <a:pt x="1408" y="551"/>
                    <a:pt x="1409" y="552"/>
                    <a:pt x="1404" y="553"/>
                  </a:cubicBezTo>
                  <a:cubicBezTo>
                    <a:pt x="1400" y="555"/>
                    <a:pt x="1397" y="555"/>
                    <a:pt x="1400" y="561"/>
                  </a:cubicBezTo>
                  <a:cubicBezTo>
                    <a:pt x="1401" y="562"/>
                    <a:pt x="1397" y="567"/>
                    <a:pt x="1401" y="569"/>
                  </a:cubicBezTo>
                  <a:cubicBezTo>
                    <a:pt x="1403" y="572"/>
                    <a:pt x="1408" y="574"/>
                    <a:pt x="1410" y="577"/>
                  </a:cubicBezTo>
                  <a:cubicBezTo>
                    <a:pt x="1412" y="580"/>
                    <a:pt x="1412" y="584"/>
                    <a:pt x="1415" y="587"/>
                  </a:cubicBezTo>
                  <a:cubicBezTo>
                    <a:pt x="1418" y="590"/>
                    <a:pt x="1420" y="592"/>
                    <a:pt x="1424" y="592"/>
                  </a:cubicBezTo>
                  <a:cubicBezTo>
                    <a:pt x="1427" y="592"/>
                    <a:pt x="1432" y="592"/>
                    <a:pt x="1427" y="596"/>
                  </a:cubicBezTo>
                  <a:cubicBezTo>
                    <a:pt x="1431" y="599"/>
                    <a:pt x="1451" y="607"/>
                    <a:pt x="1446" y="614"/>
                  </a:cubicBezTo>
                  <a:cubicBezTo>
                    <a:pt x="1444" y="613"/>
                    <a:pt x="1438" y="605"/>
                    <a:pt x="1436" y="607"/>
                  </a:cubicBezTo>
                  <a:cubicBezTo>
                    <a:pt x="1433" y="609"/>
                    <a:pt x="1433" y="610"/>
                    <a:pt x="1432" y="613"/>
                  </a:cubicBezTo>
                  <a:cubicBezTo>
                    <a:pt x="1432" y="616"/>
                    <a:pt x="1434" y="616"/>
                    <a:pt x="1436" y="617"/>
                  </a:cubicBezTo>
                  <a:cubicBezTo>
                    <a:pt x="1441" y="622"/>
                    <a:pt x="1432" y="623"/>
                    <a:pt x="1432" y="626"/>
                  </a:cubicBezTo>
                  <a:cubicBezTo>
                    <a:pt x="1433" y="630"/>
                    <a:pt x="1425" y="636"/>
                    <a:pt x="1425" y="630"/>
                  </a:cubicBezTo>
                  <a:cubicBezTo>
                    <a:pt x="1421" y="632"/>
                    <a:pt x="1420" y="637"/>
                    <a:pt x="1422" y="641"/>
                  </a:cubicBezTo>
                  <a:cubicBezTo>
                    <a:pt x="1424" y="645"/>
                    <a:pt x="1416" y="646"/>
                    <a:pt x="1415" y="643"/>
                  </a:cubicBezTo>
                  <a:cubicBezTo>
                    <a:pt x="1414" y="637"/>
                    <a:pt x="1395" y="638"/>
                    <a:pt x="1402" y="630"/>
                  </a:cubicBezTo>
                  <a:cubicBezTo>
                    <a:pt x="1403" y="631"/>
                    <a:pt x="1414" y="632"/>
                    <a:pt x="1416" y="631"/>
                  </a:cubicBezTo>
                  <a:cubicBezTo>
                    <a:pt x="1419" y="631"/>
                    <a:pt x="1423" y="631"/>
                    <a:pt x="1426" y="629"/>
                  </a:cubicBezTo>
                  <a:cubicBezTo>
                    <a:pt x="1428" y="628"/>
                    <a:pt x="1426" y="626"/>
                    <a:pt x="1429" y="624"/>
                  </a:cubicBezTo>
                  <a:cubicBezTo>
                    <a:pt x="1430" y="624"/>
                    <a:pt x="1426" y="612"/>
                    <a:pt x="1425" y="612"/>
                  </a:cubicBezTo>
                  <a:cubicBezTo>
                    <a:pt x="1423" y="611"/>
                    <a:pt x="1419" y="611"/>
                    <a:pt x="1420" y="609"/>
                  </a:cubicBezTo>
                  <a:cubicBezTo>
                    <a:pt x="1420" y="606"/>
                    <a:pt x="1417" y="605"/>
                    <a:pt x="1415" y="606"/>
                  </a:cubicBezTo>
                  <a:cubicBezTo>
                    <a:pt x="1415" y="603"/>
                    <a:pt x="1410" y="599"/>
                    <a:pt x="1408" y="599"/>
                  </a:cubicBezTo>
                  <a:cubicBezTo>
                    <a:pt x="1404" y="600"/>
                    <a:pt x="1401" y="596"/>
                    <a:pt x="1398" y="593"/>
                  </a:cubicBezTo>
                  <a:cubicBezTo>
                    <a:pt x="1393" y="588"/>
                    <a:pt x="1386" y="585"/>
                    <a:pt x="1385" y="579"/>
                  </a:cubicBezTo>
                  <a:cubicBezTo>
                    <a:pt x="1383" y="572"/>
                    <a:pt x="1383" y="572"/>
                    <a:pt x="1378" y="569"/>
                  </a:cubicBezTo>
                  <a:cubicBezTo>
                    <a:pt x="1375" y="567"/>
                    <a:pt x="1371" y="566"/>
                    <a:pt x="1369" y="569"/>
                  </a:cubicBezTo>
                  <a:cubicBezTo>
                    <a:pt x="1368" y="570"/>
                    <a:pt x="1353" y="581"/>
                    <a:pt x="1351" y="581"/>
                  </a:cubicBezTo>
                  <a:cubicBezTo>
                    <a:pt x="1346" y="579"/>
                    <a:pt x="1341" y="578"/>
                    <a:pt x="1336" y="576"/>
                  </a:cubicBezTo>
                  <a:cubicBezTo>
                    <a:pt x="1334" y="575"/>
                    <a:pt x="1330" y="580"/>
                    <a:pt x="1328" y="582"/>
                  </a:cubicBezTo>
                  <a:cubicBezTo>
                    <a:pt x="1327" y="583"/>
                    <a:pt x="1330" y="591"/>
                    <a:pt x="1328" y="593"/>
                  </a:cubicBezTo>
                  <a:cubicBezTo>
                    <a:pt x="1326" y="596"/>
                    <a:pt x="1319" y="598"/>
                    <a:pt x="1317" y="599"/>
                  </a:cubicBezTo>
                  <a:cubicBezTo>
                    <a:pt x="1309" y="603"/>
                    <a:pt x="1306" y="610"/>
                    <a:pt x="1301" y="618"/>
                  </a:cubicBezTo>
                  <a:cubicBezTo>
                    <a:pt x="1300" y="620"/>
                    <a:pt x="1306" y="623"/>
                    <a:pt x="1303" y="627"/>
                  </a:cubicBezTo>
                  <a:cubicBezTo>
                    <a:pt x="1301" y="629"/>
                    <a:pt x="1296" y="633"/>
                    <a:pt x="1298" y="636"/>
                  </a:cubicBezTo>
                  <a:cubicBezTo>
                    <a:pt x="1296" y="636"/>
                    <a:pt x="1292" y="637"/>
                    <a:pt x="1291" y="638"/>
                  </a:cubicBezTo>
                  <a:cubicBezTo>
                    <a:pt x="1290" y="640"/>
                    <a:pt x="1288" y="644"/>
                    <a:pt x="1287" y="644"/>
                  </a:cubicBezTo>
                  <a:cubicBezTo>
                    <a:pt x="1281" y="645"/>
                    <a:pt x="1276" y="645"/>
                    <a:pt x="1271" y="644"/>
                  </a:cubicBezTo>
                  <a:cubicBezTo>
                    <a:pt x="1267" y="644"/>
                    <a:pt x="1264" y="650"/>
                    <a:pt x="1261" y="651"/>
                  </a:cubicBezTo>
                  <a:cubicBezTo>
                    <a:pt x="1257" y="652"/>
                    <a:pt x="1251" y="645"/>
                    <a:pt x="1255" y="642"/>
                  </a:cubicBezTo>
                  <a:cubicBezTo>
                    <a:pt x="1252" y="644"/>
                    <a:pt x="1250" y="637"/>
                    <a:pt x="1245" y="640"/>
                  </a:cubicBezTo>
                  <a:cubicBezTo>
                    <a:pt x="1241" y="642"/>
                    <a:pt x="1238" y="639"/>
                    <a:pt x="1234" y="642"/>
                  </a:cubicBezTo>
                  <a:cubicBezTo>
                    <a:pt x="1235" y="639"/>
                    <a:pt x="1236" y="636"/>
                    <a:pt x="1235" y="633"/>
                  </a:cubicBezTo>
                  <a:cubicBezTo>
                    <a:pt x="1235" y="631"/>
                    <a:pt x="1235" y="629"/>
                    <a:pt x="1235" y="628"/>
                  </a:cubicBezTo>
                  <a:cubicBezTo>
                    <a:pt x="1235" y="626"/>
                    <a:pt x="1233" y="628"/>
                    <a:pt x="1232" y="627"/>
                  </a:cubicBezTo>
                  <a:cubicBezTo>
                    <a:pt x="1229" y="623"/>
                    <a:pt x="1232" y="621"/>
                    <a:pt x="1233" y="616"/>
                  </a:cubicBezTo>
                  <a:cubicBezTo>
                    <a:pt x="1234" y="611"/>
                    <a:pt x="1238" y="603"/>
                    <a:pt x="1236" y="599"/>
                  </a:cubicBezTo>
                  <a:cubicBezTo>
                    <a:pt x="1234" y="594"/>
                    <a:pt x="1235" y="589"/>
                    <a:pt x="1236" y="584"/>
                  </a:cubicBezTo>
                  <a:cubicBezTo>
                    <a:pt x="1233" y="587"/>
                    <a:pt x="1231" y="582"/>
                    <a:pt x="1232" y="580"/>
                  </a:cubicBezTo>
                  <a:cubicBezTo>
                    <a:pt x="1233" y="577"/>
                    <a:pt x="1238" y="577"/>
                    <a:pt x="1240" y="577"/>
                  </a:cubicBezTo>
                  <a:cubicBezTo>
                    <a:pt x="1240" y="576"/>
                    <a:pt x="1240" y="576"/>
                    <a:pt x="1239" y="575"/>
                  </a:cubicBezTo>
                  <a:cubicBezTo>
                    <a:pt x="1244" y="571"/>
                    <a:pt x="1246" y="577"/>
                    <a:pt x="1250" y="576"/>
                  </a:cubicBezTo>
                  <a:cubicBezTo>
                    <a:pt x="1256" y="574"/>
                    <a:pt x="1259" y="574"/>
                    <a:pt x="1264" y="576"/>
                  </a:cubicBezTo>
                  <a:cubicBezTo>
                    <a:pt x="1269" y="577"/>
                    <a:pt x="1273" y="575"/>
                    <a:pt x="1277" y="576"/>
                  </a:cubicBezTo>
                  <a:cubicBezTo>
                    <a:pt x="1280" y="577"/>
                    <a:pt x="1285" y="578"/>
                    <a:pt x="1288" y="578"/>
                  </a:cubicBezTo>
                  <a:cubicBezTo>
                    <a:pt x="1296" y="576"/>
                    <a:pt x="1295" y="560"/>
                    <a:pt x="1295" y="554"/>
                  </a:cubicBezTo>
                  <a:cubicBezTo>
                    <a:pt x="1295" y="548"/>
                    <a:pt x="1296" y="546"/>
                    <a:pt x="1290" y="544"/>
                  </a:cubicBezTo>
                  <a:cubicBezTo>
                    <a:pt x="1287" y="543"/>
                    <a:pt x="1286" y="537"/>
                    <a:pt x="1287" y="536"/>
                  </a:cubicBezTo>
                  <a:cubicBezTo>
                    <a:pt x="1284" y="536"/>
                    <a:pt x="1285" y="534"/>
                    <a:pt x="1284" y="534"/>
                  </a:cubicBezTo>
                  <a:cubicBezTo>
                    <a:pt x="1283" y="533"/>
                    <a:pt x="1279" y="533"/>
                    <a:pt x="1279" y="533"/>
                  </a:cubicBezTo>
                  <a:cubicBezTo>
                    <a:pt x="1276" y="531"/>
                    <a:pt x="1275" y="529"/>
                    <a:pt x="1272" y="530"/>
                  </a:cubicBezTo>
                  <a:cubicBezTo>
                    <a:pt x="1270" y="530"/>
                    <a:pt x="1269" y="530"/>
                    <a:pt x="1267" y="527"/>
                  </a:cubicBezTo>
                  <a:cubicBezTo>
                    <a:pt x="1268" y="527"/>
                    <a:pt x="1269" y="527"/>
                    <a:pt x="1270" y="526"/>
                  </a:cubicBezTo>
                  <a:cubicBezTo>
                    <a:pt x="1268" y="525"/>
                    <a:pt x="1267" y="524"/>
                    <a:pt x="1267" y="522"/>
                  </a:cubicBezTo>
                  <a:cubicBezTo>
                    <a:pt x="1270" y="521"/>
                    <a:pt x="1274" y="522"/>
                    <a:pt x="1277" y="520"/>
                  </a:cubicBezTo>
                  <a:cubicBezTo>
                    <a:pt x="1283" y="516"/>
                    <a:pt x="1279" y="523"/>
                    <a:pt x="1283" y="522"/>
                  </a:cubicBezTo>
                  <a:cubicBezTo>
                    <a:pt x="1285" y="522"/>
                    <a:pt x="1292" y="521"/>
                    <a:pt x="1292" y="519"/>
                  </a:cubicBezTo>
                  <a:cubicBezTo>
                    <a:pt x="1291" y="515"/>
                    <a:pt x="1290" y="512"/>
                    <a:pt x="1289" y="509"/>
                  </a:cubicBezTo>
                  <a:cubicBezTo>
                    <a:pt x="1290" y="509"/>
                    <a:pt x="1293" y="509"/>
                    <a:pt x="1294" y="511"/>
                  </a:cubicBezTo>
                  <a:cubicBezTo>
                    <a:pt x="1295" y="513"/>
                    <a:pt x="1294" y="513"/>
                    <a:pt x="1297" y="513"/>
                  </a:cubicBezTo>
                  <a:cubicBezTo>
                    <a:pt x="1301" y="514"/>
                    <a:pt x="1303" y="514"/>
                    <a:pt x="1307" y="512"/>
                  </a:cubicBezTo>
                  <a:cubicBezTo>
                    <a:pt x="1306" y="512"/>
                    <a:pt x="1305" y="511"/>
                    <a:pt x="1304" y="511"/>
                  </a:cubicBezTo>
                  <a:cubicBezTo>
                    <a:pt x="1307" y="508"/>
                    <a:pt x="1311" y="507"/>
                    <a:pt x="1314" y="505"/>
                  </a:cubicBezTo>
                  <a:cubicBezTo>
                    <a:pt x="1319" y="503"/>
                    <a:pt x="1314" y="500"/>
                    <a:pt x="1316" y="496"/>
                  </a:cubicBezTo>
                  <a:cubicBezTo>
                    <a:pt x="1317" y="495"/>
                    <a:pt x="1324" y="493"/>
                    <a:pt x="1326" y="492"/>
                  </a:cubicBezTo>
                  <a:cubicBezTo>
                    <a:pt x="1330" y="490"/>
                    <a:pt x="1332" y="490"/>
                    <a:pt x="1336" y="491"/>
                  </a:cubicBezTo>
                  <a:cubicBezTo>
                    <a:pt x="1335" y="490"/>
                    <a:pt x="1331" y="490"/>
                    <a:pt x="1331" y="488"/>
                  </a:cubicBezTo>
                  <a:cubicBezTo>
                    <a:pt x="1331" y="488"/>
                    <a:pt x="1335" y="487"/>
                    <a:pt x="1335" y="487"/>
                  </a:cubicBezTo>
                  <a:cubicBezTo>
                    <a:pt x="1336" y="486"/>
                    <a:pt x="1335" y="485"/>
                    <a:pt x="1336" y="484"/>
                  </a:cubicBezTo>
                  <a:cubicBezTo>
                    <a:pt x="1338" y="480"/>
                    <a:pt x="1339" y="478"/>
                    <a:pt x="1340" y="474"/>
                  </a:cubicBezTo>
                  <a:cubicBezTo>
                    <a:pt x="1340" y="472"/>
                    <a:pt x="1343" y="473"/>
                    <a:pt x="1345" y="471"/>
                  </a:cubicBezTo>
                  <a:cubicBezTo>
                    <a:pt x="1349" y="466"/>
                    <a:pt x="1353" y="469"/>
                    <a:pt x="1358" y="468"/>
                  </a:cubicBezTo>
                  <a:cubicBezTo>
                    <a:pt x="1359" y="467"/>
                    <a:pt x="1358" y="465"/>
                    <a:pt x="1359" y="465"/>
                  </a:cubicBezTo>
                  <a:cubicBezTo>
                    <a:pt x="1361" y="465"/>
                    <a:pt x="1362" y="464"/>
                    <a:pt x="1363" y="464"/>
                  </a:cubicBezTo>
                  <a:cubicBezTo>
                    <a:pt x="1365" y="464"/>
                    <a:pt x="1368" y="465"/>
                    <a:pt x="1370" y="465"/>
                  </a:cubicBezTo>
                  <a:cubicBezTo>
                    <a:pt x="1369" y="461"/>
                    <a:pt x="1372" y="462"/>
                    <a:pt x="1375" y="462"/>
                  </a:cubicBezTo>
                  <a:cubicBezTo>
                    <a:pt x="1374" y="461"/>
                    <a:pt x="1369" y="457"/>
                    <a:pt x="1371" y="456"/>
                  </a:cubicBezTo>
                  <a:cubicBezTo>
                    <a:pt x="1375" y="453"/>
                    <a:pt x="1372" y="453"/>
                    <a:pt x="1371" y="450"/>
                  </a:cubicBezTo>
                  <a:cubicBezTo>
                    <a:pt x="1370" y="446"/>
                    <a:pt x="1372" y="444"/>
                    <a:pt x="1369" y="442"/>
                  </a:cubicBezTo>
                  <a:cubicBezTo>
                    <a:pt x="1366" y="440"/>
                    <a:pt x="1367" y="438"/>
                    <a:pt x="1367" y="435"/>
                  </a:cubicBezTo>
                  <a:cubicBezTo>
                    <a:pt x="1366" y="429"/>
                    <a:pt x="1368" y="423"/>
                    <a:pt x="1374" y="423"/>
                  </a:cubicBezTo>
                  <a:cubicBezTo>
                    <a:pt x="1378" y="422"/>
                    <a:pt x="1382" y="418"/>
                    <a:pt x="1386" y="415"/>
                  </a:cubicBezTo>
                  <a:cubicBezTo>
                    <a:pt x="1383" y="420"/>
                    <a:pt x="1382" y="429"/>
                    <a:pt x="1388" y="431"/>
                  </a:cubicBezTo>
                  <a:cubicBezTo>
                    <a:pt x="1384" y="437"/>
                    <a:pt x="1377" y="439"/>
                    <a:pt x="1378" y="447"/>
                  </a:cubicBezTo>
                  <a:cubicBezTo>
                    <a:pt x="1379" y="453"/>
                    <a:pt x="1385" y="458"/>
                    <a:pt x="1391" y="456"/>
                  </a:cubicBezTo>
                  <a:cubicBezTo>
                    <a:pt x="1390" y="457"/>
                    <a:pt x="1389" y="459"/>
                    <a:pt x="1388" y="461"/>
                  </a:cubicBezTo>
                  <a:cubicBezTo>
                    <a:pt x="1394" y="464"/>
                    <a:pt x="1398" y="456"/>
                    <a:pt x="1403" y="456"/>
                  </a:cubicBezTo>
                  <a:cubicBezTo>
                    <a:pt x="1405" y="455"/>
                    <a:pt x="1409" y="458"/>
                    <a:pt x="1410" y="460"/>
                  </a:cubicBezTo>
                  <a:cubicBezTo>
                    <a:pt x="1411" y="463"/>
                    <a:pt x="1414" y="464"/>
                    <a:pt x="1417" y="465"/>
                  </a:cubicBezTo>
                  <a:cubicBezTo>
                    <a:pt x="1417" y="465"/>
                    <a:pt x="1417" y="463"/>
                    <a:pt x="1417" y="462"/>
                  </a:cubicBezTo>
                  <a:cubicBezTo>
                    <a:pt x="1416" y="462"/>
                    <a:pt x="1414" y="462"/>
                    <a:pt x="1412" y="462"/>
                  </a:cubicBezTo>
                  <a:cubicBezTo>
                    <a:pt x="1416" y="460"/>
                    <a:pt x="1428" y="460"/>
                    <a:pt x="1430" y="457"/>
                  </a:cubicBezTo>
                  <a:cubicBezTo>
                    <a:pt x="1434" y="451"/>
                    <a:pt x="1445" y="448"/>
                    <a:pt x="1450" y="453"/>
                  </a:cubicBezTo>
                  <a:cubicBezTo>
                    <a:pt x="1449" y="452"/>
                    <a:pt x="1448" y="452"/>
                    <a:pt x="1447" y="451"/>
                  </a:cubicBezTo>
                  <a:cubicBezTo>
                    <a:pt x="1447" y="456"/>
                    <a:pt x="1454" y="457"/>
                    <a:pt x="1456" y="454"/>
                  </a:cubicBezTo>
                  <a:cubicBezTo>
                    <a:pt x="1457" y="453"/>
                    <a:pt x="1458" y="450"/>
                    <a:pt x="1459" y="449"/>
                  </a:cubicBezTo>
                  <a:cubicBezTo>
                    <a:pt x="1459" y="449"/>
                    <a:pt x="1461" y="449"/>
                    <a:pt x="1461" y="448"/>
                  </a:cubicBezTo>
                  <a:cubicBezTo>
                    <a:pt x="1463" y="447"/>
                    <a:pt x="1465" y="446"/>
                    <a:pt x="1467" y="444"/>
                  </a:cubicBezTo>
                  <a:cubicBezTo>
                    <a:pt x="1466" y="446"/>
                    <a:pt x="1465" y="447"/>
                    <a:pt x="1463" y="449"/>
                  </a:cubicBezTo>
                  <a:cubicBezTo>
                    <a:pt x="1472" y="453"/>
                    <a:pt x="1467" y="437"/>
                    <a:pt x="1466" y="433"/>
                  </a:cubicBezTo>
                  <a:cubicBezTo>
                    <a:pt x="1466" y="430"/>
                    <a:pt x="1467" y="427"/>
                    <a:pt x="1469" y="425"/>
                  </a:cubicBezTo>
                  <a:cubicBezTo>
                    <a:pt x="1471" y="423"/>
                    <a:pt x="1469" y="419"/>
                    <a:pt x="1472" y="417"/>
                  </a:cubicBezTo>
                  <a:cubicBezTo>
                    <a:pt x="1480" y="411"/>
                    <a:pt x="1482" y="424"/>
                    <a:pt x="1488" y="424"/>
                  </a:cubicBezTo>
                  <a:cubicBezTo>
                    <a:pt x="1491" y="425"/>
                    <a:pt x="1493" y="420"/>
                    <a:pt x="1493" y="417"/>
                  </a:cubicBezTo>
                  <a:cubicBezTo>
                    <a:pt x="1492" y="415"/>
                    <a:pt x="1494" y="408"/>
                    <a:pt x="1494" y="408"/>
                  </a:cubicBezTo>
                  <a:cubicBezTo>
                    <a:pt x="1493" y="407"/>
                    <a:pt x="1491" y="409"/>
                    <a:pt x="1490" y="409"/>
                  </a:cubicBezTo>
                  <a:cubicBezTo>
                    <a:pt x="1489" y="408"/>
                    <a:pt x="1488" y="406"/>
                    <a:pt x="1487" y="405"/>
                  </a:cubicBezTo>
                  <a:cubicBezTo>
                    <a:pt x="1486" y="404"/>
                    <a:pt x="1485" y="398"/>
                    <a:pt x="1485" y="397"/>
                  </a:cubicBezTo>
                  <a:cubicBezTo>
                    <a:pt x="1491" y="395"/>
                    <a:pt x="1497" y="391"/>
                    <a:pt x="1503" y="392"/>
                  </a:cubicBezTo>
                  <a:cubicBezTo>
                    <a:pt x="1508" y="393"/>
                    <a:pt x="1512" y="393"/>
                    <a:pt x="1517" y="394"/>
                  </a:cubicBezTo>
                  <a:cubicBezTo>
                    <a:pt x="1523" y="395"/>
                    <a:pt x="1518" y="392"/>
                    <a:pt x="1521" y="390"/>
                  </a:cubicBezTo>
                  <a:cubicBezTo>
                    <a:pt x="1524" y="389"/>
                    <a:pt x="1527" y="389"/>
                    <a:pt x="1530" y="388"/>
                  </a:cubicBezTo>
                  <a:cubicBezTo>
                    <a:pt x="1532" y="387"/>
                    <a:pt x="1536" y="388"/>
                    <a:pt x="1538" y="389"/>
                  </a:cubicBezTo>
                  <a:cubicBezTo>
                    <a:pt x="1537" y="384"/>
                    <a:pt x="1529" y="383"/>
                    <a:pt x="1525" y="382"/>
                  </a:cubicBezTo>
                  <a:cubicBezTo>
                    <a:pt x="1526" y="381"/>
                    <a:pt x="1526" y="379"/>
                    <a:pt x="1527" y="378"/>
                  </a:cubicBezTo>
                  <a:cubicBezTo>
                    <a:pt x="1514" y="381"/>
                    <a:pt x="1501" y="384"/>
                    <a:pt x="1489" y="386"/>
                  </a:cubicBezTo>
                  <a:cubicBezTo>
                    <a:pt x="1487" y="386"/>
                    <a:pt x="1482" y="388"/>
                    <a:pt x="1481" y="387"/>
                  </a:cubicBezTo>
                  <a:cubicBezTo>
                    <a:pt x="1479" y="383"/>
                    <a:pt x="1478" y="382"/>
                    <a:pt x="1474" y="380"/>
                  </a:cubicBezTo>
                  <a:cubicBezTo>
                    <a:pt x="1469" y="378"/>
                    <a:pt x="1470" y="379"/>
                    <a:pt x="1470" y="373"/>
                  </a:cubicBezTo>
                  <a:cubicBezTo>
                    <a:pt x="1471" y="369"/>
                    <a:pt x="1471" y="367"/>
                    <a:pt x="1470" y="364"/>
                  </a:cubicBezTo>
                  <a:cubicBezTo>
                    <a:pt x="1470" y="361"/>
                    <a:pt x="1467" y="355"/>
                    <a:pt x="1467" y="352"/>
                  </a:cubicBezTo>
                  <a:cubicBezTo>
                    <a:pt x="1468" y="350"/>
                    <a:pt x="1473" y="346"/>
                    <a:pt x="1475" y="344"/>
                  </a:cubicBezTo>
                  <a:cubicBezTo>
                    <a:pt x="1479" y="339"/>
                    <a:pt x="1484" y="336"/>
                    <a:pt x="1488" y="332"/>
                  </a:cubicBezTo>
                  <a:cubicBezTo>
                    <a:pt x="1490" y="329"/>
                    <a:pt x="1493" y="323"/>
                    <a:pt x="1496" y="322"/>
                  </a:cubicBezTo>
                  <a:cubicBezTo>
                    <a:pt x="1498" y="321"/>
                    <a:pt x="1502" y="323"/>
                    <a:pt x="1501" y="318"/>
                  </a:cubicBezTo>
                  <a:cubicBezTo>
                    <a:pt x="1499" y="312"/>
                    <a:pt x="1494" y="309"/>
                    <a:pt x="1488" y="309"/>
                  </a:cubicBezTo>
                  <a:cubicBezTo>
                    <a:pt x="1479" y="309"/>
                    <a:pt x="1479" y="308"/>
                    <a:pt x="1472" y="315"/>
                  </a:cubicBezTo>
                  <a:cubicBezTo>
                    <a:pt x="1469" y="319"/>
                    <a:pt x="1467" y="323"/>
                    <a:pt x="1470" y="328"/>
                  </a:cubicBezTo>
                  <a:cubicBezTo>
                    <a:pt x="1473" y="333"/>
                    <a:pt x="1449" y="345"/>
                    <a:pt x="1447" y="348"/>
                  </a:cubicBezTo>
                  <a:cubicBezTo>
                    <a:pt x="1441" y="355"/>
                    <a:pt x="1431" y="367"/>
                    <a:pt x="1438" y="378"/>
                  </a:cubicBezTo>
                  <a:cubicBezTo>
                    <a:pt x="1440" y="383"/>
                    <a:pt x="1448" y="382"/>
                    <a:pt x="1451" y="388"/>
                  </a:cubicBezTo>
                  <a:cubicBezTo>
                    <a:pt x="1452" y="392"/>
                    <a:pt x="1446" y="395"/>
                    <a:pt x="1443" y="397"/>
                  </a:cubicBezTo>
                  <a:cubicBezTo>
                    <a:pt x="1438" y="401"/>
                    <a:pt x="1435" y="403"/>
                    <a:pt x="1434" y="410"/>
                  </a:cubicBezTo>
                  <a:cubicBezTo>
                    <a:pt x="1433" y="415"/>
                    <a:pt x="1433" y="423"/>
                    <a:pt x="1431" y="428"/>
                  </a:cubicBezTo>
                  <a:cubicBezTo>
                    <a:pt x="1428" y="435"/>
                    <a:pt x="1423" y="435"/>
                    <a:pt x="1417" y="436"/>
                  </a:cubicBezTo>
                  <a:cubicBezTo>
                    <a:pt x="1415" y="436"/>
                    <a:pt x="1415" y="439"/>
                    <a:pt x="1414" y="441"/>
                  </a:cubicBezTo>
                  <a:cubicBezTo>
                    <a:pt x="1414" y="444"/>
                    <a:pt x="1412" y="443"/>
                    <a:pt x="1409" y="444"/>
                  </a:cubicBezTo>
                  <a:cubicBezTo>
                    <a:pt x="1405" y="444"/>
                    <a:pt x="1405" y="445"/>
                    <a:pt x="1404" y="440"/>
                  </a:cubicBezTo>
                  <a:cubicBezTo>
                    <a:pt x="1404" y="438"/>
                    <a:pt x="1402" y="434"/>
                    <a:pt x="1403" y="432"/>
                  </a:cubicBezTo>
                  <a:cubicBezTo>
                    <a:pt x="1405" y="427"/>
                    <a:pt x="1398" y="422"/>
                    <a:pt x="1396" y="418"/>
                  </a:cubicBezTo>
                  <a:cubicBezTo>
                    <a:pt x="1394" y="416"/>
                    <a:pt x="1395" y="413"/>
                    <a:pt x="1394" y="412"/>
                  </a:cubicBezTo>
                  <a:cubicBezTo>
                    <a:pt x="1393" y="409"/>
                    <a:pt x="1391" y="407"/>
                    <a:pt x="1391" y="404"/>
                  </a:cubicBezTo>
                  <a:cubicBezTo>
                    <a:pt x="1390" y="402"/>
                    <a:pt x="1392" y="398"/>
                    <a:pt x="1390" y="397"/>
                  </a:cubicBezTo>
                  <a:cubicBezTo>
                    <a:pt x="1387" y="396"/>
                    <a:pt x="1387" y="392"/>
                    <a:pt x="1386" y="390"/>
                  </a:cubicBezTo>
                  <a:cubicBezTo>
                    <a:pt x="1384" y="396"/>
                    <a:pt x="1383" y="397"/>
                    <a:pt x="1378" y="401"/>
                  </a:cubicBezTo>
                  <a:cubicBezTo>
                    <a:pt x="1375" y="403"/>
                    <a:pt x="1372" y="407"/>
                    <a:pt x="1368" y="409"/>
                  </a:cubicBezTo>
                  <a:cubicBezTo>
                    <a:pt x="1363" y="413"/>
                    <a:pt x="1348" y="411"/>
                    <a:pt x="1348" y="402"/>
                  </a:cubicBezTo>
                  <a:cubicBezTo>
                    <a:pt x="1348" y="392"/>
                    <a:pt x="1343" y="381"/>
                    <a:pt x="1344" y="371"/>
                  </a:cubicBezTo>
                  <a:cubicBezTo>
                    <a:pt x="1344" y="361"/>
                    <a:pt x="1345" y="361"/>
                    <a:pt x="1352" y="356"/>
                  </a:cubicBezTo>
                  <a:cubicBezTo>
                    <a:pt x="1355" y="353"/>
                    <a:pt x="1359" y="351"/>
                    <a:pt x="1364" y="349"/>
                  </a:cubicBezTo>
                  <a:cubicBezTo>
                    <a:pt x="1369" y="346"/>
                    <a:pt x="1373" y="344"/>
                    <a:pt x="1377" y="340"/>
                  </a:cubicBezTo>
                  <a:cubicBezTo>
                    <a:pt x="1381" y="336"/>
                    <a:pt x="1384" y="332"/>
                    <a:pt x="1388" y="329"/>
                  </a:cubicBezTo>
                  <a:cubicBezTo>
                    <a:pt x="1396" y="321"/>
                    <a:pt x="1400" y="311"/>
                    <a:pt x="1406" y="301"/>
                  </a:cubicBezTo>
                  <a:cubicBezTo>
                    <a:pt x="1412" y="292"/>
                    <a:pt x="1420" y="285"/>
                    <a:pt x="1427" y="276"/>
                  </a:cubicBezTo>
                  <a:cubicBezTo>
                    <a:pt x="1435" y="268"/>
                    <a:pt x="1441" y="259"/>
                    <a:pt x="1451" y="255"/>
                  </a:cubicBezTo>
                  <a:cubicBezTo>
                    <a:pt x="1461" y="250"/>
                    <a:pt x="1472" y="246"/>
                    <a:pt x="1483" y="243"/>
                  </a:cubicBezTo>
                  <a:cubicBezTo>
                    <a:pt x="1487" y="242"/>
                    <a:pt x="1490" y="235"/>
                    <a:pt x="1493" y="233"/>
                  </a:cubicBezTo>
                  <a:cubicBezTo>
                    <a:pt x="1497" y="230"/>
                    <a:pt x="1503" y="230"/>
                    <a:pt x="1507" y="230"/>
                  </a:cubicBezTo>
                  <a:cubicBezTo>
                    <a:pt x="1502" y="236"/>
                    <a:pt x="1499" y="239"/>
                    <a:pt x="1497" y="246"/>
                  </a:cubicBezTo>
                  <a:cubicBezTo>
                    <a:pt x="1502" y="245"/>
                    <a:pt x="1506" y="237"/>
                    <a:pt x="1509" y="233"/>
                  </a:cubicBezTo>
                  <a:cubicBezTo>
                    <a:pt x="1510" y="236"/>
                    <a:pt x="1510" y="238"/>
                    <a:pt x="1511" y="241"/>
                  </a:cubicBezTo>
                  <a:cubicBezTo>
                    <a:pt x="1513" y="238"/>
                    <a:pt x="1515" y="235"/>
                    <a:pt x="1517" y="232"/>
                  </a:cubicBezTo>
                  <a:cubicBezTo>
                    <a:pt x="1518" y="231"/>
                    <a:pt x="1524" y="232"/>
                    <a:pt x="1526" y="232"/>
                  </a:cubicBezTo>
                  <a:cubicBezTo>
                    <a:pt x="1524" y="234"/>
                    <a:pt x="1523" y="237"/>
                    <a:pt x="1521" y="239"/>
                  </a:cubicBezTo>
                  <a:cubicBezTo>
                    <a:pt x="1527" y="243"/>
                    <a:pt x="1524" y="233"/>
                    <a:pt x="1529" y="234"/>
                  </a:cubicBezTo>
                  <a:cubicBezTo>
                    <a:pt x="1534" y="236"/>
                    <a:pt x="1539" y="238"/>
                    <a:pt x="1544" y="240"/>
                  </a:cubicBezTo>
                  <a:cubicBezTo>
                    <a:pt x="1548" y="242"/>
                    <a:pt x="1540" y="246"/>
                    <a:pt x="1538" y="246"/>
                  </a:cubicBezTo>
                  <a:cubicBezTo>
                    <a:pt x="1535" y="247"/>
                    <a:pt x="1530" y="245"/>
                    <a:pt x="1526" y="245"/>
                  </a:cubicBezTo>
                  <a:cubicBezTo>
                    <a:pt x="1528" y="249"/>
                    <a:pt x="1532" y="247"/>
                    <a:pt x="1534" y="251"/>
                  </a:cubicBezTo>
                  <a:cubicBezTo>
                    <a:pt x="1534" y="252"/>
                    <a:pt x="1539" y="251"/>
                    <a:pt x="1541" y="251"/>
                  </a:cubicBezTo>
                  <a:cubicBezTo>
                    <a:pt x="1545" y="251"/>
                    <a:pt x="1549" y="253"/>
                    <a:pt x="1552" y="249"/>
                  </a:cubicBezTo>
                  <a:cubicBezTo>
                    <a:pt x="1553" y="247"/>
                    <a:pt x="1558" y="251"/>
                    <a:pt x="1560" y="252"/>
                  </a:cubicBezTo>
                  <a:cubicBezTo>
                    <a:pt x="1559" y="256"/>
                    <a:pt x="1556" y="254"/>
                    <a:pt x="1553" y="253"/>
                  </a:cubicBezTo>
                  <a:cubicBezTo>
                    <a:pt x="1551" y="261"/>
                    <a:pt x="1566" y="258"/>
                    <a:pt x="1569" y="258"/>
                  </a:cubicBezTo>
                  <a:cubicBezTo>
                    <a:pt x="1577" y="258"/>
                    <a:pt x="1581" y="260"/>
                    <a:pt x="1588" y="265"/>
                  </a:cubicBezTo>
                  <a:cubicBezTo>
                    <a:pt x="1595" y="268"/>
                    <a:pt x="1601" y="272"/>
                    <a:pt x="1608" y="274"/>
                  </a:cubicBezTo>
                  <a:cubicBezTo>
                    <a:pt x="1613" y="276"/>
                    <a:pt x="1620" y="279"/>
                    <a:pt x="1623" y="285"/>
                  </a:cubicBezTo>
                  <a:cubicBezTo>
                    <a:pt x="1625" y="292"/>
                    <a:pt x="1624" y="291"/>
                    <a:pt x="1621" y="297"/>
                  </a:cubicBezTo>
                  <a:cubicBezTo>
                    <a:pt x="1619" y="300"/>
                    <a:pt x="1618" y="302"/>
                    <a:pt x="1615" y="303"/>
                  </a:cubicBezTo>
                  <a:cubicBezTo>
                    <a:pt x="1607" y="306"/>
                    <a:pt x="1604" y="306"/>
                    <a:pt x="1596" y="304"/>
                  </a:cubicBezTo>
                  <a:cubicBezTo>
                    <a:pt x="1582" y="301"/>
                    <a:pt x="1570" y="298"/>
                    <a:pt x="1557" y="291"/>
                  </a:cubicBezTo>
                  <a:cubicBezTo>
                    <a:pt x="1561" y="295"/>
                    <a:pt x="1572" y="302"/>
                    <a:pt x="1572" y="308"/>
                  </a:cubicBezTo>
                  <a:cubicBezTo>
                    <a:pt x="1572" y="314"/>
                    <a:pt x="1571" y="326"/>
                    <a:pt x="1576" y="329"/>
                  </a:cubicBezTo>
                  <a:cubicBezTo>
                    <a:pt x="1582" y="331"/>
                    <a:pt x="1590" y="338"/>
                    <a:pt x="1596" y="336"/>
                  </a:cubicBezTo>
                  <a:cubicBezTo>
                    <a:pt x="1600" y="334"/>
                    <a:pt x="1598" y="329"/>
                    <a:pt x="1594" y="329"/>
                  </a:cubicBezTo>
                  <a:cubicBezTo>
                    <a:pt x="1591" y="329"/>
                    <a:pt x="1589" y="325"/>
                    <a:pt x="1587" y="322"/>
                  </a:cubicBezTo>
                  <a:cubicBezTo>
                    <a:pt x="1592" y="317"/>
                    <a:pt x="1593" y="318"/>
                    <a:pt x="1600" y="321"/>
                  </a:cubicBezTo>
                  <a:cubicBezTo>
                    <a:pt x="1605" y="323"/>
                    <a:pt x="1611" y="325"/>
                    <a:pt x="1616" y="327"/>
                  </a:cubicBezTo>
                  <a:cubicBezTo>
                    <a:pt x="1616" y="325"/>
                    <a:pt x="1612" y="314"/>
                    <a:pt x="1612" y="314"/>
                  </a:cubicBezTo>
                  <a:cubicBezTo>
                    <a:pt x="1616" y="311"/>
                    <a:pt x="1621" y="308"/>
                    <a:pt x="1625" y="305"/>
                  </a:cubicBezTo>
                  <a:cubicBezTo>
                    <a:pt x="1627" y="304"/>
                    <a:pt x="1631" y="300"/>
                    <a:pt x="1634" y="300"/>
                  </a:cubicBezTo>
                  <a:cubicBezTo>
                    <a:pt x="1638" y="302"/>
                    <a:pt x="1643" y="303"/>
                    <a:pt x="1647" y="304"/>
                  </a:cubicBezTo>
                  <a:cubicBezTo>
                    <a:pt x="1648" y="302"/>
                    <a:pt x="1650" y="297"/>
                    <a:pt x="1649" y="295"/>
                  </a:cubicBezTo>
                  <a:cubicBezTo>
                    <a:pt x="1649" y="294"/>
                    <a:pt x="1644" y="287"/>
                    <a:pt x="1644" y="288"/>
                  </a:cubicBezTo>
                  <a:cubicBezTo>
                    <a:pt x="1645" y="284"/>
                    <a:pt x="1646" y="280"/>
                    <a:pt x="1647" y="276"/>
                  </a:cubicBezTo>
                  <a:cubicBezTo>
                    <a:pt x="1647" y="274"/>
                    <a:pt x="1642" y="270"/>
                    <a:pt x="1642" y="269"/>
                  </a:cubicBezTo>
                  <a:cubicBezTo>
                    <a:pt x="1647" y="269"/>
                    <a:pt x="1652" y="270"/>
                    <a:pt x="1658" y="271"/>
                  </a:cubicBezTo>
                  <a:cubicBezTo>
                    <a:pt x="1662" y="271"/>
                    <a:pt x="1664" y="277"/>
                    <a:pt x="1667" y="281"/>
                  </a:cubicBezTo>
                  <a:cubicBezTo>
                    <a:pt x="1664" y="281"/>
                    <a:pt x="1656" y="280"/>
                    <a:pt x="1655" y="283"/>
                  </a:cubicBezTo>
                  <a:cubicBezTo>
                    <a:pt x="1653" y="287"/>
                    <a:pt x="1657" y="289"/>
                    <a:pt x="1659" y="293"/>
                  </a:cubicBezTo>
                  <a:cubicBezTo>
                    <a:pt x="1662" y="296"/>
                    <a:pt x="1666" y="294"/>
                    <a:pt x="1671" y="294"/>
                  </a:cubicBezTo>
                  <a:cubicBezTo>
                    <a:pt x="1676" y="293"/>
                    <a:pt x="1672" y="289"/>
                    <a:pt x="1675" y="285"/>
                  </a:cubicBezTo>
                  <a:cubicBezTo>
                    <a:pt x="1676" y="284"/>
                    <a:pt x="1681" y="283"/>
                    <a:pt x="1682" y="282"/>
                  </a:cubicBezTo>
                  <a:cubicBezTo>
                    <a:pt x="1687" y="280"/>
                    <a:pt x="1692" y="278"/>
                    <a:pt x="1697" y="275"/>
                  </a:cubicBezTo>
                  <a:cubicBezTo>
                    <a:pt x="1704" y="272"/>
                    <a:pt x="1712" y="269"/>
                    <a:pt x="1719" y="265"/>
                  </a:cubicBezTo>
                  <a:cubicBezTo>
                    <a:pt x="1721" y="272"/>
                    <a:pt x="1721" y="272"/>
                    <a:pt x="1728" y="274"/>
                  </a:cubicBezTo>
                  <a:cubicBezTo>
                    <a:pt x="1732" y="275"/>
                    <a:pt x="1734" y="267"/>
                    <a:pt x="1738" y="267"/>
                  </a:cubicBezTo>
                  <a:cubicBezTo>
                    <a:pt x="1743" y="268"/>
                    <a:pt x="1747" y="269"/>
                    <a:pt x="1752" y="266"/>
                  </a:cubicBezTo>
                  <a:cubicBezTo>
                    <a:pt x="1757" y="264"/>
                    <a:pt x="1759" y="264"/>
                    <a:pt x="1765" y="265"/>
                  </a:cubicBezTo>
                  <a:cubicBezTo>
                    <a:pt x="1764" y="267"/>
                    <a:pt x="1763" y="269"/>
                    <a:pt x="1762" y="270"/>
                  </a:cubicBezTo>
                  <a:cubicBezTo>
                    <a:pt x="1769" y="272"/>
                    <a:pt x="1769" y="273"/>
                    <a:pt x="1773" y="266"/>
                  </a:cubicBezTo>
                  <a:cubicBezTo>
                    <a:pt x="1777" y="261"/>
                    <a:pt x="1775" y="260"/>
                    <a:pt x="1771" y="255"/>
                  </a:cubicBezTo>
                  <a:cubicBezTo>
                    <a:pt x="1780" y="251"/>
                    <a:pt x="1794" y="252"/>
                    <a:pt x="1804" y="256"/>
                  </a:cubicBezTo>
                  <a:cubicBezTo>
                    <a:pt x="1810" y="259"/>
                    <a:pt x="1817" y="261"/>
                    <a:pt x="1824" y="264"/>
                  </a:cubicBezTo>
                  <a:cubicBezTo>
                    <a:pt x="1828" y="266"/>
                    <a:pt x="1833" y="271"/>
                    <a:pt x="1837" y="274"/>
                  </a:cubicBezTo>
                  <a:cubicBezTo>
                    <a:pt x="1838" y="272"/>
                    <a:pt x="1840" y="264"/>
                    <a:pt x="1838" y="262"/>
                  </a:cubicBezTo>
                  <a:cubicBezTo>
                    <a:pt x="1833" y="258"/>
                    <a:pt x="1828" y="255"/>
                    <a:pt x="1824" y="251"/>
                  </a:cubicBezTo>
                  <a:cubicBezTo>
                    <a:pt x="1820" y="249"/>
                    <a:pt x="1826" y="242"/>
                    <a:pt x="1827" y="239"/>
                  </a:cubicBezTo>
                  <a:cubicBezTo>
                    <a:pt x="1828" y="236"/>
                    <a:pt x="1821" y="233"/>
                    <a:pt x="1818" y="232"/>
                  </a:cubicBezTo>
                  <a:cubicBezTo>
                    <a:pt x="1823" y="228"/>
                    <a:pt x="1828" y="224"/>
                    <a:pt x="1833" y="220"/>
                  </a:cubicBezTo>
                  <a:cubicBezTo>
                    <a:pt x="1836" y="217"/>
                    <a:pt x="1837" y="208"/>
                    <a:pt x="1839" y="204"/>
                  </a:cubicBezTo>
                  <a:cubicBezTo>
                    <a:pt x="1841" y="199"/>
                    <a:pt x="1863" y="204"/>
                    <a:pt x="1869" y="205"/>
                  </a:cubicBezTo>
                  <a:cubicBezTo>
                    <a:pt x="1867" y="210"/>
                    <a:pt x="1865" y="216"/>
                    <a:pt x="1863" y="222"/>
                  </a:cubicBezTo>
                  <a:cubicBezTo>
                    <a:pt x="1862" y="225"/>
                    <a:pt x="1866" y="231"/>
                    <a:pt x="1868" y="234"/>
                  </a:cubicBezTo>
                  <a:cubicBezTo>
                    <a:pt x="1870" y="239"/>
                    <a:pt x="1862" y="261"/>
                    <a:pt x="1866" y="264"/>
                  </a:cubicBezTo>
                  <a:cubicBezTo>
                    <a:pt x="1871" y="267"/>
                    <a:pt x="1876" y="267"/>
                    <a:pt x="1874" y="273"/>
                  </a:cubicBezTo>
                  <a:cubicBezTo>
                    <a:pt x="1872" y="277"/>
                    <a:pt x="1871" y="285"/>
                    <a:pt x="1868" y="286"/>
                  </a:cubicBezTo>
                  <a:cubicBezTo>
                    <a:pt x="1863" y="290"/>
                    <a:pt x="1857" y="293"/>
                    <a:pt x="1852" y="296"/>
                  </a:cubicBezTo>
                  <a:cubicBezTo>
                    <a:pt x="1850" y="297"/>
                    <a:pt x="1843" y="295"/>
                    <a:pt x="1840" y="295"/>
                  </a:cubicBezTo>
                  <a:cubicBezTo>
                    <a:pt x="1847" y="300"/>
                    <a:pt x="1854" y="305"/>
                    <a:pt x="1863" y="302"/>
                  </a:cubicBezTo>
                  <a:cubicBezTo>
                    <a:pt x="1870" y="300"/>
                    <a:pt x="1878" y="290"/>
                    <a:pt x="1883" y="284"/>
                  </a:cubicBezTo>
                  <a:cubicBezTo>
                    <a:pt x="1889" y="278"/>
                    <a:pt x="1874" y="270"/>
                    <a:pt x="1887" y="266"/>
                  </a:cubicBezTo>
                  <a:cubicBezTo>
                    <a:pt x="1889" y="265"/>
                    <a:pt x="1896" y="261"/>
                    <a:pt x="1897" y="264"/>
                  </a:cubicBezTo>
                  <a:cubicBezTo>
                    <a:pt x="1901" y="267"/>
                    <a:pt x="1904" y="271"/>
                    <a:pt x="1907" y="274"/>
                  </a:cubicBezTo>
                  <a:cubicBezTo>
                    <a:pt x="1906" y="270"/>
                    <a:pt x="1907" y="265"/>
                    <a:pt x="1903" y="262"/>
                  </a:cubicBezTo>
                  <a:cubicBezTo>
                    <a:pt x="1898" y="259"/>
                    <a:pt x="1897" y="259"/>
                    <a:pt x="1891" y="260"/>
                  </a:cubicBezTo>
                  <a:cubicBezTo>
                    <a:pt x="1890" y="260"/>
                    <a:pt x="1878" y="263"/>
                    <a:pt x="1878" y="261"/>
                  </a:cubicBezTo>
                  <a:cubicBezTo>
                    <a:pt x="1877" y="258"/>
                    <a:pt x="1874" y="252"/>
                    <a:pt x="1875" y="249"/>
                  </a:cubicBezTo>
                  <a:cubicBezTo>
                    <a:pt x="1877" y="245"/>
                    <a:pt x="1881" y="240"/>
                    <a:pt x="1879" y="236"/>
                  </a:cubicBezTo>
                  <a:cubicBezTo>
                    <a:pt x="1877" y="233"/>
                    <a:pt x="1870" y="226"/>
                    <a:pt x="1872" y="223"/>
                  </a:cubicBezTo>
                  <a:cubicBezTo>
                    <a:pt x="1875" y="218"/>
                    <a:pt x="1880" y="218"/>
                    <a:pt x="1885" y="216"/>
                  </a:cubicBezTo>
                  <a:cubicBezTo>
                    <a:pt x="1888" y="214"/>
                    <a:pt x="1885" y="206"/>
                    <a:pt x="1884" y="204"/>
                  </a:cubicBezTo>
                  <a:cubicBezTo>
                    <a:pt x="1887" y="203"/>
                    <a:pt x="1892" y="210"/>
                    <a:pt x="1890" y="213"/>
                  </a:cubicBezTo>
                  <a:cubicBezTo>
                    <a:pt x="1887" y="220"/>
                    <a:pt x="1887" y="220"/>
                    <a:pt x="1891" y="227"/>
                  </a:cubicBezTo>
                  <a:cubicBezTo>
                    <a:pt x="1894" y="231"/>
                    <a:pt x="1913" y="231"/>
                    <a:pt x="1917" y="232"/>
                  </a:cubicBezTo>
                  <a:cubicBezTo>
                    <a:pt x="1910" y="229"/>
                    <a:pt x="1904" y="226"/>
                    <a:pt x="1897" y="223"/>
                  </a:cubicBezTo>
                  <a:cubicBezTo>
                    <a:pt x="1889" y="220"/>
                    <a:pt x="1903" y="214"/>
                    <a:pt x="1906" y="213"/>
                  </a:cubicBezTo>
                  <a:cubicBezTo>
                    <a:pt x="1915" y="210"/>
                    <a:pt x="1919" y="212"/>
                    <a:pt x="1928" y="216"/>
                  </a:cubicBezTo>
                  <a:cubicBezTo>
                    <a:pt x="1931" y="217"/>
                    <a:pt x="1934" y="219"/>
                    <a:pt x="1936" y="221"/>
                  </a:cubicBezTo>
                  <a:cubicBezTo>
                    <a:pt x="1939" y="222"/>
                    <a:pt x="1942" y="221"/>
                    <a:pt x="1945" y="220"/>
                  </a:cubicBezTo>
                  <a:cubicBezTo>
                    <a:pt x="1944" y="218"/>
                    <a:pt x="1943" y="212"/>
                    <a:pt x="1941" y="210"/>
                  </a:cubicBezTo>
                  <a:cubicBezTo>
                    <a:pt x="1940" y="209"/>
                    <a:pt x="1933" y="209"/>
                    <a:pt x="1931" y="208"/>
                  </a:cubicBezTo>
                  <a:cubicBezTo>
                    <a:pt x="1927" y="208"/>
                    <a:pt x="1927" y="194"/>
                    <a:pt x="1926" y="191"/>
                  </a:cubicBezTo>
                  <a:cubicBezTo>
                    <a:pt x="1937" y="190"/>
                    <a:pt x="1947" y="189"/>
                    <a:pt x="1957" y="188"/>
                  </a:cubicBezTo>
                  <a:cubicBezTo>
                    <a:pt x="1963" y="187"/>
                    <a:pt x="1969" y="186"/>
                    <a:pt x="1975" y="186"/>
                  </a:cubicBezTo>
                  <a:cubicBezTo>
                    <a:pt x="1979" y="185"/>
                    <a:pt x="1977" y="181"/>
                    <a:pt x="1977" y="177"/>
                  </a:cubicBezTo>
                  <a:cubicBezTo>
                    <a:pt x="1978" y="170"/>
                    <a:pt x="1977" y="170"/>
                    <a:pt x="1983" y="166"/>
                  </a:cubicBezTo>
                  <a:cubicBezTo>
                    <a:pt x="1987" y="163"/>
                    <a:pt x="1992" y="160"/>
                    <a:pt x="1996" y="158"/>
                  </a:cubicBezTo>
                  <a:cubicBezTo>
                    <a:pt x="2006" y="155"/>
                    <a:pt x="2018" y="154"/>
                    <a:pt x="2028" y="152"/>
                  </a:cubicBezTo>
                  <a:cubicBezTo>
                    <a:pt x="2047" y="149"/>
                    <a:pt x="2065" y="147"/>
                    <a:pt x="2083" y="140"/>
                  </a:cubicBezTo>
                  <a:cubicBezTo>
                    <a:pt x="2087" y="138"/>
                    <a:pt x="2085" y="131"/>
                    <a:pt x="2089" y="129"/>
                  </a:cubicBezTo>
                  <a:cubicBezTo>
                    <a:pt x="2094" y="127"/>
                    <a:pt x="2100" y="124"/>
                    <a:pt x="2105" y="121"/>
                  </a:cubicBezTo>
                  <a:cubicBezTo>
                    <a:pt x="2111" y="118"/>
                    <a:pt x="2123" y="118"/>
                    <a:pt x="2128" y="125"/>
                  </a:cubicBezTo>
                  <a:cubicBezTo>
                    <a:pt x="2123" y="126"/>
                    <a:pt x="2117" y="128"/>
                    <a:pt x="2112" y="129"/>
                  </a:cubicBezTo>
                  <a:cubicBezTo>
                    <a:pt x="2120" y="131"/>
                    <a:pt x="2128" y="132"/>
                    <a:pt x="2136" y="133"/>
                  </a:cubicBezTo>
                  <a:cubicBezTo>
                    <a:pt x="2133" y="136"/>
                    <a:pt x="2130" y="139"/>
                    <a:pt x="2127" y="141"/>
                  </a:cubicBezTo>
                  <a:cubicBezTo>
                    <a:pt x="2131" y="142"/>
                    <a:pt x="2135" y="142"/>
                    <a:pt x="2140" y="142"/>
                  </a:cubicBezTo>
                  <a:cubicBezTo>
                    <a:pt x="2140" y="141"/>
                    <a:pt x="2139" y="134"/>
                    <a:pt x="2141" y="134"/>
                  </a:cubicBezTo>
                  <a:cubicBezTo>
                    <a:pt x="2144" y="134"/>
                    <a:pt x="2148" y="134"/>
                    <a:pt x="2151" y="134"/>
                  </a:cubicBezTo>
                  <a:cubicBezTo>
                    <a:pt x="2156" y="135"/>
                    <a:pt x="2162" y="133"/>
                    <a:pt x="2167" y="137"/>
                  </a:cubicBezTo>
                  <a:cubicBezTo>
                    <a:pt x="2171" y="140"/>
                    <a:pt x="2179" y="143"/>
                    <a:pt x="2182" y="147"/>
                  </a:cubicBezTo>
                  <a:cubicBezTo>
                    <a:pt x="2183" y="148"/>
                    <a:pt x="2188" y="153"/>
                    <a:pt x="2187" y="154"/>
                  </a:cubicBezTo>
                  <a:cubicBezTo>
                    <a:pt x="2186" y="156"/>
                    <a:pt x="2185" y="161"/>
                    <a:pt x="2183" y="162"/>
                  </a:cubicBezTo>
                  <a:cubicBezTo>
                    <a:pt x="2162" y="175"/>
                    <a:pt x="2140" y="188"/>
                    <a:pt x="2119" y="202"/>
                  </a:cubicBezTo>
                  <a:cubicBezTo>
                    <a:pt x="2134" y="197"/>
                    <a:pt x="2149" y="193"/>
                    <a:pt x="2164" y="189"/>
                  </a:cubicBezTo>
                  <a:cubicBezTo>
                    <a:pt x="2160" y="188"/>
                    <a:pt x="2156" y="188"/>
                    <a:pt x="2152" y="187"/>
                  </a:cubicBezTo>
                  <a:cubicBezTo>
                    <a:pt x="2157" y="183"/>
                    <a:pt x="2164" y="180"/>
                    <a:pt x="2169" y="184"/>
                  </a:cubicBezTo>
                  <a:cubicBezTo>
                    <a:pt x="2177" y="190"/>
                    <a:pt x="2179" y="189"/>
                    <a:pt x="2189" y="188"/>
                  </a:cubicBezTo>
                  <a:cubicBezTo>
                    <a:pt x="2202" y="187"/>
                    <a:pt x="2215" y="190"/>
                    <a:pt x="2228" y="191"/>
                  </a:cubicBezTo>
                  <a:cubicBezTo>
                    <a:pt x="2225" y="193"/>
                    <a:pt x="2223" y="194"/>
                    <a:pt x="2220" y="196"/>
                  </a:cubicBezTo>
                  <a:cubicBezTo>
                    <a:pt x="2223" y="197"/>
                    <a:pt x="2229" y="202"/>
                    <a:pt x="2232" y="201"/>
                  </a:cubicBezTo>
                  <a:cubicBezTo>
                    <a:pt x="2238" y="201"/>
                    <a:pt x="2243" y="201"/>
                    <a:pt x="2248" y="201"/>
                  </a:cubicBezTo>
                  <a:cubicBezTo>
                    <a:pt x="2251" y="200"/>
                    <a:pt x="2259" y="202"/>
                    <a:pt x="2260" y="198"/>
                  </a:cubicBezTo>
                  <a:cubicBezTo>
                    <a:pt x="2261" y="190"/>
                    <a:pt x="2260" y="190"/>
                    <a:pt x="2267" y="190"/>
                  </a:cubicBezTo>
                  <a:cubicBezTo>
                    <a:pt x="2272" y="190"/>
                    <a:pt x="2277" y="191"/>
                    <a:pt x="2282" y="190"/>
                  </a:cubicBezTo>
                  <a:cubicBezTo>
                    <a:pt x="2285" y="189"/>
                    <a:pt x="2293" y="186"/>
                    <a:pt x="2296" y="187"/>
                  </a:cubicBezTo>
                  <a:cubicBezTo>
                    <a:pt x="2299" y="188"/>
                    <a:pt x="2304" y="196"/>
                    <a:pt x="2307" y="199"/>
                  </a:cubicBezTo>
                  <a:cubicBezTo>
                    <a:pt x="2308" y="201"/>
                    <a:pt x="2305" y="210"/>
                    <a:pt x="2305" y="213"/>
                  </a:cubicBezTo>
                  <a:cubicBezTo>
                    <a:pt x="2305" y="215"/>
                    <a:pt x="2305" y="227"/>
                    <a:pt x="2307" y="227"/>
                  </a:cubicBezTo>
                  <a:cubicBezTo>
                    <a:pt x="2311" y="230"/>
                    <a:pt x="2316" y="233"/>
                    <a:pt x="2321" y="235"/>
                  </a:cubicBezTo>
                  <a:cubicBezTo>
                    <a:pt x="2323" y="237"/>
                    <a:pt x="2329" y="226"/>
                    <a:pt x="2330" y="224"/>
                  </a:cubicBezTo>
                  <a:cubicBezTo>
                    <a:pt x="2334" y="219"/>
                    <a:pt x="2334" y="218"/>
                    <a:pt x="2339" y="222"/>
                  </a:cubicBezTo>
                  <a:cubicBezTo>
                    <a:pt x="2345" y="225"/>
                    <a:pt x="2346" y="227"/>
                    <a:pt x="2352" y="225"/>
                  </a:cubicBezTo>
                  <a:cubicBezTo>
                    <a:pt x="2356" y="224"/>
                    <a:pt x="2361" y="221"/>
                    <a:pt x="2364" y="223"/>
                  </a:cubicBezTo>
                  <a:cubicBezTo>
                    <a:pt x="2367" y="224"/>
                    <a:pt x="2373" y="229"/>
                    <a:pt x="2377" y="228"/>
                  </a:cubicBezTo>
                  <a:cubicBezTo>
                    <a:pt x="2381" y="226"/>
                    <a:pt x="2386" y="224"/>
                    <a:pt x="2391" y="222"/>
                  </a:cubicBezTo>
                  <a:cubicBezTo>
                    <a:pt x="2390" y="220"/>
                    <a:pt x="2385" y="214"/>
                    <a:pt x="2387" y="212"/>
                  </a:cubicBezTo>
                  <a:cubicBezTo>
                    <a:pt x="2388" y="210"/>
                    <a:pt x="2393" y="202"/>
                    <a:pt x="2395" y="202"/>
                  </a:cubicBezTo>
                  <a:cubicBezTo>
                    <a:pt x="2404" y="203"/>
                    <a:pt x="2413" y="205"/>
                    <a:pt x="2422" y="206"/>
                  </a:cubicBezTo>
                  <a:cubicBezTo>
                    <a:pt x="2429" y="207"/>
                    <a:pt x="2437" y="209"/>
                    <a:pt x="2443" y="211"/>
                  </a:cubicBezTo>
                  <a:cubicBezTo>
                    <a:pt x="2451" y="213"/>
                    <a:pt x="2461" y="214"/>
                    <a:pt x="2467" y="217"/>
                  </a:cubicBezTo>
                  <a:cubicBezTo>
                    <a:pt x="2471" y="220"/>
                    <a:pt x="2481" y="235"/>
                    <a:pt x="2485" y="234"/>
                  </a:cubicBezTo>
                  <a:cubicBezTo>
                    <a:pt x="2494" y="233"/>
                    <a:pt x="2503" y="231"/>
                    <a:pt x="2512" y="229"/>
                  </a:cubicBezTo>
                  <a:cubicBezTo>
                    <a:pt x="2520" y="228"/>
                    <a:pt x="2527" y="232"/>
                    <a:pt x="2535" y="234"/>
                  </a:cubicBezTo>
                  <a:cubicBezTo>
                    <a:pt x="2539" y="235"/>
                    <a:pt x="2541" y="235"/>
                    <a:pt x="2543" y="239"/>
                  </a:cubicBezTo>
                  <a:cubicBezTo>
                    <a:pt x="2544" y="244"/>
                    <a:pt x="2544" y="245"/>
                    <a:pt x="2542" y="251"/>
                  </a:cubicBezTo>
                  <a:cubicBezTo>
                    <a:pt x="2550" y="253"/>
                    <a:pt x="2556" y="256"/>
                    <a:pt x="2564" y="255"/>
                  </a:cubicBezTo>
                  <a:cubicBezTo>
                    <a:pt x="2573" y="253"/>
                    <a:pt x="2579" y="253"/>
                    <a:pt x="2589" y="254"/>
                  </a:cubicBezTo>
                  <a:cubicBezTo>
                    <a:pt x="2592" y="255"/>
                    <a:pt x="2597" y="257"/>
                    <a:pt x="2600" y="255"/>
                  </a:cubicBezTo>
                  <a:cubicBezTo>
                    <a:pt x="2604" y="251"/>
                    <a:pt x="2604" y="251"/>
                    <a:pt x="2607" y="255"/>
                  </a:cubicBezTo>
                  <a:cubicBezTo>
                    <a:pt x="2610" y="258"/>
                    <a:pt x="2615" y="264"/>
                    <a:pt x="2618" y="266"/>
                  </a:cubicBezTo>
                  <a:cubicBezTo>
                    <a:pt x="2621" y="267"/>
                    <a:pt x="2626" y="265"/>
                    <a:pt x="2629" y="264"/>
                  </a:cubicBezTo>
                  <a:cubicBezTo>
                    <a:pt x="2628" y="258"/>
                    <a:pt x="2627" y="252"/>
                    <a:pt x="2627" y="246"/>
                  </a:cubicBezTo>
                  <a:cubicBezTo>
                    <a:pt x="2640" y="247"/>
                    <a:pt x="2653" y="248"/>
                    <a:pt x="2666" y="249"/>
                  </a:cubicBezTo>
                  <a:cubicBezTo>
                    <a:pt x="2676" y="250"/>
                    <a:pt x="2686" y="257"/>
                    <a:pt x="2696" y="262"/>
                  </a:cubicBezTo>
                  <a:cubicBezTo>
                    <a:pt x="2707" y="267"/>
                    <a:pt x="2717" y="272"/>
                    <a:pt x="2727" y="278"/>
                  </a:cubicBezTo>
                  <a:cubicBezTo>
                    <a:pt x="2734" y="282"/>
                    <a:pt x="2735" y="283"/>
                    <a:pt x="2738" y="290"/>
                  </a:cubicBezTo>
                  <a:cubicBezTo>
                    <a:pt x="2741" y="298"/>
                    <a:pt x="2740" y="301"/>
                    <a:pt x="2748" y="301"/>
                  </a:cubicBezTo>
                  <a:cubicBezTo>
                    <a:pt x="2747" y="298"/>
                    <a:pt x="2746" y="294"/>
                    <a:pt x="2745" y="291"/>
                  </a:cubicBezTo>
                  <a:cubicBezTo>
                    <a:pt x="2753" y="291"/>
                    <a:pt x="2758" y="291"/>
                    <a:pt x="2765" y="294"/>
                  </a:cubicBezTo>
                  <a:cubicBezTo>
                    <a:pt x="2771" y="296"/>
                    <a:pt x="2776" y="302"/>
                    <a:pt x="2780" y="306"/>
                  </a:cubicBezTo>
                  <a:cubicBezTo>
                    <a:pt x="2777" y="308"/>
                    <a:pt x="2773" y="313"/>
                    <a:pt x="2770" y="314"/>
                  </a:cubicBezTo>
                  <a:cubicBezTo>
                    <a:pt x="2767" y="314"/>
                    <a:pt x="2762" y="312"/>
                    <a:pt x="2759" y="312"/>
                  </a:cubicBezTo>
                  <a:close/>
                  <a:moveTo>
                    <a:pt x="1724" y="597"/>
                  </a:moveTo>
                  <a:cubicBezTo>
                    <a:pt x="1722" y="595"/>
                    <a:pt x="1722" y="591"/>
                    <a:pt x="1721" y="590"/>
                  </a:cubicBezTo>
                  <a:cubicBezTo>
                    <a:pt x="1714" y="587"/>
                    <a:pt x="1713" y="597"/>
                    <a:pt x="1713" y="600"/>
                  </a:cubicBezTo>
                  <a:cubicBezTo>
                    <a:pt x="1710" y="594"/>
                    <a:pt x="1709" y="591"/>
                    <a:pt x="1712" y="585"/>
                  </a:cubicBezTo>
                  <a:cubicBezTo>
                    <a:pt x="1709" y="583"/>
                    <a:pt x="1703" y="582"/>
                    <a:pt x="1701" y="580"/>
                  </a:cubicBezTo>
                  <a:cubicBezTo>
                    <a:pt x="1700" y="578"/>
                    <a:pt x="1700" y="571"/>
                    <a:pt x="1700" y="569"/>
                  </a:cubicBezTo>
                  <a:cubicBezTo>
                    <a:pt x="1700" y="569"/>
                    <a:pt x="1691" y="565"/>
                    <a:pt x="1695" y="564"/>
                  </a:cubicBezTo>
                  <a:cubicBezTo>
                    <a:pt x="1698" y="563"/>
                    <a:pt x="1700" y="568"/>
                    <a:pt x="1703" y="565"/>
                  </a:cubicBezTo>
                  <a:cubicBezTo>
                    <a:pt x="1701" y="562"/>
                    <a:pt x="1698" y="562"/>
                    <a:pt x="1700" y="559"/>
                  </a:cubicBezTo>
                  <a:cubicBezTo>
                    <a:pt x="1702" y="557"/>
                    <a:pt x="1705" y="556"/>
                    <a:pt x="1707" y="556"/>
                  </a:cubicBezTo>
                  <a:cubicBezTo>
                    <a:pt x="1711" y="557"/>
                    <a:pt x="1718" y="557"/>
                    <a:pt x="1722" y="559"/>
                  </a:cubicBezTo>
                  <a:cubicBezTo>
                    <a:pt x="1719" y="560"/>
                    <a:pt x="1716" y="563"/>
                    <a:pt x="1717" y="567"/>
                  </a:cubicBezTo>
                  <a:cubicBezTo>
                    <a:pt x="1719" y="563"/>
                    <a:pt x="1721" y="560"/>
                    <a:pt x="1725" y="560"/>
                  </a:cubicBezTo>
                  <a:cubicBezTo>
                    <a:pt x="1723" y="552"/>
                    <a:pt x="1721" y="557"/>
                    <a:pt x="1715" y="555"/>
                  </a:cubicBezTo>
                  <a:cubicBezTo>
                    <a:pt x="1716" y="552"/>
                    <a:pt x="1718" y="548"/>
                    <a:pt x="1716" y="545"/>
                  </a:cubicBezTo>
                  <a:cubicBezTo>
                    <a:pt x="1716" y="544"/>
                    <a:pt x="1713" y="537"/>
                    <a:pt x="1711" y="540"/>
                  </a:cubicBezTo>
                  <a:cubicBezTo>
                    <a:pt x="1708" y="543"/>
                    <a:pt x="1704" y="540"/>
                    <a:pt x="1701" y="538"/>
                  </a:cubicBezTo>
                  <a:cubicBezTo>
                    <a:pt x="1699" y="537"/>
                    <a:pt x="1695" y="541"/>
                    <a:pt x="1692" y="542"/>
                  </a:cubicBezTo>
                  <a:cubicBezTo>
                    <a:pt x="1686" y="543"/>
                    <a:pt x="1687" y="540"/>
                    <a:pt x="1685" y="547"/>
                  </a:cubicBezTo>
                  <a:cubicBezTo>
                    <a:pt x="1684" y="550"/>
                    <a:pt x="1677" y="551"/>
                    <a:pt x="1675" y="552"/>
                  </a:cubicBezTo>
                  <a:cubicBezTo>
                    <a:pt x="1671" y="554"/>
                    <a:pt x="1671" y="554"/>
                    <a:pt x="1670" y="559"/>
                  </a:cubicBezTo>
                  <a:cubicBezTo>
                    <a:pt x="1670" y="561"/>
                    <a:pt x="1666" y="564"/>
                    <a:pt x="1665" y="566"/>
                  </a:cubicBezTo>
                  <a:cubicBezTo>
                    <a:pt x="1668" y="566"/>
                    <a:pt x="1673" y="569"/>
                    <a:pt x="1673" y="574"/>
                  </a:cubicBezTo>
                  <a:cubicBezTo>
                    <a:pt x="1673" y="580"/>
                    <a:pt x="1674" y="583"/>
                    <a:pt x="1676" y="589"/>
                  </a:cubicBezTo>
                  <a:cubicBezTo>
                    <a:pt x="1678" y="593"/>
                    <a:pt x="1682" y="594"/>
                    <a:pt x="1684" y="598"/>
                  </a:cubicBezTo>
                  <a:cubicBezTo>
                    <a:pt x="1688" y="603"/>
                    <a:pt x="1689" y="605"/>
                    <a:pt x="1694" y="608"/>
                  </a:cubicBezTo>
                  <a:cubicBezTo>
                    <a:pt x="1690" y="609"/>
                    <a:pt x="1689" y="609"/>
                    <a:pt x="1687" y="614"/>
                  </a:cubicBezTo>
                  <a:cubicBezTo>
                    <a:pt x="1687" y="617"/>
                    <a:pt x="1685" y="620"/>
                    <a:pt x="1684" y="623"/>
                  </a:cubicBezTo>
                  <a:cubicBezTo>
                    <a:pt x="1683" y="627"/>
                    <a:pt x="1683" y="629"/>
                    <a:pt x="1684" y="633"/>
                  </a:cubicBezTo>
                  <a:cubicBezTo>
                    <a:pt x="1684" y="637"/>
                    <a:pt x="1685" y="637"/>
                    <a:pt x="1689" y="638"/>
                  </a:cubicBezTo>
                  <a:cubicBezTo>
                    <a:pt x="1693" y="638"/>
                    <a:pt x="1693" y="641"/>
                    <a:pt x="1696" y="642"/>
                  </a:cubicBezTo>
                  <a:cubicBezTo>
                    <a:pt x="1699" y="643"/>
                    <a:pt x="1702" y="644"/>
                    <a:pt x="1706" y="645"/>
                  </a:cubicBezTo>
                  <a:cubicBezTo>
                    <a:pt x="1710" y="646"/>
                    <a:pt x="1717" y="644"/>
                    <a:pt x="1722" y="643"/>
                  </a:cubicBezTo>
                  <a:cubicBezTo>
                    <a:pt x="1721" y="638"/>
                    <a:pt x="1720" y="632"/>
                    <a:pt x="1721" y="627"/>
                  </a:cubicBezTo>
                  <a:cubicBezTo>
                    <a:pt x="1723" y="619"/>
                    <a:pt x="1719" y="622"/>
                    <a:pt x="1716" y="617"/>
                  </a:cubicBezTo>
                  <a:cubicBezTo>
                    <a:pt x="1717" y="617"/>
                    <a:pt x="1718" y="617"/>
                    <a:pt x="1719" y="617"/>
                  </a:cubicBezTo>
                  <a:cubicBezTo>
                    <a:pt x="1719" y="615"/>
                    <a:pt x="1718" y="613"/>
                    <a:pt x="1717" y="612"/>
                  </a:cubicBezTo>
                  <a:cubicBezTo>
                    <a:pt x="1717" y="611"/>
                    <a:pt x="1714" y="612"/>
                    <a:pt x="1713" y="611"/>
                  </a:cubicBezTo>
                  <a:cubicBezTo>
                    <a:pt x="1711" y="608"/>
                    <a:pt x="1712" y="605"/>
                    <a:pt x="1713" y="603"/>
                  </a:cubicBezTo>
                  <a:cubicBezTo>
                    <a:pt x="1713" y="603"/>
                    <a:pt x="1726" y="605"/>
                    <a:pt x="1728" y="604"/>
                  </a:cubicBezTo>
                  <a:cubicBezTo>
                    <a:pt x="1729" y="600"/>
                    <a:pt x="1726" y="599"/>
                    <a:pt x="1724" y="597"/>
                  </a:cubicBezTo>
                  <a:close/>
                  <a:moveTo>
                    <a:pt x="413" y="136"/>
                  </a:moveTo>
                  <a:cubicBezTo>
                    <a:pt x="416" y="136"/>
                    <a:pt x="420" y="138"/>
                    <a:pt x="423" y="136"/>
                  </a:cubicBezTo>
                  <a:cubicBezTo>
                    <a:pt x="423" y="135"/>
                    <a:pt x="422" y="134"/>
                    <a:pt x="421" y="134"/>
                  </a:cubicBezTo>
                  <a:cubicBezTo>
                    <a:pt x="418" y="134"/>
                    <a:pt x="415" y="133"/>
                    <a:pt x="413" y="136"/>
                  </a:cubicBezTo>
                  <a:close/>
                  <a:moveTo>
                    <a:pt x="696" y="815"/>
                  </a:moveTo>
                  <a:cubicBezTo>
                    <a:pt x="699" y="817"/>
                    <a:pt x="702" y="819"/>
                    <a:pt x="705" y="820"/>
                  </a:cubicBezTo>
                  <a:cubicBezTo>
                    <a:pt x="707" y="820"/>
                    <a:pt x="709" y="817"/>
                    <a:pt x="712" y="819"/>
                  </a:cubicBezTo>
                  <a:cubicBezTo>
                    <a:pt x="712" y="818"/>
                    <a:pt x="711" y="817"/>
                    <a:pt x="711" y="816"/>
                  </a:cubicBezTo>
                  <a:cubicBezTo>
                    <a:pt x="707" y="814"/>
                    <a:pt x="700" y="810"/>
                    <a:pt x="696" y="815"/>
                  </a:cubicBezTo>
                  <a:close/>
                  <a:moveTo>
                    <a:pt x="669" y="553"/>
                  </a:moveTo>
                  <a:cubicBezTo>
                    <a:pt x="669" y="554"/>
                    <a:pt x="668" y="554"/>
                    <a:pt x="668" y="554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70" y="553"/>
                    <a:pt x="671" y="553"/>
                    <a:pt x="670" y="551"/>
                  </a:cubicBezTo>
                  <a:cubicBezTo>
                    <a:pt x="670" y="551"/>
                    <a:pt x="669" y="552"/>
                    <a:pt x="669" y="552"/>
                  </a:cubicBezTo>
                  <a:cubicBezTo>
                    <a:pt x="668" y="550"/>
                    <a:pt x="666" y="549"/>
                    <a:pt x="664" y="550"/>
                  </a:cubicBezTo>
                  <a:cubicBezTo>
                    <a:pt x="662" y="551"/>
                    <a:pt x="661" y="549"/>
                    <a:pt x="658" y="551"/>
                  </a:cubicBezTo>
                  <a:cubicBezTo>
                    <a:pt x="659" y="551"/>
                    <a:pt x="659" y="551"/>
                    <a:pt x="660" y="551"/>
                  </a:cubicBezTo>
                  <a:cubicBezTo>
                    <a:pt x="663" y="552"/>
                    <a:pt x="667" y="555"/>
                    <a:pt x="669" y="553"/>
                  </a:cubicBezTo>
                  <a:close/>
                  <a:moveTo>
                    <a:pt x="654" y="547"/>
                  </a:moveTo>
                  <a:cubicBezTo>
                    <a:pt x="652" y="546"/>
                    <a:pt x="652" y="547"/>
                    <a:pt x="651" y="547"/>
                  </a:cubicBezTo>
                  <a:cubicBezTo>
                    <a:pt x="652" y="548"/>
                    <a:pt x="652" y="548"/>
                    <a:pt x="653" y="549"/>
                  </a:cubicBezTo>
                  <a:cubicBezTo>
                    <a:pt x="653" y="548"/>
                    <a:pt x="653" y="548"/>
                    <a:pt x="654" y="547"/>
                  </a:cubicBezTo>
                  <a:close/>
                  <a:moveTo>
                    <a:pt x="657" y="551"/>
                  </a:moveTo>
                  <a:cubicBezTo>
                    <a:pt x="657" y="551"/>
                    <a:pt x="657" y="550"/>
                    <a:pt x="657" y="550"/>
                  </a:cubicBezTo>
                  <a:cubicBezTo>
                    <a:pt x="656" y="549"/>
                    <a:pt x="656" y="549"/>
                    <a:pt x="655" y="549"/>
                  </a:cubicBezTo>
                  <a:cubicBezTo>
                    <a:pt x="654" y="549"/>
                    <a:pt x="654" y="550"/>
                    <a:pt x="653" y="550"/>
                  </a:cubicBezTo>
                  <a:cubicBezTo>
                    <a:pt x="655" y="551"/>
                    <a:pt x="656" y="551"/>
                    <a:pt x="657" y="551"/>
                  </a:cubicBezTo>
                  <a:close/>
                  <a:moveTo>
                    <a:pt x="871" y="495"/>
                  </a:moveTo>
                  <a:cubicBezTo>
                    <a:pt x="872" y="493"/>
                    <a:pt x="873" y="490"/>
                    <a:pt x="874" y="488"/>
                  </a:cubicBezTo>
                  <a:cubicBezTo>
                    <a:pt x="867" y="485"/>
                    <a:pt x="861" y="494"/>
                    <a:pt x="858" y="500"/>
                  </a:cubicBezTo>
                  <a:cubicBezTo>
                    <a:pt x="854" y="510"/>
                    <a:pt x="851" y="514"/>
                    <a:pt x="844" y="521"/>
                  </a:cubicBezTo>
                  <a:cubicBezTo>
                    <a:pt x="842" y="523"/>
                    <a:pt x="842" y="530"/>
                    <a:pt x="843" y="531"/>
                  </a:cubicBezTo>
                  <a:cubicBezTo>
                    <a:pt x="844" y="534"/>
                    <a:pt x="850" y="533"/>
                    <a:pt x="852" y="533"/>
                  </a:cubicBezTo>
                  <a:cubicBezTo>
                    <a:pt x="860" y="532"/>
                    <a:pt x="867" y="532"/>
                    <a:pt x="874" y="536"/>
                  </a:cubicBezTo>
                  <a:cubicBezTo>
                    <a:pt x="871" y="536"/>
                    <a:pt x="870" y="538"/>
                    <a:pt x="870" y="541"/>
                  </a:cubicBezTo>
                  <a:cubicBezTo>
                    <a:pt x="877" y="540"/>
                    <a:pt x="878" y="535"/>
                    <a:pt x="885" y="535"/>
                  </a:cubicBezTo>
                  <a:cubicBezTo>
                    <a:pt x="884" y="540"/>
                    <a:pt x="883" y="540"/>
                    <a:pt x="887" y="541"/>
                  </a:cubicBezTo>
                  <a:cubicBezTo>
                    <a:pt x="891" y="543"/>
                    <a:pt x="892" y="543"/>
                    <a:pt x="894" y="540"/>
                  </a:cubicBezTo>
                  <a:cubicBezTo>
                    <a:pt x="896" y="536"/>
                    <a:pt x="893" y="527"/>
                    <a:pt x="893" y="523"/>
                  </a:cubicBezTo>
                  <a:cubicBezTo>
                    <a:pt x="892" y="521"/>
                    <a:pt x="887" y="520"/>
                    <a:pt x="888" y="518"/>
                  </a:cubicBezTo>
                  <a:cubicBezTo>
                    <a:pt x="888" y="514"/>
                    <a:pt x="888" y="514"/>
                    <a:pt x="885" y="511"/>
                  </a:cubicBezTo>
                  <a:cubicBezTo>
                    <a:pt x="883" y="508"/>
                    <a:pt x="874" y="511"/>
                    <a:pt x="871" y="512"/>
                  </a:cubicBezTo>
                  <a:cubicBezTo>
                    <a:pt x="871" y="510"/>
                    <a:pt x="871" y="507"/>
                    <a:pt x="870" y="506"/>
                  </a:cubicBezTo>
                  <a:cubicBezTo>
                    <a:pt x="869" y="506"/>
                    <a:pt x="866" y="505"/>
                    <a:pt x="866" y="504"/>
                  </a:cubicBezTo>
                  <a:cubicBezTo>
                    <a:pt x="866" y="499"/>
                    <a:pt x="867" y="498"/>
                    <a:pt x="871" y="495"/>
                  </a:cubicBezTo>
                  <a:close/>
                  <a:moveTo>
                    <a:pt x="783" y="817"/>
                  </a:moveTo>
                  <a:cubicBezTo>
                    <a:pt x="785" y="821"/>
                    <a:pt x="793" y="818"/>
                    <a:pt x="794" y="815"/>
                  </a:cubicBezTo>
                  <a:cubicBezTo>
                    <a:pt x="794" y="815"/>
                    <a:pt x="794" y="814"/>
                    <a:pt x="793" y="814"/>
                  </a:cubicBezTo>
                  <a:cubicBezTo>
                    <a:pt x="790" y="813"/>
                    <a:pt x="780" y="810"/>
                    <a:pt x="783" y="817"/>
                  </a:cubicBezTo>
                  <a:close/>
                  <a:moveTo>
                    <a:pt x="719" y="801"/>
                  </a:moveTo>
                  <a:cubicBezTo>
                    <a:pt x="722" y="800"/>
                    <a:pt x="725" y="799"/>
                    <a:pt x="728" y="798"/>
                  </a:cubicBezTo>
                  <a:cubicBezTo>
                    <a:pt x="726" y="796"/>
                    <a:pt x="724" y="794"/>
                    <a:pt x="721" y="794"/>
                  </a:cubicBezTo>
                  <a:cubicBezTo>
                    <a:pt x="718" y="793"/>
                    <a:pt x="717" y="790"/>
                    <a:pt x="716" y="790"/>
                  </a:cubicBezTo>
                  <a:cubicBezTo>
                    <a:pt x="712" y="790"/>
                    <a:pt x="706" y="788"/>
                    <a:pt x="703" y="784"/>
                  </a:cubicBezTo>
                  <a:cubicBezTo>
                    <a:pt x="703" y="784"/>
                    <a:pt x="703" y="785"/>
                    <a:pt x="703" y="785"/>
                  </a:cubicBezTo>
                  <a:cubicBezTo>
                    <a:pt x="694" y="779"/>
                    <a:pt x="684" y="773"/>
                    <a:pt x="673" y="772"/>
                  </a:cubicBezTo>
                  <a:cubicBezTo>
                    <a:pt x="667" y="772"/>
                    <a:pt x="662" y="773"/>
                    <a:pt x="655" y="775"/>
                  </a:cubicBezTo>
                  <a:cubicBezTo>
                    <a:pt x="650" y="776"/>
                    <a:pt x="649" y="781"/>
                    <a:pt x="645" y="783"/>
                  </a:cubicBezTo>
                  <a:cubicBezTo>
                    <a:pt x="653" y="787"/>
                    <a:pt x="662" y="769"/>
                    <a:pt x="670" y="777"/>
                  </a:cubicBezTo>
                  <a:cubicBezTo>
                    <a:pt x="669" y="778"/>
                    <a:pt x="668" y="779"/>
                    <a:pt x="666" y="778"/>
                  </a:cubicBezTo>
                  <a:cubicBezTo>
                    <a:pt x="667" y="780"/>
                    <a:pt x="670" y="781"/>
                    <a:pt x="672" y="780"/>
                  </a:cubicBezTo>
                  <a:cubicBezTo>
                    <a:pt x="674" y="779"/>
                    <a:pt x="675" y="781"/>
                    <a:pt x="677" y="782"/>
                  </a:cubicBezTo>
                  <a:cubicBezTo>
                    <a:pt x="682" y="782"/>
                    <a:pt x="686" y="785"/>
                    <a:pt x="690" y="785"/>
                  </a:cubicBezTo>
                  <a:cubicBezTo>
                    <a:pt x="695" y="786"/>
                    <a:pt x="695" y="791"/>
                    <a:pt x="700" y="793"/>
                  </a:cubicBezTo>
                  <a:cubicBezTo>
                    <a:pt x="701" y="794"/>
                    <a:pt x="706" y="793"/>
                    <a:pt x="706" y="796"/>
                  </a:cubicBezTo>
                  <a:cubicBezTo>
                    <a:pt x="706" y="797"/>
                    <a:pt x="702" y="800"/>
                    <a:pt x="701" y="801"/>
                  </a:cubicBezTo>
                  <a:cubicBezTo>
                    <a:pt x="707" y="802"/>
                    <a:pt x="713" y="800"/>
                    <a:pt x="719" y="801"/>
                  </a:cubicBezTo>
                  <a:close/>
                  <a:moveTo>
                    <a:pt x="807" y="538"/>
                  </a:moveTo>
                  <a:cubicBezTo>
                    <a:pt x="803" y="545"/>
                    <a:pt x="809" y="547"/>
                    <a:pt x="814" y="549"/>
                  </a:cubicBezTo>
                  <a:cubicBezTo>
                    <a:pt x="819" y="551"/>
                    <a:pt x="820" y="548"/>
                    <a:pt x="823" y="545"/>
                  </a:cubicBezTo>
                  <a:cubicBezTo>
                    <a:pt x="818" y="544"/>
                    <a:pt x="814" y="544"/>
                    <a:pt x="809" y="543"/>
                  </a:cubicBezTo>
                  <a:cubicBezTo>
                    <a:pt x="808" y="542"/>
                    <a:pt x="807" y="540"/>
                    <a:pt x="807" y="538"/>
                  </a:cubicBezTo>
                  <a:close/>
                  <a:moveTo>
                    <a:pt x="804" y="508"/>
                  </a:moveTo>
                  <a:cubicBezTo>
                    <a:pt x="808" y="511"/>
                    <a:pt x="819" y="521"/>
                    <a:pt x="826" y="516"/>
                  </a:cubicBezTo>
                  <a:cubicBezTo>
                    <a:pt x="820" y="509"/>
                    <a:pt x="811" y="507"/>
                    <a:pt x="804" y="508"/>
                  </a:cubicBezTo>
                  <a:close/>
                  <a:moveTo>
                    <a:pt x="1031" y="1031"/>
                  </a:moveTo>
                  <a:cubicBezTo>
                    <a:pt x="1033" y="1042"/>
                    <a:pt x="1033" y="1041"/>
                    <a:pt x="1028" y="1050"/>
                  </a:cubicBezTo>
                  <a:cubicBezTo>
                    <a:pt x="1021" y="1060"/>
                    <a:pt x="1014" y="1069"/>
                    <a:pt x="1007" y="1079"/>
                  </a:cubicBezTo>
                  <a:cubicBezTo>
                    <a:pt x="1004" y="1084"/>
                    <a:pt x="1000" y="1088"/>
                    <a:pt x="999" y="1094"/>
                  </a:cubicBezTo>
                  <a:cubicBezTo>
                    <a:pt x="998" y="1108"/>
                    <a:pt x="997" y="1123"/>
                    <a:pt x="996" y="1138"/>
                  </a:cubicBezTo>
                  <a:cubicBezTo>
                    <a:pt x="996" y="1147"/>
                    <a:pt x="986" y="1157"/>
                    <a:pt x="981" y="1165"/>
                  </a:cubicBezTo>
                  <a:cubicBezTo>
                    <a:pt x="978" y="1168"/>
                    <a:pt x="977" y="1174"/>
                    <a:pt x="973" y="1174"/>
                  </a:cubicBezTo>
                  <a:cubicBezTo>
                    <a:pt x="969" y="1174"/>
                    <a:pt x="960" y="1173"/>
                    <a:pt x="957" y="1175"/>
                  </a:cubicBezTo>
                  <a:cubicBezTo>
                    <a:pt x="947" y="1182"/>
                    <a:pt x="937" y="1189"/>
                    <a:pt x="928" y="1195"/>
                  </a:cubicBezTo>
                  <a:cubicBezTo>
                    <a:pt x="926" y="1197"/>
                    <a:pt x="926" y="1211"/>
                    <a:pt x="926" y="1214"/>
                  </a:cubicBezTo>
                  <a:cubicBezTo>
                    <a:pt x="925" y="1217"/>
                    <a:pt x="926" y="1222"/>
                    <a:pt x="924" y="1224"/>
                  </a:cubicBezTo>
                  <a:cubicBezTo>
                    <a:pt x="916" y="1235"/>
                    <a:pt x="908" y="1245"/>
                    <a:pt x="900" y="1255"/>
                  </a:cubicBezTo>
                  <a:cubicBezTo>
                    <a:pt x="892" y="1265"/>
                    <a:pt x="885" y="1274"/>
                    <a:pt x="878" y="1284"/>
                  </a:cubicBezTo>
                  <a:cubicBezTo>
                    <a:pt x="876" y="1286"/>
                    <a:pt x="853" y="1276"/>
                    <a:pt x="849" y="1275"/>
                  </a:cubicBezTo>
                  <a:cubicBezTo>
                    <a:pt x="847" y="1283"/>
                    <a:pt x="860" y="1284"/>
                    <a:pt x="862" y="1291"/>
                  </a:cubicBezTo>
                  <a:cubicBezTo>
                    <a:pt x="862" y="1294"/>
                    <a:pt x="865" y="1300"/>
                    <a:pt x="864" y="1304"/>
                  </a:cubicBezTo>
                  <a:cubicBezTo>
                    <a:pt x="864" y="1307"/>
                    <a:pt x="859" y="1311"/>
                    <a:pt x="858" y="1313"/>
                  </a:cubicBezTo>
                  <a:cubicBezTo>
                    <a:pt x="853" y="1321"/>
                    <a:pt x="846" y="1320"/>
                    <a:pt x="839" y="1323"/>
                  </a:cubicBezTo>
                  <a:cubicBezTo>
                    <a:pt x="831" y="1325"/>
                    <a:pt x="827" y="1324"/>
                    <a:pt x="820" y="1323"/>
                  </a:cubicBezTo>
                  <a:cubicBezTo>
                    <a:pt x="821" y="1328"/>
                    <a:pt x="822" y="1330"/>
                    <a:pt x="821" y="1334"/>
                  </a:cubicBezTo>
                  <a:cubicBezTo>
                    <a:pt x="820" y="1337"/>
                    <a:pt x="821" y="1342"/>
                    <a:pt x="819" y="1343"/>
                  </a:cubicBezTo>
                  <a:cubicBezTo>
                    <a:pt x="812" y="1349"/>
                    <a:pt x="807" y="1346"/>
                    <a:pt x="799" y="1342"/>
                  </a:cubicBezTo>
                  <a:cubicBezTo>
                    <a:pt x="799" y="1346"/>
                    <a:pt x="798" y="1352"/>
                    <a:pt x="799" y="1355"/>
                  </a:cubicBezTo>
                  <a:cubicBezTo>
                    <a:pt x="799" y="1358"/>
                    <a:pt x="804" y="1363"/>
                    <a:pt x="803" y="1366"/>
                  </a:cubicBezTo>
                  <a:cubicBezTo>
                    <a:pt x="800" y="1371"/>
                    <a:pt x="798" y="1376"/>
                    <a:pt x="796" y="1382"/>
                  </a:cubicBezTo>
                  <a:cubicBezTo>
                    <a:pt x="793" y="1387"/>
                    <a:pt x="792" y="1386"/>
                    <a:pt x="787" y="1388"/>
                  </a:cubicBezTo>
                  <a:cubicBezTo>
                    <a:pt x="782" y="1389"/>
                    <a:pt x="782" y="1393"/>
                    <a:pt x="779" y="1397"/>
                  </a:cubicBezTo>
                  <a:cubicBezTo>
                    <a:pt x="778" y="1400"/>
                    <a:pt x="783" y="1405"/>
                    <a:pt x="785" y="1408"/>
                  </a:cubicBezTo>
                  <a:cubicBezTo>
                    <a:pt x="787" y="1411"/>
                    <a:pt x="794" y="1408"/>
                    <a:pt x="793" y="1413"/>
                  </a:cubicBezTo>
                  <a:cubicBezTo>
                    <a:pt x="791" y="1418"/>
                    <a:pt x="790" y="1419"/>
                    <a:pt x="787" y="1423"/>
                  </a:cubicBezTo>
                  <a:cubicBezTo>
                    <a:pt x="785" y="1426"/>
                    <a:pt x="781" y="1430"/>
                    <a:pt x="779" y="1434"/>
                  </a:cubicBezTo>
                  <a:cubicBezTo>
                    <a:pt x="777" y="1440"/>
                    <a:pt x="776" y="1441"/>
                    <a:pt x="770" y="1444"/>
                  </a:cubicBezTo>
                  <a:cubicBezTo>
                    <a:pt x="765" y="1447"/>
                    <a:pt x="771" y="1464"/>
                    <a:pt x="772" y="1470"/>
                  </a:cubicBezTo>
                  <a:cubicBezTo>
                    <a:pt x="772" y="1472"/>
                    <a:pt x="772" y="1477"/>
                    <a:pt x="774" y="1479"/>
                  </a:cubicBezTo>
                  <a:cubicBezTo>
                    <a:pt x="778" y="1482"/>
                    <a:pt x="782" y="1486"/>
                    <a:pt x="786" y="1489"/>
                  </a:cubicBezTo>
                  <a:cubicBezTo>
                    <a:pt x="793" y="1495"/>
                    <a:pt x="798" y="1494"/>
                    <a:pt x="807" y="1494"/>
                  </a:cubicBezTo>
                  <a:cubicBezTo>
                    <a:pt x="799" y="1498"/>
                    <a:pt x="791" y="1502"/>
                    <a:pt x="783" y="1506"/>
                  </a:cubicBezTo>
                  <a:cubicBezTo>
                    <a:pt x="776" y="1509"/>
                    <a:pt x="775" y="1507"/>
                    <a:pt x="768" y="1504"/>
                  </a:cubicBezTo>
                  <a:cubicBezTo>
                    <a:pt x="758" y="1499"/>
                    <a:pt x="748" y="1494"/>
                    <a:pt x="738" y="1489"/>
                  </a:cubicBezTo>
                  <a:cubicBezTo>
                    <a:pt x="733" y="1487"/>
                    <a:pt x="733" y="1481"/>
                    <a:pt x="730" y="1476"/>
                  </a:cubicBezTo>
                  <a:cubicBezTo>
                    <a:pt x="725" y="1463"/>
                    <a:pt x="716" y="1450"/>
                    <a:pt x="717" y="1436"/>
                  </a:cubicBezTo>
                  <a:cubicBezTo>
                    <a:pt x="720" y="1414"/>
                    <a:pt x="722" y="1393"/>
                    <a:pt x="725" y="1371"/>
                  </a:cubicBezTo>
                  <a:cubicBezTo>
                    <a:pt x="727" y="1350"/>
                    <a:pt x="728" y="1329"/>
                    <a:pt x="732" y="1308"/>
                  </a:cubicBezTo>
                  <a:cubicBezTo>
                    <a:pt x="737" y="1283"/>
                    <a:pt x="742" y="1257"/>
                    <a:pt x="747" y="1231"/>
                  </a:cubicBezTo>
                  <a:cubicBezTo>
                    <a:pt x="750" y="1215"/>
                    <a:pt x="753" y="1200"/>
                    <a:pt x="755" y="1184"/>
                  </a:cubicBezTo>
                  <a:cubicBezTo>
                    <a:pt x="757" y="1177"/>
                    <a:pt x="759" y="1170"/>
                    <a:pt x="759" y="1163"/>
                  </a:cubicBezTo>
                  <a:cubicBezTo>
                    <a:pt x="760" y="1157"/>
                    <a:pt x="758" y="1151"/>
                    <a:pt x="757" y="1145"/>
                  </a:cubicBezTo>
                  <a:cubicBezTo>
                    <a:pt x="757" y="1141"/>
                    <a:pt x="757" y="1132"/>
                    <a:pt x="755" y="1129"/>
                  </a:cubicBezTo>
                  <a:cubicBezTo>
                    <a:pt x="753" y="1126"/>
                    <a:pt x="746" y="1123"/>
                    <a:pt x="743" y="1121"/>
                  </a:cubicBezTo>
                  <a:cubicBezTo>
                    <a:pt x="737" y="1116"/>
                    <a:pt x="731" y="1112"/>
                    <a:pt x="725" y="1108"/>
                  </a:cubicBezTo>
                  <a:cubicBezTo>
                    <a:pt x="719" y="1104"/>
                    <a:pt x="717" y="1100"/>
                    <a:pt x="713" y="1093"/>
                  </a:cubicBezTo>
                  <a:cubicBezTo>
                    <a:pt x="706" y="1079"/>
                    <a:pt x="698" y="1065"/>
                    <a:pt x="691" y="1051"/>
                  </a:cubicBezTo>
                  <a:cubicBezTo>
                    <a:pt x="685" y="1039"/>
                    <a:pt x="679" y="1028"/>
                    <a:pt x="673" y="1016"/>
                  </a:cubicBezTo>
                  <a:cubicBezTo>
                    <a:pt x="669" y="1009"/>
                    <a:pt x="675" y="996"/>
                    <a:pt x="677" y="989"/>
                  </a:cubicBezTo>
                  <a:cubicBezTo>
                    <a:pt x="678" y="985"/>
                    <a:pt x="678" y="977"/>
                    <a:pt x="681" y="974"/>
                  </a:cubicBezTo>
                  <a:cubicBezTo>
                    <a:pt x="684" y="970"/>
                    <a:pt x="688" y="965"/>
                    <a:pt x="691" y="961"/>
                  </a:cubicBezTo>
                  <a:cubicBezTo>
                    <a:pt x="699" y="951"/>
                    <a:pt x="706" y="945"/>
                    <a:pt x="704" y="931"/>
                  </a:cubicBezTo>
                  <a:cubicBezTo>
                    <a:pt x="703" y="928"/>
                    <a:pt x="701" y="926"/>
                    <a:pt x="704" y="924"/>
                  </a:cubicBezTo>
                  <a:cubicBezTo>
                    <a:pt x="704" y="923"/>
                    <a:pt x="703" y="919"/>
                    <a:pt x="703" y="917"/>
                  </a:cubicBezTo>
                  <a:cubicBezTo>
                    <a:pt x="704" y="913"/>
                    <a:pt x="695" y="909"/>
                    <a:pt x="696" y="905"/>
                  </a:cubicBezTo>
                  <a:cubicBezTo>
                    <a:pt x="697" y="900"/>
                    <a:pt x="697" y="900"/>
                    <a:pt x="692" y="898"/>
                  </a:cubicBezTo>
                  <a:cubicBezTo>
                    <a:pt x="689" y="896"/>
                    <a:pt x="689" y="896"/>
                    <a:pt x="686" y="898"/>
                  </a:cubicBezTo>
                  <a:cubicBezTo>
                    <a:pt x="684" y="899"/>
                    <a:pt x="682" y="901"/>
                    <a:pt x="680" y="903"/>
                  </a:cubicBezTo>
                  <a:cubicBezTo>
                    <a:pt x="679" y="904"/>
                    <a:pt x="682" y="908"/>
                    <a:pt x="683" y="909"/>
                  </a:cubicBezTo>
                  <a:cubicBezTo>
                    <a:pt x="677" y="911"/>
                    <a:pt x="677" y="912"/>
                    <a:pt x="674" y="905"/>
                  </a:cubicBezTo>
                  <a:cubicBezTo>
                    <a:pt x="673" y="909"/>
                    <a:pt x="667" y="903"/>
                    <a:pt x="664" y="902"/>
                  </a:cubicBezTo>
                  <a:cubicBezTo>
                    <a:pt x="662" y="902"/>
                    <a:pt x="661" y="904"/>
                    <a:pt x="660" y="903"/>
                  </a:cubicBezTo>
                  <a:cubicBezTo>
                    <a:pt x="658" y="902"/>
                    <a:pt x="656" y="900"/>
                    <a:pt x="654" y="899"/>
                  </a:cubicBezTo>
                  <a:cubicBezTo>
                    <a:pt x="650" y="896"/>
                    <a:pt x="643" y="893"/>
                    <a:pt x="640" y="889"/>
                  </a:cubicBezTo>
                  <a:cubicBezTo>
                    <a:pt x="638" y="885"/>
                    <a:pt x="639" y="880"/>
                    <a:pt x="636" y="876"/>
                  </a:cubicBezTo>
                  <a:cubicBezTo>
                    <a:pt x="629" y="868"/>
                    <a:pt x="625" y="861"/>
                    <a:pt x="615" y="858"/>
                  </a:cubicBezTo>
                  <a:cubicBezTo>
                    <a:pt x="607" y="856"/>
                    <a:pt x="594" y="855"/>
                    <a:pt x="588" y="849"/>
                  </a:cubicBezTo>
                  <a:cubicBezTo>
                    <a:pt x="583" y="844"/>
                    <a:pt x="578" y="839"/>
                    <a:pt x="572" y="834"/>
                  </a:cubicBezTo>
                  <a:cubicBezTo>
                    <a:pt x="569" y="830"/>
                    <a:pt x="564" y="834"/>
                    <a:pt x="560" y="835"/>
                  </a:cubicBezTo>
                  <a:cubicBezTo>
                    <a:pt x="550" y="838"/>
                    <a:pt x="540" y="831"/>
                    <a:pt x="531" y="827"/>
                  </a:cubicBezTo>
                  <a:cubicBezTo>
                    <a:pt x="524" y="824"/>
                    <a:pt x="517" y="822"/>
                    <a:pt x="509" y="819"/>
                  </a:cubicBezTo>
                  <a:cubicBezTo>
                    <a:pt x="507" y="818"/>
                    <a:pt x="503" y="817"/>
                    <a:pt x="501" y="815"/>
                  </a:cubicBezTo>
                  <a:cubicBezTo>
                    <a:pt x="496" y="810"/>
                    <a:pt x="491" y="805"/>
                    <a:pt x="487" y="801"/>
                  </a:cubicBezTo>
                  <a:cubicBezTo>
                    <a:pt x="482" y="796"/>
                    <a:pt x="485" y="793"/>
                    <a:pt x="487" y="787"/>
                  </a:cubicBezTo>
                  <a:cubicBezTo>
                    <a:pt x="488" y="783"/>
                    <a:pt x="480" y="775"/>
                    <a:pt x="478" y="772"/>
                  </a:cubicBezTo>
                  <a:cubicBezTo>
                    <a:pt x="476" y="768"/>
                    <a:pt x="474" y="766"/>
                    <a:pt x="471" y="763"/>
                  </a:cubicBezTo>
                  <a:cubicBezTo>
                    <a:pt x="465" y="758"/>
                    <a:pt x="460" y="753"/>
                    <a:pt x="455" y="748"/>
                  </a:cubicBezTo>
                  <a:cubicBezTo>
                    <a:pt x="454" y="747"/>
                    <a:pt x="455" y="744"/>
                    <a:pt x="456" y="743"/>
                  </a:cubicBezTo>
                  <a:cubicBezTo>
                    <a:pt x="456" y="741"/>
                    <a:pt x="453" y="739"/>
                    <a:pt x="452" y="737"/>
                  </a:cubicBezTo>
                  <a:cubicBezTo>
                    <a:pt x="449" y="733"/>
                    <a:pt x="446" y="729"/>
                    <a:pt x="441" y="725"/>
                  </a:cubicBezTo>
                  <a:cubicBezTo>
                    <a:pt x="437" y="722"/>
                    <a:pt x="433" y="720"/>
                    <a:pt x="432" y="715"/>
                  </a:cubicBezTo>
                  <a:cubicBezTo>
                    <a:pt x="431" y="712"/>
                    <a:pt x="429" y="699"/>
                    <a:pt x="426" y="698"/>
                  </a:cubicBezTo>
                  <a:cubicBezTo>
                    <a:pt x="422" y="696"/>
                    <a:pt x="417" y="694"/>
                    <a:pt x="412" y="691"/>
                  </a:cubicBezTo>
                  <a:cubicBezTo>
                    <a:pt x="414" y="697"/>
                    <a:pt x="415" y="707"/>
                    <a:pt x="418" y="711"/>
                  </a:cubicBezTo>
                  <a:cubicBezTo>
                    <a:pt x="423" y="718"/>
                    <a:pt x="428" y="722"/>
                    <a:pt x="431" y="730"/>
                  </a:cubicBezTo>
                  <a:cubicBezTo>
                    <a:pt x="433" y="734"/>
                    <a:pt x="434" y="736"/>
                    <a:pt x="437" y="739"/>
                  </a:cubicBezTo>
                  <a:cubicBezTo>
                    <a:pt x="440" y="741"/>
                    <a:pt x="441" y="744"/>
                    <a:pt x="442" y="748"/>
                  </a:cubicBezTo>
                  <a:cubicBezTo>
                    <a:pt x="443" y="751"/>
                    <a:pt x="445" y="754"/>
                    <a:pt x="445" y="758"/>
                  </a:cubicBezTo>
                  <a:cubicBezTo>
                    <a:pt x="445" y="764"/>
                    <a:pt x="448" y="760"/>
                    <a:pt x="449" y="761"/>
                  </a:cubicBezTo>
                  <a:cubicBezTo>
                    <a:pt x="451" y="763"/>
                    <a:pt x="455" y="766"/>
                    <a:pt x="455" y="769"/>
                  </a:cubicBezTo>
                  <a:cubicBezTo>
                    <a:pt x="454" y="773"/>
                    <a:pt x="451" y="774"/>
                    <a:pt x="449" y="771"/>
                  </a:cubicBezTo>
                  <a:cubicBezTo>
                    <a:pt x="446" y="765"/>
                    <a:pt x="440" y="761"/>
                    <a:pt x="434" y="757"/>
                  </a:cubicBezTo>
                  <a:cubicBezTo>
                    <a:pt x="432" y="756"/>
                    <a:pt x="433" y="749"/>
                    <a:pt x="433" y="747"/>
                  </a:cubicBezTo>
                  <a:cubicBezTo>
                    <a:pt x="433" y="743"/>
                    <a:pt x="428" y="741"/>
                    <a:pt x="426" y="740"/>
                  </a:cubicBezTo>
                  <a:cubicBezTo>
                    <a:pt x="424" y="738"/>
                    <a:pt x="422" y="739"/>
                    <a:pt x="420" y="737"/>
                  </a:cubicBezTo>
                  <a:cubicBezTo>
                    <a:pt x="417" y="734"/>
                    <a:pt x="414" y="732"/>
                    <a:pt x="412" y="730"/>
                  </a:cubicBezTo>
                  <a:cubicBezTo>
                    <a:pt x="415" y="729"/>
                    <a:pt x="422" y="729"/>
                    <a:pt x="418" y="722"/>
                  </a:cubicBezTo>
                  <a:cubicBezTo>
                    <a:pt x="414" y="717"/>
                    <a:pt x="413" y="714"/>
                    <a:pt x="407" y="712"/>
                  </a:cubicBezTo>
                  <a:cubicBezTo>
                    <a:pt x="404" y="710"/>
                    <a:pt x="403" y="704"/>
                    <a:pt x="401" y="700"/>
                  </a:cubicBezTo>
                  <a:cubicBezTo>
                    <a:pt x="399" y="694"/>
                    <a:pt x="396" y="687"/>
                    <a:pt x="394" y="681"/>
                  </a:cubicBezTo>
                  <a:cubicBezTo>
                    <a:pt x="391" y="674"/>
                    <a:pt x="382" y="667"/>
                    <a:pt x="375" y="666"/>
                  </a:cubicBezTo>
                  <a:cubicBezTo>
                    <a:pt x="369" y="664"/>
                    <a:pt x="368" y="665"/>
                    <a:pt x="365" y="659"/>
                  </a:cubicBezTo>
                  <a:cubicBezTo>
                    <a:pt x="362" y="653"/>
                    <a:pt x="360" y="647"/>
                    <a:pt x="357" y="641"/>
                  </a:cubicBezTo>
                  <a:cubicBezTo>
                    <a:pt x="353" y="633"/>
                    <a:pt x="345" y="627"/>
                    <a:pt x="342" y="618"/>
                  </a:cubicBezTo>
                  <a:cubicBezTo>
                    <a:pt x="339" y="606"/>
                    <a:pt x="339" y="598"/>
                    <a:pt x="340" y="584"/>
                  </a:cubicBezTo>
                  <a:cubicBezTo>
                    <a:pt x="340" y="574"/>
                    <a:pt x="341" y="563"/>
                    <a:pt x="341" y="552"/>
                  </a:cubicBezTo>
                  <a:cubicBezTo>
                    <a:pt x="342" y="541"/>
                    <a:pt x="339" y="535"/>
                    <a:pt x="336" y="525"/>
                  </a:cubicBezTo>
                  <a:cubicBezTo>
                    <a:pt x="342" y="526"/>
                    <a:pt x="348" y="528"/>
                    <a:pt x="354" y="530"/>
                  </a:cubicBezTo>
                  <a:cubicBezTo>
                    <a:pt x="354" y="521"/>
                    <a:pt x="354" y="520"/>
                    <a:pt x="349" y="514"/>
                  </a:cubicBezTo>
                  <a:cubicBezTo>
                    <a:pt x="344" y="509"/>
                    <a:pt x="340" y="506"/>
                    <a:pt x="335" y="503"/>
                  </a:cubicBezTo>
                  <a:cubicBezTo>
                    <a:pt x="331" y="499"/>
                    <a:pt x="326" y="499"/>
                    <a:pt x="321" y="497"/>
                  </a:cubicBezTo>
                  <a:cubicBezTo>
                    <a:pt x="313" y="494"/>
                    <a:pt x="312" y="494"/>
                    <a:pt x="309" y="485"/>
                  </a:cubicBezTo>
                  <a:cubicBezTo>
                    <a:pt x="305" y="476"/>
                    <a:pt x="290" y="471"/>
                    <a:pt x="291" y="460"/>
                  </a:cubicBezTo>
                  <a:cubicBezTo>
                    <a:pt x="292" y="450"/>
                    <a:pt x="291" y="451"/>
                    <a:pt x="283" y="446"/>
                  </a:cubicBezTo>
                  <a:cubicBezTo>
                    <a:pt x="282" y="445"/>
                    <a:pt x="278" y="455"/>
                    <a:pt x="274" y="450"/>
                  </a:cubicBezTo>
                  <a:cubicBezTo>
                    <a:pt x="272" y="447"/>
                    <a:pt x="268" y="437"/>
                    <a:pt x="264" y="435"/>
                  </a:cubicBezTo>
                  <a:cubicBezTo>
                    <a:pt x="258" y="432"/>
                    <a:pt x="257" y="431"/>
                    <a:pt x="254" y="426"/>
                  </a:cubicBezTo>
                  <a:cubicBezTo>
                    <a:pt x="250" y="420"/>
                    <a:pt x="247" y="413"/>
                    <a:pt x="243" y="409"/>
                  </a:cubicBezTo>
                  <a:cubicBezTo>
                    <a:pt x="239" y="406"/>
                    <a:pt x="234" y="403"/>
                    <a:pt x="230" y="400"/>
                  </a:cubicBezTo>
                  <a:cubicBezTo>
                    <a:pt x="220" y="393"/>
                    <a:pt x="211" y="390"/>
                    <a:pt x="200" y="386"/>
                  </a:cubicBezTo>
                  <a:cubicBezTo>
                    <a:pt x="196" y="384"/>
                    <a:pt x="191" y="388"/>
                    <a:pt x="186" y="387"/>
                  </a:cubicBezTo>
                  <a:cubicBezTo>
                    <a:pt x="182" y="386"/>
                    <a:pt x="176" y="381"/>
                    <a:pt x="172" y="378"/>
                  </a:cubicBezTo>
                  <a:cubicBezTo>
                    <a:pt x="166" y="375"/>
                    <a:pt x="165" y="373"/>
                    <a:pt x="159" y="374"/>
                  </a:cubicBezTo>
                  <a:cubicBezTo>
                    <a:pt x="153" y="375"/>
                    <a:pt x="150" y="376"/>
                    <a:pt x="152" y="383"/>
                  </a:cubicBezTo>
                  <a:cubicBezTo>
                    <a:pt x="154" y="389"/>
                    <a:pt x="131" y="396"/>
                    <a:pt x="126" y="397"/>
                  </a:cubicBezTo>
                  <a:cubicBezTo>
                    <a:pt x="125" y="395"/>
                    <a:pt x="126" y="393"/>
                    <a:pt x="129" y="392"/>
                  </a:cubicBezTo>
                  <a:cubicBezTo>
                    <a:pt x="125" y="391"/>
                    <a:pt x="128" y="380"/>
                    <a:pt x="130" y="378"/>
                  </a:cubicBezTo>
                  <a:cubicBezTo>
                    <a:pt x="136" y="375"/>
                    <a:pt x="139" y="375"/>
                    <a:pt x="145" y="375"/>
                  </a:cubicBezTo>
                  <a:cubicBezTo>
                    <a:pt x="144" y="374"/>
                    <a:pt x="142" y="372"/>
                    <a:pt x="141" y="371"/>
                  </a:cubicBezTo>
                  <a:cubicBezTo>
                    <a:pt x="142" y="370"/>
                    <a:pt x="144" y="369"/>
                    <a:pt x="146" y="367"/>
                  </a:cubicBezTo>
                  <a:cubicBezTo>
                    <a:pt x="136" y="369"/>
                    <a:pt x="131" y="371"/>
                    <a:pt x="123" y="378"/>
                  </a:cubicBezTo>
                  <a:cubicBezTo>
                    <a:pt x="115" y="384"/>
                    <a:pt x="112" y="390"/>
                    <a:pt x="107" y="398"/>
                  </a:cubicBezTo>
                  <a:cubicBezTo>
                    <a:pt x="110" y="399"/>
                    <a:pt x="112" y="400"/>
                    <a:pt x="115" y="400"/>
                  </a:cubicBezTo>
                  <a:cubicBezTo>
                    <a:pt x="107" y="410"/>
                    <a:pt x="100" y="415"/>
                    <a:pt x="91" y="422"/>
                  </a:cubicBezTo>
                  <a:cubicBezTo>
                    <a:pt x="86" y="425"/>
                    <a:pt x="72" y="429"/>
                    <a:pt x="71" y="436"/>
                  </a:cubicBezTo>
                  <a:cubicBezTo>
                    <a:pt x="71" y="442"/>
                    <a:pt x="52" y="446"/>
                    <a:pt x="46" y="447"/>
                  </a:cubicBezTo>
                  <a:cubicBezTo>
                    <a:pt x="44" y="448"/>
                    <a:pt x="42" y="448"/>
                    <a:pt x="39" y="448"/>
                  </a:cubicBezTo>
                  <a:cubicBezTo>
                    <a:pt x="37" y="448"/>
                    <a:pt x="38" y="450"/>
                    <a:pt x="36" y="451"/>
                  </a:cubicBezTo>
                  <a:cubicBezTo>
                    <a:pt x="31" y="454"/>
                    <a:pt x="28" y="455"/>
                    <a:pt x="23" y="454"/>
                  </a:cubicBezTo>
                  <a:cubicBezTo>
                    <a:pt x="28" y="450"/>
                    <a:pt x="32" y="449"/>
                    <a:pt x="38" y="445"/>
                  </a:cubicBezTo>
                  <a:cubicBezTo>
                    <a:pt x="41" y="443"/>
                    <a:pt x="53" y="432"/>
                    <a:pt x="56" y="438"/>
                  </a:cubicBezTo>
                  <a:cubicBezTo>
                    <a:pt x="59" y="434"/>
                    <a:pt x="68" y="423"/>
                    <a:pt x="73" y="427"/>
                  </a:cubicBezTo>
                  <a:cubicBezTo>
                    <a:pt x="71" y="422"/>
                    <a:pt x="80" y="419"/>
                    <a:pt x="81" y="414"/>
                  </a:cubicBezTo>
                  <a:cubicBezTo>
                    <a:pt x="82" y="410"/>
                    <a:pt x="82" y="409"/>
                    <a:pt x="85" y="406"/>
                  </a:cubicBezTo>
                  <a:cubicBezTo>
                    <a:pt x="86" y="404"/>
                    <a:pt x="88" y="403"/>
                    <a:pt x="86" y="400"/>
                  </a:cubicBezTo>
                  <a:cubicBezTo>
                    <a:pt x="80" y="403"/>
                    <a:pt x="74" y="409"/>
                    <a:pt x="67" y="404"/>
                  </a:cubicBezTo>
                  <a:cubicBezTo>
                    <a:pt x="65" y="403"/>
                    <a:pt x="61" y="398"/>
                    <a:pt x="58" y="399"/>
                  </a:cubicBezTo>
                  <a:cubicBezTo>
                    <a:pt x="55" y="400"/>
                    <a:pt x="52" y="402"/>
                    <a:pt x="48" y="403"/>
                  </a:cubicBezTo>
                  <a:cubicBezTo>
                    <a:pt x="47" y="397"/>
                    <a:pt x="46" y="390"/>
                    <a:pt x="45" y="383"/>
                  </a:cubicBezTo>
                  <a:cubicBezTo>
                    <a:pt x="43" y="384"/>
                    <a:pt x="35" y="390"/>
                    <a:pt x="34" y="390"/>
                  </a:cubicBezTo>
                  <a:cubicBezTo>
                    <a:pt x="31" y="387"/>
                    <a:pt x="25" y="384"/>
                    <a:pt x="22" y="380"/>
                  </a:cubicBezTo>
                  <a:cubicBezTo>
                    <a:pt x="20" y="376"/>
                    <a:pt x="20" y="369"/>
                    <a:pt x="19" y="364"/>
                  </a:cubicBezTo>
                  <a:cubicBezTo>
                    <a:pt x="18" y="360"/>
                    <a:pt x="21" y="357"/>
                    <a:pt x="23" y="354"/>
                  </a:cubicBezTo>
                  <a:cubicBezTo>
                    <a:pt x="27" y="348"/>
                    <a:pt x="26" y="346"/>
                    <a:pt x="33" y="347"/>
                  </a:cubicBezTo>
                  <a:cubicBezTo>
                    <a:pt x="39" y="348"/>
                    <a:pt x="39" y="343"/>
                    <a:pt x="44" y="341"/>
                  </a:cubicBezTo>
                  <a:cubicBezTo>
                    <a:pt x="49" y="339"/>
                    <a:pt x="53" y="343"/>
                    <a:pt x="55" y="337"/>
                  </a:cubicBezTo>
                  <a:cubicBezTo>
                    <a:pt x="57" y="332"/>
                    <a:pt x="55" y="331"/>
                    <a:pt x="51" y="327"/>
                  </a:cubicBezTo>
                  <a:cubicBezTo>
                    <a:pt x="53" y="327"/>
                    <a:pt x="54" y="326"/>
                    <a:pt x="56" y="325"/>
                  </a:cubicBezTo>
                  <a:cubicBezTo>
                    <a:pt x="54" y="319"/>
                    <a:pt x="49" y="324"/>
                    <a:pt x="45" y="326"/>
                  </a:cubicBezTo>
                  <a:cubicBezTo>
                    <a:pt x="40" y="329"/>
                    <a:pt x="40" y="326"/>
                    <a:pt x="35" y="326"/>
                  </a:cubicBezTo>
                  <a:cubicBezTo>
                    <a:pt x="26" y="328"/>
                    <a:pt x="16" y="329"/>
                    <a:pt x="11" y="319"/>
                  </a:cubicBezTo>
                  <a:cubicBezTo>
                    <a:pt x="12" y="319"/>
                    <a:pt x="13" y="318"/>
                    <a:pt x="14" y="318"/>
                  </a:cubicBezTo>
                  <a:cubicBezTo>
                    <a:pt x="9" y="316"/>
                    <a:pt x="3" y="315"/>
                    <a:pt x="0" y="311"/>
                  </a:cubicBezTo>
                  <a:cubicBezTo>
                    <a:pt x="7" y="308"/>
                    <a:pt x="12" y="304"/>
                    <a:pt x="19" y="304"/>
                  </a:cubicBezTo>
                  <a:cubicBezTo>
                    <a:pt x="18" y="304"/>
                    <a:pt x="18" y="303"/>
                    <a:pt x="17" y="302"/>
                  </a:cubicBezTo>
                  <a:cubicBezTo>
                    <a:pt x="23" y="299"/>
                    <a:pt x="26" y="298"/>
                    <a:pt x="32" y="298"/>
                  </a:cubicBezTo>
                  <a:cubicBezTo>
                    <a:pt x="32" y="305"/>
                    <a:pt x="38" y="304"/>
                    <a:pt x="43" y="306"/>
                  </a:cubicBezTo>
                  <a:cubicBezTo>
                    <a:pt x="48" y="307"/>
                    <a:pt x="50" y="305"/>
                    <a:pt x="54" y="302"/>
                  </a:cubicBezTo>
                  <a:cubicBezTo>
                    <a:pt x="52" y="301"/>
                    <a:pt x="50" y="300"/>
                    <a:pt x="48" y="299"/>
                  </a:cubicBezTo>
                  <a:cubicBezTo>
                    <a:pt x="49" y="299"/>
                    <a:pt x="50" y="299"/>
                    <a:pt x="51" y="298"/>
                  </a:cubicBezTo>
                  <a:cubicBezTo>
                    <a:pt x="48" y="297"/>
                    <a:pt x="48" y="295"/>
                    <a:pt x="50" y="293"/>
                  </a:cubicBezTo>
                  <a:cubicBezTo>
                    <a:pt x="45" y="292"/>
                    <a:pt x="40" y="292"/>
                    <a:pt x="35" y="290"/>
                  </a:cubicBezTo>
                  <a:cubicBezTo>
                    <a:pt x="31" y="289"/>
                    <a:pt x="31" y="282"/>
                    <a:pt x="27" y="280"/>
                  </a:cubicBezTo>
                  <a:cubicBezTo>
                    <a:pt x="25" y="279"/>
                    <a:pt x="13" y="276"/>
                    <a:pt x="12" y="273"/>
                  </a:cubicBezTo>
                  <a:cubicBezTo>
                    <a:pt x="11" y="272"/>
                    <a:pt x="14" y="266"/>
                    <a:pt x="14" y="265"/>
                  </a:cubicBezTo>
                  <a:cubicBezTo>
                    <a:pt x="15" y="264"/>
                    <a:pt x="17" y="264"/>
                    <a:pt x="18" y="264"/>
                  </a:cubicBezTo>
                  <a:cubicBezTo>
                    <a:pt x="22" y="264"/>
                    <a:pt x="29" y="265"/>
                    <a:pt x="32" y="261"/>
                  </a:cubicBezTo>
                  <a:cubicBezTo>
                    <a:pt x="35" y="257"/>
                    <a:pt x="38" y="252"/>
                    <a:pt x="42" y="248"/>
                  </a:cubicBezTo>
                  <a:cubicBezTo>
                    <a:pt x="49" y="242"/>
                    <a:pt x="58" y="238"/>
                    <a:pt x="67" y="236"/>
                  </a:cubicBezTo>
                  <a:cubicBezTo>
                    <a:pt x="73" y="235"/>
                    <a:pt x="78" y="235"/>
                    <a:pt x="82" y="232"/>
                  </a:cubicBezTo>
                  <a:cubicBezTo>
                    <a:pt x="89" y="226"/>
                    <a:pt x="89" y="226"/>
                    <a:pt x="96" y="230"/>
                  </a:cubicBezTo>
                  <a:cubicBezTo>
                    <a:pt x="102" y="234"/>
                    <a:pt x="120" y="229"/>
                    <a:pt x="123" y="237"/>
                  </a:cubicBezTo>
                  <a:cubicBezTo>
                    <a:pt x="125" y="242"/>
                    <a:pt x="144" y="242"/>
                    <a:pt x="150" y="243"/>
                  </a:cubicBezTo>
                  <a:cubicBezTo>
                    <a:pt x="159" y="244"/>
                    <a:pt x="169" y="245"/>
                    <a:pt x="178" y="247"/>
                  </a:cubicBezTo>
                  <a:cubicBezTo>
                    <a:pt x="192" y="249"/>
                    <a:pt x="206" y="252"/>
                    <a:pt x="220" y="254"/>
                  </a:cubicBezTo>
                  <a:cubicBezTo>
                    <a:pt x="229" y="256"/>
                    <a:pt x="237" y="261"/>
                    <a:pt x="246" y="265"/>
                  </a:cubicBezTo>
                  <a:cubicBezTo>
                    <a:pt x="247" y="265"/>
                    <a:pt x="257" y="254"/>
                    <a:pt x="258" y="252"/>
                  </a:cubicBezTo>
                  <a:cubicBezTo>
                    <a:pt x="261" y="249"/>
                    <a:pt x="266" y="257"/>
                    <a:pt x="269" y="256"/>
                  </a:cubicBezTo>
                  <a:cubicBezTo>
                    <a:pt x="274" y="254"/>
                    <a:pt x="296" y="240"/>
                    <a:pt x="299" y="246"/>
                  </a:cubicBezTo>
                  <a:cubicBezTo>
                    <a:pt x="291" y="250"/>
                    <a:pt x="283" y="254"/>
                    <a:pt x="275" y="258"/>
                  </a:cubicBezTo>
                  <a:cubicBezTo>
                    <a:pt x="281" y="263"/>
                    <a:pt x="302" y="245"/>
                    <a:pt x="303" y="252"/>
                  </a:cubicBezTo>
                  <a:cubicBezTo>
                    <a:pt x="306" y="249"/>
                    <a:pt x="308" y="247"/>
                    <a:pt x="311" y="244"/>
                  </a:cubicBezTo>
                  <a:cubicBezTo>
                    <a:pt x="312" y="242"/>
                    <a:pt x="308" y="241"/>
                    <a:pt x="311" y="238"/>
                  </a:cubicBezTo>
                  <a:cubicBezTo>
                    <a:pt x="317" y="245"/>
                    <a:pt x="323" y="252"/>
                    <a:pt x="330" y="258"/>
                  </a:cubicBezTo>
                  <a:cubicBezTo>
                    <a:pt x="332" y="251"/>
                    <a:pt x="333" y="249"/>
                    <a:pt x="338" y="245"/>
                  </a:cubicBezTo>
                  <a:cubicBezTo>
                    <a:pt x="341" y="248"/>
                    <a:pt x="336" y="249"/>
                    <a:pt x="340" y="252"/>
                  </a:cubicBezTo>
                  <a:cubicBezTo>
                    <a:pt x="342" y="253"/>
                    <a:pt x="339" y="256"/>
                    <a:pt x="338" y="257"/>
                  </a:cubicBezTo>
                  <a:cubicBezTo>
                    <a:pt x="341" y="257"/>
                    <a:pt x="346" y="257"/>
                    <a:pt x="348" y="255"/>
                  </a:cubicBezTo>
                  <a:cubicBezTo>
                    <a:pt x="349" y="254"/>
                    <a:pt x="347" y="251"/>
                    <a:pt x="349" y="251"/>
                  </a:cubicBezTo>
                  <a:cubicBezTo>
                    <a:pt x="350" y="250"/>
                    <a:pt x="352" y="250"/>
                    <a:pt x="353" y="250"/>
                  </a:cubicBezTo>
                  <a:cubicBezTo>
                    <a:pt x="358" y="249"/>
                    <a:pt x="366" y="254"/>
                    <a:pt x="371" y="257"/>
                  </a:cubicBezTo>
                  <a:cubicBezTo>
                    <a:pt x="381" y="261"/>
                    <a:pt x="392" y="263"/>
                    <a:pt x="403" y="265"/>
                  </a:cubicBezTo>
                  <a:cubicBezTo>
                    <a:pt x="403" y="265"/>
                    <a:pt x="402" y="264"/>
                    <a:pt x="402" y="263"/>
                  </a:cubicBezTo>
                  <a:cubicBezTo>
                    <a:pt x="409" y="263"/>
                    <a:pt x="413" y="267"/>
                    <a:pt x="419" y="270"/>
                  </a:cubicBezTo>
                  <a:cubicBezTo>
                    <a:pt x="423" y="274"/>
                    <a:pt x="410" y="278"/>
                    <a:pt x="409" y="279"/>
                  </a:cubicBezTo>
                  <a:cubicBezTo>
                    <a:pt x="413" y="280"/>
                    <a:pt x="418" y="282"/>
                    <a:pt x="423" y="282"/>
                  </a:cubicBezTo>
                  <a:cubicBezTo>
                    <a:pt x="430" y="281"/>
                    <a:pt x="438" y="281"/>
                    <a:pt x="446" y="280"/>
                  </a:cubicBezTo>
                  <a:cubicBezTo>
                    <a:pt x="449" y="280"/>
                    <a:pt x="456" y="279"/>
                    <a:pt x="458" y="283"/>
                  </a:cubicBezTo>
                  <a:cubicBezTo>
                    <a:pt x="462" y="288"/>
                    <a:pt x="465" y="293"/>
                    <a:pt x="469" y="299"/>
                  </a:cubicBezTo>
                  <a:cubicBezTo>
                    <a:pt x="468" y="296"/>
                    <a:pt x="468" y="294"/>
                    <a:pt x="467" y="292"/>
                  </a:cubicBezTo>
                  <a:cubicBezTo>
                    <a:pt x="467" y="290"/>
                    <a:pt x="468" y="289"/>
                    <a:pt x="468" y="288"/>
                  </a:cubicBezTo>
                  <a:cubicBezTo>
                    <a:pt x="467" y="282"/>
                    <a:pt x="465" y="283"/>
                    <a:pt x="468" y="278"/>
                  </a:cubicBezTo>
                  <a:cubicBezTo>
                    <a:pt x="470" y="275"/>
                    <a:pt x="486" y="274"/>
                    <a:pt x="482" y="269"/>
                  </a:cubicBezTo>
                  <a:cubicBezTo>
                    <a:pt x="475" y="272"/>
                    <a:pt x="469" y="274"/>
                    <a:pt x="461" y="274"/>
                  </a:cubicBezTo>
                  <a:cubicBezTo>
                    <a:pt x="463" y="267"/>
                    <a:pt x="465" y="268"/>
                    <a:pt x="472" y="266"/>
                  </a:cubicBezTo>
                  <a:cubicBezTo>
                    <a:pt x="478" y="263"/>
                    <a:pt x="479" y="263"/>
                    <a:pt x="485" y="266"/>
                  </a:cubicBezTo>
                  <a:cubicBezTo>
                    <a:pt x="487" y="267"/>
                    <a:pt x="488" y="271"/>
                    <a:pt x="489" y="273"/>
                  </a:cubicBezTo>
                  <a:cubicBezTo>
                    <a:pt x="490" y="275"/>
                    <a:pt x="492" y="275"/>
                    <a:pt x="494" y="276"/>
                  </a:cubicBezTo>
                  <a:cubicBezTo>
                    <a:pt x="499" y="277"/>
                    <a:pt x="504" y="278"/>
                    <a:pt x="509" y="280"/>
                  </a:cubicBezTo>
                  <a:cubicBezTo>
                    <a:pt x="513" y="282"/>
                    <a:pt x="535" y="284"/>
                    <a:pt x="536" y="281"/>
                  </a:cubicBezTo>
                  <a:cubicBezTo>
                    <a:pt x="537" y="275"/>
                    <a:pt x="538" y="272"/>
                    <a:pt x="545" y="272"/>
                  </a:cubicBezTo>
                  <a:cubicBezTo>
                    <a:pt x="549" y="272"/>
                    <a:pt x="554" y="274"/>
                    <a:pt x="558" y="275"/>
                  </a:cubicBezTo>
                  <a:cubicBezTo>
                    <a:pt x="558" y="277"/>
                    <a:pt x="555" y="284"/>
                    <a:pt x="556" y="285"/>
                  </a:cubicBezTo>
                  <a:cubicBezTo>
                    <a:pt x="556" y="287"/>
                    <a:pt x="562" y="290"/>
                    <a:pt x="564" y="291"/>
                  </a:cubicBezTo>
                  <a:cubicBezTo>
                    <a:pt x="562" y="284"/>
                    <a:pt x="559" y="278"/>
                    <a:pt x="568" y="276"/>
                  </a:cubicBezTo>
                  <a:cubicBezTo>
                    <a:pt x="572" y="276"/>
                    <a:pt x="574" y="273"/>
                    <a:pt x="576" y="270"/>
                  </a:cubicBezTo>
                  <a:cubicBezTo>
                    <a:pt x="578" y="268"/>
                    <a:pt x="577" y="266"/>
                    <a:pt x="577" y="263"/>
                  </a:cubicBezTo>
                  <a:cubicBezTo>
                    <a:pt x="574" y="264"/>
                    <a:pt x="572" y="265"/>
                    <a:pt x="570" y="266"/>
                  </a:cubicBezTo>
                  <a:cubicBezTo>
                    <a:pt x="569" y="259"/>
                    <a:pt x="574" y="258"/>
                    <a:pt x="579" y="258"/>
                  </a:cubicBezTo>
                  <a:cubicBezTo>
                    <a:pt x="579" y="252"/>
                    <a:pt x="574" y="256"/>
                    <a:pt x="570" y="255"/>
                  </a:cubicBezTo>
                  <a:cubicBezTo>
                    <a:pt x="568" y="254"/>
                    <a:pt x="558" y="252"/>
                    <a:pt x="557" y="249"/>
                  </a:cubicBezTo>
                  <a:cubicBezTo>
                    <a:pt x="555" y="243"/>
                    <a:pt x="555" y="239"/>
                    <a:pt x="555" y="233"/>
                  </a:cubicBezTo>
                  <a:cubicBezTo>
                    <a:pt x="555" y="226"/>
                    <a:pt x="558" y="225"/>
                    <a:pt x="563" y="227"/>
                  </a:cubicBezTo>
                  <a:cubicBezTo>
                    <a:pt x="564" y="224"/>
                    <a:pt x="562" y="223"/>
                    <a:pt x="559" y="223"/>
                  </a:cubicBezTo>
                  <a:cubicBezTo>
                    <a:pt x="564" y="220"/>
                    <a:pt x="564" y="221"/>
                    <a:pt x="564" y="215"/>
                  </a:cubicBezTo>
                  <a:cubicBezTo>
                    <a:pt x="564" y="209"/>
                    <a:pt x="564" y="207"/>
                    <a:pt x="562" y="203"/>
                  </a:cubicBezTo>
                  <a:cubicBezTo>
                    <a:pt x="560" y="199"/>
                    <a:pt x="561" y="194"/>
                    <a:pt x="561" y="191"/>
                  </a:cubicBezTo>
                  <a:cubicBezTo>
                    <a:pt x="562" y="187"/>
                    <a:pt x="567" y="189"/>
                    <a:pt x="569" y="189"/>
                  </a:cubicBezTo>
                  <a:cubicBezTo>
                    <a:pt x="560" y="180"/>
                    <a:pt x="575" y="182"/>
                    <a:pt x="581" y="182"/>
                  </a:cubicBezTo>
                  <a:cubicBezTo>
                    <a:pt x="590" y="182"/>
                    <a:pt x="595" y="183"/>
                    <a:pt x="603" y="185"/>
                  </a:cubicBezTo>
                  <a:cubicBezTo>
                    <a:pt x="600" y="190"/>
                    <a:pt x="595" y="201"/>
                    <a:pt x="591" y="204"/>
                  </a:cubicBezTo>
                  <a:cubicBezTo>
                    <a:pt x="586" y="206"/>
                    <a:pt x="576" y="204"/>
                    <a:pt x="572" y="204"/>
                  </a:cubicBezTo>
                  <a:cubicBezTo>
                    <a:pt x="586" y="206"/>
                    <a:pt x="570" y="215"/>
                    <a:pt x="570" y="220"/>
                  </a:cubicBezTo>
                  <a:cubicBezTo>
                    <a:pt x="578" y="219"/>
                    <a:pt x="582" y="225"/>
                    <a:pt x="583" y="232"/>
                  </a:cubicBezTo>
                  <a:cubicBezTo>
                    <a:pt x="584" y="236"/>
                    <a:pt x="591" y="242"/>
                    <a:pt x="594" y="245"/>
                  </a:cubicBezTo>
                  <a:cubicBezTo>
                    <a:pt x="590" y="247"/>
                    <a:pt x="587" y="250"/>
                    <a:pt x="583" y="252"/>
                  </a:cubicBezTo>
                  <a:cubicBezTo>
                    <a:pt x="587" y="253"/>
                    <a:pt x="590" y="256"/>
                    <a:pt x="593" y="254"/>
                  </a:cubicBezTo>
                  <a:cubicBezTo>
                    <a:pt x="596" y="251"/>
                    <a:pt x="599" y="254"/>
                    <a:pt x="603" y="256"/>
                  </a:cubicBezTo>
                  <a:cubicBezTo>
                    <a:pt x="601" y="257"/>
                    <a:pt x="599" y="258"/>
                    <a:pt x="597" y="259"/>
                  </a:cubicBezTo>
                  <a:cubicBezTo>
                    <a:pt x="601" y="262"/>
                    <a:pt x="603" y="262"/>
                    <a:pt x="602" y="267"/>
                  </a:cubicBezTo>
                  <a:cubicBezTo>
                    <a:pt x="600" y="271"/>
                    <a:pt x="600" y="272"/>
                    <a:pt x="604" y="275"/>
                  </a:cubicBezTo>
                  <a:cubicBezTo>
                    <a:pt x="606" y="271"/>
                    <a:pt x="608" y="270"/>
                    <a:pt x="608" y="265"/>
                  </a:cubicBezTo>
                  <a:cubicBezTo>
                    <a:pt x="608" y="264"/>
                    <a:pt x="609" y="257"/>
                    <a:pt x="612" y="259"/>
                  </a:cubicBezTo>
                  <a:cubicBezTo>
                    <a:pt x="614" y="260"/>
                    <a:pt x="621" y="262"/>
                    <a:pt x="621" y="265"/>
                  </a:cubicBezTo>
                  <a:cubicBezTo>
                    <a:pt x="622" y="269"/>
                    <a:pt x="625" y="273"/>
                    <a:pt x="620" y="275"/>
                  </a:cubicBezTo>
                  <a:cubicBezTo>
                    <a:pt x="620" y="274"/>
                    <a:pt x="619" y="273"/>
                    <a:pt x="619" y="272"/>
                  </a:cubicBezTo>
                  <a:cubicBezTo>
                    <a:pt x="609" y="277"/>
                    <a:pt x="631" y="297"/>
                    <a:pt x="632" y="286"/>
                  </a:cubicBezTo>
                  <a:cubicBezTo>
                    <a:pt x="633" y="283"/>
                    <a:pt x="632" y="282"/>
                    <a:pt x="634" y="280"/>
                  </a:cubicBezTo>
                  <a:cubicBezTo>
                    <a:pt x="635" y="279"/>
                    <a:pt x="639" y="277"/>
                    <a:pt x="639" y="275"/>
                  </a:cubicBezTo>
                  <a:cubicBezTo>
                    <a:pt x="639" y="267"/>
                    <a:pt x="639" y="268"/>
                    <a:pt x="646" y="265"/>
                  </a:cubicBezTo>
                  <a:cubicBezTo>
                    <a:pt x="643" y="260"/>
                    <a:pt x="640" y="258"/>
                    <a:pt x="641" y="253"/>
                  </a:cubicBezTo>
                  <a:cubicBezTo>
                    <a:pt x="642" y="248"/>
                    <a:pt x="645" y="250"/>
                    <a:pt x="650" y="250"/>
                  </a:cubicBezTo>
                  <a:cubicBezTo>
                    <a:pt x="652" y="251"/>
                    <a:pt x="660" y="251"/>
                    <a:pt x="662" y="253"/>
                  </a:cubicBezTo>
                  <a:cubicBezTo>
                    <a:pt x="666" y="257"/>
                    <a:pt x="667" y="258"/>
                    <a:pt x="673" y="259"/>
                  </a:cubicBezTo>
                  <a:cubicBezTo>
                    <a:pt x="671" y="263"/>
                    <a:pt x="674" y="266"/>
                    <a:pt x="672" y="269"/>
                  </a:cubicBezTo>
                  <a:cubicBezTo>
                    <a:pt x="670" y="271"/>
                    <a:pt x="665" y="270"/>
                    <a:pt x="663" y="270"/>
                  </a:cubicBezTo>
                  <a:cubicBezTo>
                    <a:pt x="665" y="275"/>
                    <a:pt x="666" y="279"/>
                    <a:pt x="669" y="282"/>
                  </a:cubicBezTo>
                  <a:cubicBezTo>
                    <a:pt x="673" y="285"/>
                    <a:pt x="675" y="288"/>
                    <a:pt x="671" y="293"/>
                  </a:cubicBezTo>
                  <a:cubicBezTo>
                    <a:pt x="668" y="296"/>
                    <a:pt x="662" y="298"/>
                    <a:pt x="659" y="300"/>
                  </a:cubicBezTo>
                  <a:cubicBezTo>
                    <a:pt x="655" y="302"/>
                    <a:pt x="653" y="298"/>
                    <a:pt x="650" y="295"/>
                  </a:cubicBezTo>
                  <a:cubicBezTo>
                    <a:pt x="652" y="298"/>
                    <a:pt x="653" y="301"/>
                    <a:pt x="654" y="304"/>
                  </a:cubicBezTo>
                  <a:cubicBezTo>
                    <a:pt x="652" y="303"/>
                    <a:pt x="650" y="302"/>
                    <a:pt x="648" y="301"/>
                  </a:cubicBezTo>
                  <a:cubicBezTo>
                    <a:pt x="648" y="302"/>
                    <a:pt x="648" y="303"/>
                    <a:pt x="649" y="304"/>
                  </a:cubicBezTo>
                  <a:cubicBezTo>
                    <a:pt x="646" y="303"/>
                    <a:pt x="644" y="303"/>
                    <a:pt x="642" y="302"/>
                  </a:cubicBezTo>
                  <a:cubicBezTo>
                    <a:pt x="641" y="302"/>
                    <a:pt x="642" y="298"/>
                    <a:pt x="640" y="298"/>
                  </a:cubicBezTo>
                  <a:cubicBezTo>
                    <a:pt x="637" y="298"/>
                    <a:pt x="633" y="297"/>
                    <a:pt x="631" y="301"/>
                  </a:cubicBezTo>
                  <a:cubicBezTo>
                    <a:pt x="633" y="302"/>
                    <a:pt x="635" y="303"/>
                    <a:pt x="637" y="304"/>
                  </a:cubicBezTo>
                  <a:cubicBezTo>
                    <a:pt x="635" y="308"/>
                    <a:pt x="633" y="312"/>
                    <a:pt x="630" y="313"/>
                  </a:cubicBezTo>
                  <a:cubicBezTo>
                    <a:pt x="625" y="316"/>
                    <a:pt x="623" y="314"/>
                    <a:pt x="618" y="311"/>
                  </a:cubicBezTo>
                  <a:cubicBezTo>
                    <a:pt x="610" y="307"/>
                    <a:pt x="604" y="308"/>
                    <a:pt x="595" y="307"/>
                  </a:cubicBezTo>
                  <a:cubicBezTo>
                    <a:pt x="601" y="310"/>
                    <a:pt x="607" y="313"/>
                    <a:pt x="613" y="316"/>
                  </a:cubicBezTo>
                  <a:cubicBezTo>
                    <a:pt x="617" y="318"/>
                    <a:pt x="624" y="318"/>
                    <a:pt x="629" y="318"/>
                  </a:cubicBezTo>
                  <a:cubicBezTo>
                    <a:pt x="627" y="321"/>
                    <a:pt x="624" y="330"/>
                    <a:pt x="621" y="332"/>
                  </a:cubicBezTo>
                  <a:cubicBezTo>
                    <a:pt x="619" y="333"/>
                    <a:pt x="617" y="335"/>
                    <a:pt x="615" y="334"/>
                  </a:cubicBezTo>
                  <a:cubicBezTo>
                    <a:pt x="612" y="334"/>
                    <a:pt x="610" y="333"/>
                    <a:pt x="608" y="335"/>
                  </a:cubicBezTo>
                  <a:cubicBezTo>
                    <a:pt x="601" y="339"/>
                    <a:pt x="600" y="340"/>
                    <a:pt x="593" y="337"/>
                  </a:cubicBezTo>
                  <a:cubicBezTo>
                    <a:pt x="588" y="336"/>
                    <a:pt x="584" y="335"/>
                    <a:pt x="579" y="334"/>
                  </a:cubicBezTo>
                  <a:cubicBezTo>
                    <a:pt x="582" y="335"/>
                    <a:pt x="585" y="336"/>
                    <a:pt x="588" y="338"/>
                  </a:cubicBezTo>
                  <a:cubicBezTo>
                    <a:pt x="588" y="339"/>
                    <a:pt x="587" y="339"/>
                    <a:pt x="586" y="340"/>
                  </a:cubicBezTo>
                  <a:cubicBezTo>
                    <a:pt x="591" y="339"/>
                    <a:pt x="592" y="339"/>
                    <a:pt x="597" y="341"/>
                  </a:cubicBezTo>
                  <a:cubicBezTo>
                    <a:pt x="599" y="343"/>
                    <a:pt x="603" y="346"/>
                    <a:pt x="599" y="348"/>
                  </a:cubicBezTo>
                  <a:cubicBezTo>
                    <a:pt x="595" y="350"/>
                    <a:pt x="593" y="350"/>
                    <a:pt x="588" y="350"/>
                  </a:cubicBezTo>
                  <a:cubicBezTo>
                    <a:pt x="586" y="350"/>
                    <a:pt x="584" y="355"/>
                    <a:pt x="583" y="356"/>
                  </a:cubicBezTo>
                  <a:cubicBezTo>
                    <a:pt x="579" y="362"/>
                    <a:pt x="573" y="369"/>
                    <a:pt x="572" y="376"/>
                  </a:cubicBezTo>
                  <a:cubicBezTo>
                    <a:pt x="570" y="384"/>
                    <a:pt x="569" y="392"/>
                    <a:pt x="567" y="400"/>
                  </a:cubicBezTo>
                  <a:cubicBezTo>
                    <a:pt x="570" y="401"/>
                    <a:pt x="577" y="401"/>
                    <a:pt x="580" y="403"/>
                  </a:cubicBezTo>
                  <a:cubicBezTo>
                    <a:pt x="582" y="406"/>
                    <a:pt x="584" y="415"/>
                    <a:pt x="585" y="419"/>
                  </a:cubicBezTo>
                  <a:cubicBezTo>
                    <a:pt x="588" y="426"/>
                    <a:pt x="589" y="423"/>
                    <a:pt x="596" y="422"/>
                  </a:cubicBezTo>
                  <a:cubicBezTo>
                    <a:pt x="599" y="421"/>
                    <a:pt x="603" y="423"/>
                    <a:pt x="606" y="424"/>
                  </a:cubicBezTo>
                  <a:cubicBezTo>
                    <a:pt x="615" y="428"/>
                    <a:pt x="622" y="431"/>
                    <a:pt x="631" y="437"/>
                  </a:cubicBezTo>
                  <a:cubicBezTo>
                    <a:pt x="633" y="439"/>
                    <a:pt x="638" y="444"/>
                    <a:pt x="642" y="445"/>
                  </a:cubicBezTo>
                  <a:cubicBezTo>
                    <a:pt x="646" y="445"/>
                    <a:pt x="651" y="446"/>
                    <a:pt x="656" y="446"/>
                  </a:cubicBezTo>
                  <a:cubicBezTo>
                    <a:pt x="657" y="447"/>
                    <a:pt x="666" y="446"/>
                    <a:pt x="666" y="448"/>
                  </a:cubicBezTo>
                  <a:cubicBezTo>
                    <a:pt x="666" y="455"/>
                    <a:pt x="666" y="461"/>
                    <a:pt x="666" y="468"/>
                  </a:cubicBezTo>
                  <a:cubicBezTo>
                    <a:pt x="665" y="477"/>
                    <a:pt x="674" y="484"/>
                    <a:pt x="680" y="491"/>
                  </a:cubicBezTo>
                  <a:cubicBezTo>
                    <a:pt x="685" y="497"/>
                    <a:pt x="696" y="485"/>
                    <a:pt x="695" y="480"/>
                  </a:cubicBezTo>
                  <a:cubicBezTo>
                    <a:pt x="694" y="474"/>
                    <a:pt x="693" y="468"/>
                    <a:pt x="692" y="462"/>
                  </a:cubicBezTo>
                  <a:cubicBezTo>
                    <a:pt x="692" y="459"/>
                    <a:pt x="687" y="455"/>
                    <a:pt x="686" y="452"/>
                  </a:cubicBezTo>
                  <a:cubicBezTo>
                    <a:pt x="692" y="448"/>
                    <a:pt x="703" y="444"/>
                    <a:pt x="707" y="439"/>
                  </a:cubicBezTo>
                  <a:cubicBezTo>
                    <a:pt x="710" y="433"/>
                    <a:pt x="711" y="419"/>
                    <a:pt x="707" y="415"/>
                  </a:cubicBezTo>
                  <a:cubicBezTo>
                    <a:pt x="703" y="412"/>
                    <a:pt x="700" y="409"/>
                    <a:pt x="698" y="405"/>
                  </a:cubicBezTo>
                  <a:cubicBezTo>
                    <a:pt x="694" y="400"/>
                    <a:pt x="693" y="401"/>
                    <a:pt x="697" y="397"/>
                  </a:cubicBezTo>
                  <a:cubicBezTo>
                    <a:pt x="702" y="392"/>
                    <a:pt x="703" y="393"/>
                    <a:pt x="701" y="386"/>
                  </a:cubicBezTo>
                  <a:cubicBezTo>
                    <a:pt x="700" y="382"/>
                    <a:pt x="698" y="378"/>
                    <a:pt x="699" y="374"/>
                  </a:cubicBezTo>
                  <a:cubicBezTo>
                    <a:pt x="701" y="368"/>
                    <a:pt x="701" y="366"/>
                    <a:pt x="699" y="360"/>
                  </a:cubicBezTo>
                  <a:cubicBezTo>
                    <a:pt x="698" y="356"/>
                    <a:pt x="700" y="354"/>
                    <a:pt x="705" y="354"/>
                  </a:cubicBezTo>
                  <a:cubicBezTo>
                    <a:pt x="713" y="353"/>
                    <a:pt x="720" y="359"/>
                    <a:pt x="727" y="356"/>
                  </a:cubicBezTo>
                  <a:cubicBezTo>
                    <a:pt x="732" y="354"/>
                    <a:pt x="734" y="356"/>
                    <a:pt x="738" y="359"/>
                  </a:cubicBezTo>
                  <a:cubicBezTo>
                    <a:pt x="740" y="361"/>
                    <a:pt x="746" y="364"/>
                    <a:pt x="747" y="366"/>
                  </a:cubicBezTo>
                  <a:cubicBezTo>
                    <a:pt x="748" y="371"/>
                    <a:pt x="750" y="374"/>
                    <a:pt x="755" y="373"/>
                  </a:cubicBezTo>
                  <a:cubicBezTo>
                    <a:pt x="759" y="373"/>
                    <a:pt x="762" y="375"/>
                    <a:pt x="765" y="376"/>
                  </a:cubicBezTo>
                  <a:cubicBezTo>
                    <a:pt x="763" y="380"/>
                    <a:pt x="762" y="381"/>
                    <a:pt x="763" y="385"/>
                  </a:cubicBezTo>
                  <a:cubicBezTo>
                    <a:pt x="763" y="388"/>
                    <a:pt x="764" y="392"/>
                    <a:pt x="763" y="395"/>
                  </a:cubicBezTo>
                  <a:cubicBezTo>
                    <a:pt x="764" y="395"/>
                    <a:pt x="765" y="396"/>
                    <a:pt x="766" y="395"/>
                  </a:cubicBezTo>
                  <a:cubicBezTo>
                    <a:pt x="764" y="398"/>
                    <a:pt x="759" y="402"/>
                    <a:pt x="762" y="404"/>
                  </a:cubicBezTo>
                  <a:cubicBezTo>
                    <a:pt x="767" y="389"/>
                    <a:pt x="785" y="422"/>
                    <a:pt x="788" y="402"/>
                  </a:cubicBezTo>
                  <a:cubicBezTo>
                    <a:pt x="789" y="403"/>
                    <a:pt x="791" y="403"/>
                    <a:pt x="791" y="404"/>
                  </a:cubicBezTo>
                  <a:cubicBezTo>
                    <a:pt x="793" y="399"/>
                    <a:pt x="797" y="395"/>
                    <a:pt x="796" y="391"/>
                  </a:cubicBezTo>
                  <a:cubicBezTo>
                    <a:pt x="795" y="387"/>
                    <a:pt x="800" y="381"/>
                    <a:pt x="803" y="381"/>
                  </a:cubicBezTo>
                  <a:cubicBezTo>
                    <a:pt x="803" y="383"/>
                    <a:pt x="803" y="385"/>
                    <a:pt x="802" y="387"/>
                  </a:cubicBezTo>
                  <a:cubicBezTo>
                    <a:pt x="810" y="387"/>
                    <a:pt x="815" y="403"/>
                    <a:pt x="819" y="409"/>
                  </a:cubicBezTo>
                  <a:cubicBezTo>
                    <a:pt x="821" y="413"/>
                    <a:pt x="827" y="420"/>
                    <a:pt x="828" y="424"/>
                  </a:cubicBezTo>
                  <a:cubicBezTo>
                    <a:pt x="828" y="426"/>
                    <a:pt x="824" y="429"/>
                    <a:pt x="824" y="432"/>
                  </a:cubicBezTo>
                  <a:cubicBezTo>
                    <a:pt x="824" y="433"/>
                    <a:pt x="828" y="435"/>
                    <a:pt x="829" y="435"/>
                  </a:cubicBezTo>
                  <a:cubicBezTo>
                    <a:pt x="831" y="437"/>
                    <a:pt x="834" y="439"/>
                    <a:pt x="835" y="441"/>
                  </a:cubicBezTo>
                  <a:cubicBezTo>
                    <a:pt x="837" y="443"/>
                    <a:pt x="834" y="445"/>
                    <a:pt x="838" y="446"/>
                  </a:cubicBezTo>
                  <a:cubicBezTo>
                    <a:pt x="844" y="446"/>
                    <a:pt x="846" y="446"/>
                    <a:pt x="851" y="449"/>
                  </a:cubicBezTo>
                  <a:cubicBezTo>
                    <a:pt x="854" y="452"/>
                    <a:pt x="861" y="455"/>
                    <a:pt x="854" y="456"/>
                  </a:cubicBezTo>
                  <a:cubicBezTo>
                    <a:pt x="850" y="457"/>
                    <a:pt x="846" y="458"/>
                    <a:pt x="842" y="460"/>
                  </a:cubicBezTo>
                  <a:cubicBezTo>
                    <a:pt x="844" y="461"/>
                    <a:pt x="847" y="459"/>
                    <a:pt x="850" y="458"/>
                  </a:cubicBezTo>
                  <a:cubicBezTo>
                    <a:pt x="848" y="461"/>
                    <a:pt x="842" y="462"/>
                    <a:pt x="839" y="463"/>
                  </a:cubicBezTo>
                  <a:cubicBezTo>
                    <a:pt x="836" y="464"/>
                    <a:pt x="837" y="470"/>
                    <a:pt x="839" y="468"/>
                  </a:cubicBezTo>
                  <a:cubicBezTo>
                    <a:pt x="840" y="466"/>
                    <a:pt x="841" y="466"/>
                    <a:pt x="843" y="465"/>
                  </a:cubicBezTo>
                  <a:cubicBezTo>
                    <a:pt x="845" y="464"/>
                    <a:pt x="845" y="463"/>
                    <a:pt x="846" y="462"/>
                  </a:cubicBezTo>
                  <a:cubicBezTo>
                    <a:pt x="849" y="461"/>
                    <a:pt x="852" y="460"/>
                    <a:pt x="855" y="460"/>
                  </a:cubicBezTo>
                  <a:cubicBezTo>
                    <a:pt x="853" y="459"/>
                    <a:pt x="853" y="459"/>
                    <a:pt x="852" y="458"/>
                  </a:cubicBezTo>
                  <a:cubicBezTo>
                    <a:pt x="854" y="458"/>
                    <a:pt x="859" y="458"/>
                    <a:pt x="860" y="461"/>
                  </a:cubicBezTo>
                  <a:cubicBezTo>
                    <a:pt x="861" y="464"/>
                    <a:pt x="857" y="464"/>
                    <a:pt x="859" y="467"/>
                  </a:cubicBezTo>
                  <a:cubicBezTo>
                    <a:pt x="862" y="462"/>
                    <a:pt x="865" y="464"/>
                    <a:pt x="869" y="466"/>
                  </a:cubicBezTo>
                  <a:cubicBezTo>
                    <a:pt x="873" y="467"/>
                    <a:pt x="870" y="473"/>
                    <a:pt x="869" y="475"/>
                  </a:cubicBezTo>
                  <a:cubicBezTo>
                    <a:pt x="868" y="479"/>
                    <a:pt x="872" y="480"/>
                    <a:pt x="869" y="485"/>
                  </a:cubicBezTo>
                  <a:cubicBezTo>
                    <a:pt x="868" y="486"/>
                    <a:pt x="862" y="490"/>
                    <a:pt x="860" y="490"/>
                  </a:cubicBezTo>
                  <a:cubicBezTo>
                    <a:pt x="857" y="491"/>
                    <a:pt x="854" y="490"/>
                    <a:pt x="850" y="492"/>
                  </a:cubicBezTo>
                  <a:cubicBezTo>
                    <a:pt x="846" y="493"/>
                    <a:pt x="845" y="495"/>
                    <a:pt x="842" y="498"/>
                  </a:cubicBezTo>
                  <a:cubicBezTo>
                    <a:pt x="837" y="504"/>
                    <a:pt x="832" y="505"/>
                    <a:pt x="824" y="504"/>
                  </a:cubicBezTo>
                  <a:cubicBezTo>
                    <a:pt x="815" y="503"/>
                    <a:pt x="808" y="503"/>
                    <a:pt x="799" y="504"/>
                  </a:cubicBezTo>
                  <a:cubicBezTo>
                    <a:pt x="792" y="504"/>
                    <a:pt x="784" y="502"/>
                    <a:pt x="782" y="511"/>
                  </a:cubicBezTo>
                  <a:cubicBezTo>
                    <a:pt x="782" y="514"/>
                    <a:pt x="775" y="515"/>
                    <a:pt x="773" y="516"/>
                  </a:cubicBezTo>
                  <a:cubicBezTo>
                    <a:pt x="769" y="518"/>
                    <a:pt x="767" y="523"/>
                    <a:pt x="764" y="525"/>
                  </a:cubicBezTo>
                  <a:cubicBezTo>
                    <a:pt x="759" y="531"/>
                    <a:pt x="756" y="537"/>
                    <a:pt x="751" y="541"/>
                  </a:cubicBezTo>
                  <a:cubicBezTo>
                    <a:pt x="761" y="537"/>
                    <a:pt x="766" y="526"/>
                    <a:pt x="776" y="521"/>
                  </a:cubicBezTo>
                  <a:cubicBezTo>
                    <a:pt x="783" y="518"/>
                    <a:pt x="801" y="508"/>
                    <a:pt x="806" y="520"/>
                  </a:cubicBezTo>
                  <a:cubicBezTo>
                    <a:pt x="805" y="519"/>
                    <a:pt x="804" y="519"/>
                    <a:pt x="803" y="519"/>
                  </a:cubicBezTo>
                  <a:cubicBezTo>
                    <a:pt x="808" y="522"/>
                    <a:pt x="802" y="525"/>
                    <a:pt x="799" y="527"/>
                  </a:cubicBezTo>
                  <a:cubicBezTo>
                    <a:pt x="796" y="530"/>
                    <a:pt x="793" y="525"/>
                    <a:pt x="789" y="527"/>
                  </a:cubicBezTo>
                  <a:cubicBezTo>
                    <a:pt x="791" y="528"/>
                    <a:pt x="795" y="532"/>
                    <a:pt x="795" y="532"/>
                  </a:cubicBezTo>
                  <a:cubicBezTo>
                    <a:pt x="797" y="531"/>
                    <a:pt x="799" y="530"/>
                    <a:pt x="802" y="531"/>
                  </a:cubicBezTo>
                  <a:cubicBezTo>
                    <a:pt x="801" y="534"/>
                    <a:pt x="799" y="537"/>
                    <a:pt x="797" y="538"/>
                  </a:cubicBezTo>
                  <a:cubicBezTo>
                    <a:pt x="798" y="538"/>
                    <a:pt x="800" y="538"/>
                    <a:pt x="801" y="538"/>
                  </a:cubicBezTo>
                  <a:cubicBezTo>
                    <a:pt x="799" y="543"/>
                    <a:pt x="804" y="547"/>
                    <a:pt x="808" y="548"/>
                  </a:cubicBezTo>
                  <a:cubicBezTo>
                    <a:pt x="808" y="549"/>
                    <a:pt x="808" y="549"/>
                    <a:pt x="807" y="549"/>
                  </a:cubicBezTo>
                  <a:cubicBezTo>
                    <a:pt x="813" y="552"/>
                    <a:pt x="818" y="555"/>
                    <a:pt x="823" y="551"/>
                  </a:cubicBezTo>
                  <a:cubicBezTo>
                    <a:pt x="824" y="552"/>
                    <a:pt x="824" y="553"/>
                    <a:pt x="824" y="554"/>
                  </a:cubicBezTo>
                  <a:cubicBezTo>
                    <a:pt x="825" y="554"/>
                    <a:pt x="827" y="553"/>
                    <a:pt x="827" y="553"/>
                  </a:cubicBezTo>
                  <a:cubicBezTo>
                    <a:pt x="824" y="548"/>
                    <a:pt x="831" y="542"/>
                    <a:pt x="833" y="538"/>
                  </a:cubicBezTo>
                  <a:cubicBezTo>
                    <a:pt x="838" y="540"/>
                    <a:pt x="835" y="544"/>
                    <a:pt x="834" y="547"/>
                  </a:cubicBezTo>
                  <a:cubicBezTo>
                    <a:pt x="837" y="545"/>
                    <a:pt x="842" y="550"/>
                    <a:pt x="839" y="551"/>
                  </a:cubicBezTo>
                  <a:cubicBezTo>
                    <a:pt x="836" y="553"/>
                    <a:pt x="832" y="555"/>
                    <a:pt x="828" y="554"/>
                  </a:cubicBezTo>
                  <a:cubicBezTo>
                    <a:pt x="829" y="555"/>
                    <a:pt x="829" y="556"/>
                    <a:pt x="830" y="557"/>
                  </a:cubicBezTo>
                  <a:cubicBezTo>
                    <a:pt x="826" y="559"/>
                    <a:pt x="821" y="561"/>
                    <a:pt x="816" y="563"/>
                  </a:cubicBezTo>
                  <a:cubicBezTo>
                    <a:pt x="814" y="564"/>
                    <a:pt x="812" y="564"/>
                    <a:pt x="811" y="565"/>
                  </a:cubicBezTo>
                  <a:cubicBezTo>
                    <a:pt x="809" y="567"/>
                    <a:pt x="808" y="563"/>
                    <a:pt x="807" y="564"/>
                  </a:cubicBezTo>
                  <a:cubicBezTo>
                    <a:pt x="804" y="567"/>
                    <a:pt x="801" y="572"/>
                    <a:pt x="797" y="575"/>
                  </a:cubicBezTo>
                  <a:cubicBezTo>
                    <a:pt x="795" y="577"/>
                    <a:pt x="793" y="574"/>
                    <a:pt x="791" y="574"/>
                  </a:cubicBezTo>
                  <a:cubicBezTo>
                    <a:pt x="786" y="567"/>
                    <a:pt x="798" y="561"/>
                    <a:pt x="802" y="558"/>
                  </a:cubicBezTo>
                  <a:cubicBezTo>
                    <a:pt x="805" y="556"/>
                    <a:pt x="804" y="558"/>
                    <a:pt x="805" y="559"/>
                  </a:cubicBezTo>
                  <a:cubicBezTo>
                    <a:pt x="808" y="562"/>
                    <a:pt x="809" y="558"/>
                    <a:pt x="812" y="556"/>
                  </a:cubicBezTo>
                  <a:cubicBezTo>
                    <a:pt x="809" y="556"/>
                    <a:pt x="805" y="555"/>
                    <a:pt x="802" y="557"/>
                  </a:cubicBezTo>
                  <a:cubicBezTo>
                    <a:pt x="802" y="555"/>
                    <a:pt x="803" y="553"/>
                    <a:pt x="804" y="552"/>
                  </a:cubicBezTo>
                  <a:cubicBezTo>
                    <a:pt x="801" y="551"/>
                    <a:pt x="796" y="556"/>
                    <a:pt x="793" y="558"/>
                  </a:cubicBezTo>
                  <a:cubicBezTo>
                    <a:pt x="791" y="559"/>
                    <a:pt x="791" y="556"/>
                    <a:pt x="789" y="559"/>
                  </a:cubicBezTo>
                  <a:cubicBezTo>
                    <a:pt x="788" y="560"/>
                    <a:pt x="785" y="559"/>
                    <a:pt x="783" y="559"/>
                  </a:cubicBezTo>
                  <a:cubicBezTo>
                    <a:pt x="786" y="567"/>
                    <a:pt x="773" y="564"/>
                    <a:pt x="771" y="568"/>
                  </a:cubicBezTo>
                  <a:cubicBezTo>
                    <a:pt x="771" y="567"/>
                    <a:pt x="770" y="566"/>
                    <a:pt x="770" y="566"/>
                  </a:cubicBezTo>
                  <a:cubicBezTo>
                    <a:pt x="768" y="570"/>
                    <a:pt x="766" y="570"/>
                    <a:pt x="762" y="572"/>
                  </a:cubicBezTo>
                  <a:cubicBezTo>
                    <a:pt x="759" y="573"/>
                    <a:pt x="759" y="575"/>
                    <a:pt x="758" y="577"/>
                  </a:cubicBezTo>
                  <a:cubicBezTo>
                    <a:pt x="757" y="582"/>
                    <a:pt x="749" y="595"/>
                    <a:pt x="759" y="594"/>
                  </a:cubicBezTo>
                  <a:cubicBezTo>
                    <a:pt x="759" y="593"/>
                    <a:pt x="759" y="593"/>
                    <a:pt x="759" y="592"/>
                  </a:cubicBezTo>
                  <a:cubicBezTo>
                    <a:pt x="759" y="593"/>
                    <a:pt x="760" y="594"/>
                    <a:pt x="761" y="594"/>
                  </a:cubicBezTo>
                  <a:cubicBezTo>
                    <a:pt x="758" y="597"/>
                    <a:pt x="754" y="595"/>
                    <a:pt x="751" y="594"/>
                  </a:cubicBezTo>
                  <a:cubicBezTo>
                    <a:pt x="750" y="594"/>
                    <a:pt x="750" y="598"/>
                    <a:pt x="748" y="598"/>
                  </a:cubicBezTo>
                  <a:cubicBezTo>
                    <a:pt x="740" y="599"/>
                    <a:pt x="737" y="599"/>
                    <a:pt x="731" y="604"/>
                  </a:cubicBezTo>
                  <a:cubicBezTo>
                    <a:pt x="735" y="603"/>
                    <a:pt x="739" y="601"/>
                    <a:pt x="743" y="600"/>
                  </a:cubicBezTo>
                  <a:cubicBezTo>
                    <a:pt x="743" y="601"/>
                    <a:pt x="742" y="601"/>
                    <a:pt x="742" y="601"/>
                  </a:cubicBezTo>
                  <a:cubicBezTo>
                    <a:pt x="743" y="601"/>
                    <a:pt x="744" y="602"/>
                    <a:pt x="746" y="601"/>
                  </a:cubicBezTo>
                  <a:cubicBezTo>
                    <a:pt x="743" y="603"/>
                    <a:pt x="740" y="605"/>
                    <a:pt x="737" y="605"/>
                  </a:cubicBezTo>
                  <a:cubicBezTo>
                    <a:pt x="734" y="605"/>
                    <a:pt x="729" y="604"/>
                    <a:pt x="728" y="607"/>
                  </a:cubicBezTo>
                  <a:cubicBezTo>
                    <a:pt x="734" y="608"/>
                    <a:pt x="725" y="621"/>
                    <a:pt x="722" y="623"/>
                  </a:cubicBezTo>
                  <a:cubicBezTo>
                    <a:pt x="724" y="620"/>
                    <a:pt x="719" y="618"/>
                    <a:pt x="718" y="615"/>
                  </a:cubicBezTo>
                  <a:cubicBezTo>
                    <a:pt x="718" y="619"/>
                    <a:pt x="723" y="624"/>
                    <a:pt x="721" y="628"/>
                  </a:cubicBezTo>
                  <a:cubicBezTo>
                    <a:pt x="719" y="632"/>
                    <a:pt x="716" y="636"/>
                    <a:pt x="715" y="640"/>
                  </a:cubicBezTo>
                  <a:cubicBezTo>
                    <a:pt x="714" y="640"/>
                    <a:pt x="714" y="640"/>
                    <a:pt x="714" y="640"/>
                  </a:cubicBezTo>
                  <a:cubicBezTo>
                    <a:pt x="714" y="637"/>
                    <a:pt x="716" y="635"/>
                    <a:pt x="717" y="632"/>
                  </a:cubicBezTo>
                  <a:cubicBezTo>
                    <a:pt x="715" y="631"/>
                    <a:pt x="716" y="627"/>
                    <a:pt x="712" y="628"/>
                  </a:cubicBezTo>
                  <a:cubicBezTo>
                    <a:pt x="713" y="626"/>
                    <a:pt x="713" y="623"/>
                    <a:pt x="714" y="620"/>
                  </a:cubicBezTo>
                  <a:cubicBezTo>
                    <a:pt x="714" y="620"/>
                    <a:pt x="716" y="615"/>
                    <a:pt x="714" y="617"/>
                  </a:cubicBezTo>
                  <a:cubicBezTo>
                    <a:pt x="708" y="621"/>
                    <a:pt x="710" y="624"/>
                    <a:pt x="711" y="631"/>
                  </a:cubicBezTo>
                  <a:cubicBezTo>
                    <a:pt x="710" y="629"/>
                    <a:pt x="708" y="628"/>
                    <a:pt x="706" y="628"/>
                  </a:cubicBezTo>
                  <a:cubicBezTo>
                    <a:pt x="707" y="630"/>
                    <a:pt x="711" y="631"/>
                    <a:pt x="712" y="633"/>
                  </a:cubicBezTo>
                  <a:cubicBezTo>
                    <a:pt x="713" y="634"/>
                    <a:pt x="711" y="639"/>
                    <a:pt x="711" y="641"/>
                  </a:cubicBezTo>
                  <a:cubicBezTo>
                    <a:pt x="712" y="644"/>
                    <a:pt x="716" y="642"/>
                    <a:pt x="715" y="647"/>
                  </a:cubicBezTo>
                  <a:cubicBezTo>
                    <a:pt x="714" y="651"/>
                    <a:pt x="712" y="650"/>
                    <a:pt x="708" y="652"/>
                  </a:cubicBezTo>
                  <a:cubicBezTo>
                    <a:pt x="711" y="652"/>
                    <a:pt x="716" y="651"/>
                    <a:pt x="716" y="655"/>
                  </a:cubicBezTo>
                  <a:cubicBezTo>
                    <a:pt x="715" y="657"/>
                    <a:pt x="709" y="657"/>
                    <a:pt x="708" y="657"/>
                  </a:cubicBezTo>
                  <a:cubicBezTo>
                    <a:pt x="709" y="658"/>
                    <a:pt x="709" y="658"/>
                    <a:pt x="710" y="659"/>
                  </a:cubicBezTo>
                  <a:cubicBezTo>
                    <a:pt x="709" y="659"/>
                    <a:pt x="708" y="660"/>
                    <a:pt x="707" y="660"/>
                  </a:cubicBezTo>
                  <a:cubicBezTo>
                    <a:pt x="708" y="664"/>
                    <a:pt x="710" y="661"/>
                    <a:pt x="712" y="662"/>
                  </a:cubicBezTo>
                  <a:cubicBezTo>
                    <a:pt x="711" y="663"/>
                    <a:pt x="709" y="664"/>
                    <a:pt x="707" y="665"/>
                  </a:cubicBezTo>
                  <a:cubicBezTo>
                    <a:pt x="706" y="665"/>
                    <a:pt x="704" y="663"/>
                    <a:pt x="703" y="664"/>
                  </a:cubicBezTo>
                  <a:cubicBezTo>
                    <a:pt x="701" y="665"/>
                    <a:pt x="699" y="670"/>
                    <a:pt x="698" y="672"/>
                  </a:cubicBezTo>
                  <a:cubicBezTo>
                    <a:pt x="697" y="673"/>
                    <a:pt x="693" y="673"/>
                    <a:pt x="692" y="675"/>
                  </a:cubicBezTo>
                  <a:cubicBezTo>
                    <a:pt x="690" y="677"/>
                    <a:pt x="688" y="680"/>
                    <a:pt x="686" y="681"/>
                  </a:cubicBezTo>
                  <a:cubicBezTo>
                    <a:pt x="678" y="686"/>
                    <a:pt x="677" y="688"/>
                    <a:pt x="673" y="696"/>
                  </a:cubicBezTo>
                  <a:cubicBezTo>
                    <a:pt x="671" y="701"/>
                    <a:pt x="672" y="708"/>
                    <a:pt x="674" y="712"/>
                  </a:cubicBezTo>
                  <a:cubicBezTo>
                    <a:pt x="677" y="719"/>
                    <a:pt x="679" y="725"/>
                    <a:pt x="682" y="733"/>
                  </a:cubicBezTo>
                  <a:cubicBezTo>
                    <a:pt x="683" y="737"/>
                    <a:pt x="684" y="747"/>
                    <a:pt x="681" y="750"/>
                  </a:cubicBezTo>
                  <a:cubicBezTo>
                    <a:pt x="679" y="752"/>
                    <a:pt x="677" y="755"/>
                    <a:pt x="675" y="752"/>
                  </a:cubicBezTo>
                  <a:cubicBezTo>
                    <a:pt x="674" y="750"/>
                    <a:pt x="669" y="746"/>
                    <a:pt x="669" y="746"/>
                  </a:cubicBezTo>
                  <a:cubicBezTo>
                    <a:pt x="668" y="742"/>
                    <a:pt x="667" y="740"/>
                    <a:pt x="666" y="737"/>
                  </a:cubicBezTo>
                  <a:cubicBezTo>
                    <a:pt x="664" y="734"/>
                    <a:pt x="663" y="733"/>
                    <a:pt x="664" y="729"/>
                  </a:cubicBezTo>
                  <a:cubicBezTo>
                    <a:pt x="663" y="729"/>
                    <a:pt x="662" y="730"/>
                    <a:pt x="662" y="730"/>
                  </a:cubicBezTo>
                  <a:cubicBezTo>
                    <a:pt x="661" y="726"/>
                    <a:pt x="665" y="719"/>
                    <a:pt x="660" y="716"/>
                  </a:cubicBezTo>
                  <a:cubicBezTo>
                    <a:pt x="656" y="713"/>
                    <a:pt x="654" y="707"/>
                    <a:pt x="649" y="709"/>
                  </a:cubicBezTo>
                  <a:cubicBezTo>
                    <a:pt x="646" y="710"/>
                    <a:pt x="644" y="712"/>
                    <a:pt x="641" y="710"/>
                  </a:cubicBezTo>
                  <a:cubicBezTo>
                    <a:pt x="639" y="709"/>
                    <a:pt x="636" y="706"/>
                    <a:pt x="634" y="705"/>
                  </a:cubicBezTo>
                  <a:cubicBezTo>
                    <a:pt x="629" y="704"/>
                    <a:pt x="622" y="710"/>
                    <a:pt x="621" y="702"/>
                  </a:cubicBezTo>
                  <a:cubicBezTo>
                    <a:pt x="620" y="709"/>
                    <a:pt x="606" y="704"/>
                    <a:pt x="602" y="707"/>
                  </a:cubicBezTo>
                  <a:cubicBezTo>
                    <a:pt x="605" y="708"/>
                    <a:pt x="616" y="709"/>
                    <a:pt x="608" y="713"/>
                  </a:cubicBezTo>
                  <a:cubicBezTo>
                    <a:pt x="608" y="713"/>
                    <a:pt x="613" y="715"/>
                    <a:pt x="613" y="716"/>
                  </a:cubicBezTo>
                  <a:cubicBezTo>
                    <a:pt x="614" y="718"/>
                    <a:pt x="612" y="719"/>
                    <a:pt x="610" y="718"/>
                  </a:cubicBezTo>
                  <a:cubicBezTo>
                    <a:pt x="611" y="716"/>
                    <a:pt x="607" y="714"/>
                    <a:pt x="605" y="713"/>
                  </a:cubicBezTo>
                  <a:cubicBezTo>
                    <a:pt x="605" y="715"/>
                    <a:pt x="604" y="716"/>
                    <a:pt x="604" y="718"/>
                  </a:cubicBezTo>
                  <a:cubicBezTo>
                    <a:pt x="602" y="713"/>
                    <a:pt x="601" y="718"/>
                    <a:pt x="598" y="716"/>
                  </a:cubicBezTo>
                  <a:cubicBezTo>
                    <a:pt x="595" y="713"/>
                    <a:pt x="593" y="711"/>
                    <a:pt x="589" y="712"/>
                  </a:cubicBezTo>
                  <a:cubicBezTo>
                    <a:pt x="587" y="713"/>
                    <a:pt x="584" y="711"/>
                    <a:pt x="582" y="710"/>
                  </a:cubicBezTo>
                  <a:cubicBezTo>
                    <a:pt x="578" y="709"/>
                    <a:pt x="572" y="713"/>
                    <a:pt x="568" y="715"/>
                  </a:cubicBezTo>
                  <a:cubicBezTo>
                    <a:pt x="562" y="717"/>
                    <a:pt x="547" y="728"/>
                    <a:pt x="547" y="737"/>
                  </a:cubicBezTo>
                  <a:cubicBezTo>
                    <a:pt x="547" y="740"/>
                    <a:pt x="550" y="743"/>
                    <a:pt x="551" y="746"/>
                  </a:cubicBezTo>
                  <a:cubicBezTo>
                    <a:pt x="551" y="747"/>
                    <a:pt x="549" y="750"/>
                    <a:pt x="549" y="752"/>
                  </a:cubicBezTo>
                  <a:cubicBezTo>
                    <a:pt x="547" y="757"/>
                    <a:pt x="545" y="762"/>
                    <a:pt x="545" y="767"/>
                  </a:cubicBezTo>
                  <a:cubicBezTo>
                    <a:pt x="545" y="780"/>
                    <a:pt x="547" y="789"/>
                    <a:pt x="554" y="800"/>
                  </a:cubicBezTo>
                  <a:cubicBezTo>
                    <a:pt x="558" y="807"/>
                    <a:pt x="560" y="811"/>
                    <a:pt x="567" y="813"/>
                  </a:cubicBezTo>
                  <a:cubicBezTo>
                    <a:pt x="568" y="813"/>
                    <a:pt x="570" y="817"/>
                    <a:pt x="572" y="817"/>
                  </a:cubicBezTo>
                  <a:cubicBezTo>
                    <a:pt x="574" y="815"/>
                    <a:pt x="577" y="814"/>
                    <a:pt x="580" y="813"/>
                  </a:cubicBezTo>
                  <a:cubicBezTo>
                    <a:pt x="583" y="812"/>
                    <a:pt x="585" y="812"/>
                    <a:pt x="588" y="812"/>
                  </a:cubicBezTo>
                  <a:cubicBezTo>
                    <a:pt x="590" y="811"/>
                    <a:pt x="591" y="814"/>
                    <a:pt x="592" y="814"/>
                  </a:cubicBezTo>
                  <a:cubicBezTo>
                    <a:pt x="593" y="813"/>
                    <a:pt x="595" y="813"/>
                    <a:pt x="596" y="812"/>
                  </a:cubicBezTo>
                  <a:cubicBezTo>
                    <a:pt x="597" y="811"/>
                    <a:pt x="595" y="810"/>
                    <a:pt x="596" y="809"/>
                  </a:cubicBezTo>
                  <a:cubicBezTo>
                    <a:pt x="598" y="807"/>
                    <a:pt x="600" y="806"/>
                    <a:pt x="600" y="802"/>
                  </a:cubicBezTo>
                  <a:cubicBezTo>
                    <a:pt x="602" y="797"/>
                    <a:pt x="602" y="791"/>
                    <a:pt x="607" y="788"/>
                  </a:cubicBezTo>
                  <a:cubicBezTo>
                    <a:pt x="610" y="787"/>
                    <a:pt x="618" y="785"/>
                    <a:pt x="620" y="786"/>
                  </a:cubicBezTo>
                  <a:cubicBezTo>
                    <a:pt x="623" y="786"/>
                    <a:pt x="633" y="784"/>
                    <a:pt x="630" y="791"/>
                  </a:cubicBezTo>
                  <a:cubicBezTo>
                    <a:pt x="629" y="794"/>
                    <a:pt x="625" y="802"/>
                    <a:pt x="623" y="803"/>
                  </a:cubicBezTo>
                  <a:cubicBezTo>
                    <a:pt x="624" y="803"/>
                    <a:pt x="623" y="804"/>
                    <a:pt x="626" y="804"/>
                  </a:cubicBezTo>
                  <a:cubicBezTo>
                    <a:pt x="625" y="805"/>
                    <a:pt x="624" y="806"/>
                    <a:pt x="623" y="806"/>
                  </a:cubicBezTo>
                  <a:cubicBezTo>
                    <a:pt x="624" y="807"/>
                    <a:pt x="624" y="807"/>
                    <a:pt x="624" y="807"/>
                  </a:cubicBezTo>
                  <a:cubicBezTo>
                    <a:pt x="624" y="807"/>
                    <a:pt x="624" y="806"/>
                    <a:pt x="625" y="806"/>
                  </a:cubicBezTo>
                  <a:cubicBezTo>
                    <a:pt x="624" y="809"/>
                    <a:pt x="623" y="813"/>
                    <a:pt x="622" y="816"/>
                  </a:cubicBezTo>
                  <a:cubicBezTo>
                    <a:pt x="621" y="815"/>
                    <a:pt x="620" y="813"/>
                    <a:pt x="621" y="810"/>
                  </a:cubicBezTo>
                  <a:cubicBezTo>
                    <a:pt x="620" y="811"/>
                    <a:pt x="619" y="813"/>
                    <a:pt x="618" y="814"/>
                  </a:cubicBezTo>
                  <a:cubicBezTo>
                    <a:pt x="623" y="814"/>
                    <a:pt x="618" y="823"/>
                    <a:pt x="619" y="826"/>
                  </a:cubicBezTo>
                  <a:cubicBezTo>
                    <a:pt x="620" y="829"/>
                    <a:pt x="616" y="834"/>
                    <a:pt x="614" y="836"/>
                  </a:cubicBezTo>
                  <a:cubicBezTo>
                    <a:pt x="620" y="838"/>
                    <a:pt x="626" y="836"/>
                    <a:pt x="633" y="837"/>
                  </a:cubicBezTo>
                  <a:cubicBezTo>
                    <a:pt x="635" y="838"/>
                    <a:pt x="637" y="835"/>
                    <a:pt x="640" y="836"/>
                  </a:cubicBezTo>
                  <a:cubicBezTo>
                    <a:pt x="643" y="836"/>
                    <a:pt x="647" y="836"/>
                    <a:pt x="650" y="837"/>
                  </a:cubicBezTo>
                  <a:cubicBezTo>
                    <a:pt x="655" y="840"/>
                    <a:pt x="659" y="844"/>
                    <a:pt x="658" y="850"/>
                  </a:cubicBezTo>
                  <a:cubicBezTo>
                    <a:pt x="657" y="855"/>
                    <a:pt x="657" y="859"/>
                    <a:pt x="656" y="863"/>
                  </a:cubicBezTo>
                  <a:cubicBezTo>
                    <a:pt x="656" y="866"/>
                    <a:pt x="654" y="868"/>
                    <a:pt x="653" y="870"/>
                  </a:cubicBezTo>
                  <a:cubicBezTo>
                    <a:pt x="652" y="882"/>
                    <a:pt x="666" y="901"/>
                    <a:pt x="676" y="897"/>
                  </a:cubicBezTo>
                  <a:cubicBezTo>
                    <a:pt x="683" y="894"/>
                    <a:pt x="686" y="891"/>
                    <a:pt x="693" y="893"/>
                  </a:cubicBezTo>
                  <a:cubicBezTo>
                    <a:pt x="700" y="895"/>
                    <a:pt x="702" y="899"/>
                    <a:pt x="707" y="904"/>
                  </a:cubicBezTo>
                  <a:cubicBezTo>
                    <a:pt x="707" y="896"/>
                    <a:pt x="717" y="885"/>
                    <a:pt x="721" y="878"/>
                  </a:cubicBezTo>
                  <a:cubicBezTo>
                    <a:pt x="722" y="876"/>
                    <a:pt x="730" y="875"/>
                    <a:pt x="732" y="874"/>
                  </a:cubicBezTo>
                  <a:cubicBezTo>
                    <a:pt x="738" y="872"/>
                    <a:pt x="743" y="870"/>
                    <a:pt x="749" y="868"/>
                  </a:cubicBezTo>
                  <a:cubicBezTo>
                    <a:pt x="754" y="866"/>
                    <a:pt x="763" y="871"/>
                    <a:pt x="768" y="872"/>
                  </a:cubicBezTo>
                  <a:cubicBezTo>
                    <a:pt x="781" y="875"/>
                    <a:pt x="794" y="878"/>
                    <a:pt x="808" y="881"/>
                  </a:cubicBezTo>
                  <a:cubicBezTo>
                    <a:pt x="815" y="883"/>
                    <a:pt x="822" y="883"/>
                    <a:pt x="828" y="888"/>
                  </a:cubicBezTo>
                  <a:cubicBezTo>
                    <a:pt x="838" y="898"/>
                    <a:pt x="848" y="908"/>
                    <a:pt x="858" y="918"/>
                  </a:cubicBezTo>
                  <a:cubicBezTo>
                    <a:pt x="865" y="924"/>
                    <a:pt x="879" y="924"/>
                    <a:pt x="887" y="926"/>
                  </a:cubicBezTo>
                  <a:cubicBezTo>
                    <a:pt x="895" y="928"/>
                    <a:pt x="901" y="941"/>
                    <a:pt x="906" y="947"/>
                  </a:cubicBezTo>
                  <a:cubicBezTo>
                    <a:pt x="911" y="954"/>
                    <a:pt x="916" y="960"/>
                    <a:pt x="921" y="967"/>
                  </a:cubicBezTo>
                  <a:cubicBezTo>
                    <a:pt x="922" y="968"/>
                    <a:pt x="925" y="974"/>
                    <a:pt x="927" y="974"/>
                  </a:cubicBezTo>
                  <a:cubicBezTo>
                    <a:pt x="937" y="978"/>
                    <a:pt x="948" y="982"/>
                    <a:pt x="958" y="986"/>
                  </a:cubicBezTo>
                  <a:cubicBezTo>
                    <a:pt x="969" y="990"/>
                    <a:pt x="980" y="993"/>
                    <a:pt x="990" y="997"/>
                  </a:cubicBezTo>
                  <a:cubicBezTo>
                    <a:pt x="999" y="1000"/>
                    <a:pt x="1008" y="1010"/>
                    <a:pt x="1016" y="1016"/>
                  </a:cubicBezTo>
                  <a:cubicBezTo>
                    <a:pt x="1017" y="1016"/>
                    <a:pt x="1027" y="1016"/>
                    <a:pt x="1027" y="1017"/>
                  </a:cubicBezTo>
                  <a:cubicBezTo>
                    <a:pt x="1029" y="1022"/>
                    <a:pt x="1030" y="1027"/>
                    <a:pt x="1031" y="1031"/>
                  </a:cubicBezTo>
                  <a:close/>
                  <a:moveTo>
                    <a:pt x="690" y="580"/>
                  </a:moveTo>
                  <a:cubicBezTo>
                    <a:pt x="690" y="583"/>
                    <a:pt x="680" y="586"/>
                    <a:pt x="677" y="585"/>
                  </a:cubicBezTo>
                  <a:cubicBezTo>
                    <a:pt x="672" y="585"/>
                    <a:pt x="671" y="585"/>
                    <a:pt x="668" y="589"/>
                  </a:cubicBezTo>
                  <a:cubicBezTo>
                    <a:pt x="665" y="591"/>
                    <a:pt x="664" y="593"/>
                    <a:pt x="660" y="592"/>
                  </a:cubicBezTo>
                  <a:cubicBezTo>
                    <a:pt x="661" y="589"/>
                    <a:pt x="663" y="588"/>
                    <a:pt x="665" y="587"/>
                  </a:cubicBezTo>
                  <a:cubicBezTo>
                    <a:pt x="664" y="585"/>
                    <a:pt x="663" y="587"/>
                    <a:pt x="663" y="584"/>
                  </a:cubicBezTo>
                  <a:cubicBezTo>
                    <a:pt x="660" y="588"/>
                    <a:pt x="658" y="590"/>
                    <a:pt x="656" y="594"/>
                  </a:cubicBezTo>
                  <a:cubicBezTo>
                    <a:pt x="658" y="595"/>
                    <a:pt x="660" y="595"/>
                    <a:pt x="661" y="596"/>
                  </a:cubicBezTo>
                  <a:cubicBezTo>
                    <a:pt x="661" y="596"/>
                    <a:pt x="661" y="597"/>
                    <a:pt x="660" y="597"/>
                  </a:cubicBezTo>
                  <a:cubicBezTo>
                    <a:pt x="667" y="598"/>
                    <a:pt x="670" y="595"/>
                    <a:pt x="676" y="592"/>
                  </a:cubicBezTo>
                  <a:cubicBezTo>
                    <a:pt x="682" y="590"/>
                    <a:pt x="686" y="587"/>
                    <a:pt x="692" y="583"/>
                  </a:cubicBezTo>
                  <a:cubicBezTo>
                    <a:pt x="692" y="582"/>
                    <a:pt x="692" y="581"/>
                    <a:pt x="690" y="580"/>
                  </a:cubicBezTo>
                  <a:close/>
                  <a:moveTo>
                    <a:pt x="700" y="577"/>
                  </a:moveTo>
                  <a:cubicBezTo>
                    <a:pt x="705" y="583"/>
                    <a:pt x="717" y="573"/>
                    <a:pt x="711" y="570"/>
                  </a:cubicBezTo>
                  <a:cubicBezTo>
                    <a:pt x="712" y="569"/>
                    <a:pt x="714" y="567"/>
                    <a:pt x="716" y="566"/>
                  </a:cubicBezTo>
                  <a:cubicBezTo>
                    <a:pt x="712" y="567"/>
                    <a:pt x="705" y="573"/>
                    <a:pt x="703" y="571"/>
                  </a:cubicBezTo>
                  <a:cubicBezTo>
                    <a:pt x="699" y="570"/>
                    <a:pt x="693" y="572"/>
                    <a:pt x="689" y="573"/>
                  </a:cubicBezTo>
                  <a:cubicBezTo>
                    <a:pt x="679" y="585"/>
                    <a:pt x="696" y="574"/>
                    <a:pt x="700" y="577"/>
                  </a:cubicBezTo>
                  <a:close/>
                  <a:moveTo>
                    <a:pt x="590" y="541"/>
                  </a:moveTo>
                  <a:cubicBezTo>
                    <a:pt x="593" y="543"/>
                    <a:pt x="596" y="541"/>
                    <a:pt x="599" y="540"/>
                  </a:cubicBezTo>
                  <a:cubicBezTo>
                    <a:pt x="599" y="540"/>
                    <a:pt x="599" y="541"/>
                    <a:pt x="599" y="542"/>
                  </a:cubicBezTo>
                  <a:cubicBezTo>
                    <a:pt x="606" y="546"/>
                    <a:pt x="617" y="530"/>
                    <a:pt x="623" y="535"/>
                  </a:cubicBezTo>
                  <a:cubicBezTo>
                    <a:pt x="620" y="535"/>
                    <a:pt x="618" y="538"/>
                    <a:pt x="617" y="541"/>
                  </a:cubicBezTo>
                  <a:cubicBezTo>
                    <a:pt x="620" y="540"/>
                    <a:pt x="622" y="539"/>
                    <a:pt x="624" y="542"/>
                  </a:cubicBezTo>
                  <a:cubicBezTo>
                    <a:pt x="626" y="545"/>
                    <a:pt x="628" y="543"/>
                    <a:pt x="630" y="545"/>
                  </a:cubicBezTo>
                  <a:cubicBezTo>
                    <a:pt x="631" y="545"/>
                    <a:pt x="643" y="541"/>
                    <a:pt x="644" y="541"/>
                  </a:cubicBezTo>
                  <a:cubicBezTo>
                    <a:pt x="643" y="545"/>
                    <a:pt x="647" y="544"/>
                    <a:pt x="649" y="545"/>
                  </a:cubicBezTo>
                  <a:cubicBezTo>
                    <a:pt x="650" y="545"/>
                    <a:pt x="651" y="548"/>
                    <a:pt x="653" y="550"/>
                  </a:cubicBezTo>
                  <a:cubicBezTo>
                    <a:pt x="650" y="549"/>
                    <a:pt x="647" y="548"/>
                    <a:pt x="646" y="551"/>
                  </a:cubicBezTo>
                  <a:cubicBezTo>
                    <a:pt x="642" y="547"/>
                    <a:pt x="634" y="549"/>
                    <a:pt x="632" y="554"/>
                  </a:cubicBezTo>
                  <a:cubicBezTo>
                    <a:pt x="631" y="553"/>
                    <a:pt x="631" y="553"/>
                    <a:pt x="631" y="553"/>
                  </a:cubicBezTo>
                  <a:cubicBezTo>
                    <a:pt x="631" y="552"/>
                    <a:pt x="632" y="552"/>
                    <a:pt x="632" y="551"/>
                  </a:cubicBezTo>
                  <a:cubicBezTo>
                    <a:pt x="631" y="552"/>
                    <a:pt x="630" y="552"/>
                    <a:pt x="629" y="553"/>
                  </a:cubicBezTo>
                  <a:cubicBezTo>
                    <a:pt x="629" y="552"/>
                    <a:pt x="629" y="551"/>
                    <a:pt x="629" y="551"/>
                  </a:cubicBezTo>
                  <a:cubicBezTo>
                    <a:pt x="626" y="553"/>
                    <a:pt x="622" y="561"/>
                    <a:pt x="621" y="564"/>
                  </a:cubicBezTo>
                  <a:cubicBezTo>
                    <a:pt x="624" y="565"/>
                    <a:pt x="625" y="559"/>
                    <a:pt x="628" y="557"/>
                  </a:cubicBezTo>
                  <a:cubicBezTo>
                    <a:pt x="628" y="560"/>
                    <a:pt x="626" y="565"/>
                    <a:pt x="625" y="568"/>
                  </a:cubicBezTo>
                  <a:cubicBezTo>
                    <a:pt x="624" y="572"/>
                    <a:pt x="622" y="576"/>
                    <a:pt x="622" y="580"/>
                  </a:cubicBezTo>
                  <a:cubicBezTo>
                    <a:pt x="622" y="587"/>
                    <a:pt x="626" y="604"/>
                    <a:pt x="632" y="590"/>
                  </a:cubicBezTo>
                  <a:cubicBezTo>
                    <a:pt x="636" y="584"/>
                    <a:pt x="634" y="579"/>
                    <a:pt x="633" y="572"/>
                  </a:cubicBezTo>
                  <a:cubicBezTo>
                    <a:pt x="632" y="564"/>
                    <a:pt x="637" y="563"/>
                    <a:pt x="640" y="558"/>
                  </a:cubicBezTo>
                  <a:cubicBezTo>
                    <a:pt x="639" y="560"/>
                    <a:pt x="640" y="561"/>
                    <a:pt x="639" y="562"/>
                  </a:cubicBezTo>
                  <a:cubicBezTo>
                    <a:pt x="642" y="560"/>
                    <a:pt x="641" y="556"/>
                    <a:pt x="645" y="556"/>
                  </a:cubicBezTo>
                  <a:cubicBezTo>
                    <a:pt x="641" y="551"/>
                    <a:pt x="649" y="552"/>
                    <a:pt x="651" y="554"/>
                  </a:cubicBezTo>
                  <a:cubicBezTo>
                    <a:pt x="653" y="557"/>
                    <a:pt x="657" y="556"/>
                    <a:pt x="658" y="560"/>
                  </a:cubicBezTo>
                  <a:cubicBezTo>
                    <a:pt x="657" y="560"/>
                    <a:pt x="657" y="560"/>
                    <a:pt x="656" y="560"/>
                  </a:cubicBezTo>
                  <a:cubicBezTo>
                    <a:pt x="658" y="562"/>
                    <a:pt x="658" y="566"/>
                    <a:pt x="656" y="568"/>
                  </a:cubicBezTo>
                  <a:cubicBezTo>
                    <a:pt x="655" y="568"/>
                    <a:pt x="652" y="572"/>
                    <a:pt x="652" y="573"/>
                  </a:cubicBezTo>
                  <a:cubicBezTo>
                    <a:pt x="653" y="576"/>
                    <a:pt x="659" y="570"/>
                    <a:pt x="660" y="570"/>
                  </a:cubicBezTo>
                  <a:cubicBezTo>
                    <a:pt x="664" y="571"/>
                    <a:pt x="664" y="579"/>
                    <a:pt x="664" y="581"/>
                  </a:cubicBezTo>
                  <a:cubicBezTo>
                    <a:pt x="666" y="579"/>
                    <a:pt x="668" y="577"/>
                    <a:pt x="670" y="575"/>
                  </a:cubicBezTo>
                  <a:cubicBezTo>
                    <a:pt x="671" y="574"/>
                    <a:pt x="670" y="571"/>
                    <a:pt x="670" y="569"/>
                  </a:cubicBezTo>
                  <a:cubicBezTo>
                    <a:pt x="671" y="565"/>
                    <a:pt x="675" y="561"/>
                    <a:pt x="670" y="558"/>
                  </a:cubicBezTo>
                  <a:cubicBezTo>
                    <a:pt x="674" y="556"/>
                    <a:pt x="672" y="561"/>
                    <a:pt x="675" y="561"/>
                  </a:cubicBezTo>
                  <a:cubicBezTo>
                    <a:pt x="675" y="562"/>
                    <a:pt x="675" y="562"/>
                    <a:pt x="674" y="563"/>
                  </a:cubicBezTo>
                  <a:cubicBezTo>
                    <a:pt x="675" y="564"/>
                    <a:pt x="675" y="563"/>
                    <a:pt x="676" y="564"/>
                  </a:cubicBezTo>
                  <a:cubicBezTo>
                    <a:pt x="677" y="563"/>
                    <a:pt x="681" y="565"/>
                    <a:pt x="683" y="565"/>
                  </a:cubicBezTo>
                  <a:cubicBezTo>
                    <a:pt x="683" y="564"/>
                    <a:pt x="682" y="561"/>
                    <a:pt x="686" y="563"/>
                  </a:cubicBezTo>
                  <a:cubicBezTo>
                    <a:pt x="682" y="559"/>
                    <a:pt x="682" y="551"/>
                    <a:pt x="676" y="550"/>
                  </a:cubicBezTo>
                  <a:cubicBezTo>
                    <a:pt x="671" y="549"/>
                    <a:pt x="665" y="549"/>
                    <a:pt x="660" y="548"/>
                  </a:cubicBezTo>
                  <a:cubicBezTo>
                    <a:pt x="658" y="547"/>
                    <a:pt x="647" y="544"/>
                    <a:pt x="648" y="543"/>
                  </a:cubicBezTo>
                  <a:cubicBezTo>
                    <a:pt x="649" y="541"/>
                    <a:pt x="648" y="540"/>
                    <a:pt x="647" y="539"/>
                  </a:cubicBezTo>
                  <a:cubicBezTo>
                    <a:pt x="646" y="538"/>
                    <a:pt x="648" y="537"/>
                    <a:pt x="647" y="536"/>
                  </a:cubicBezTo>
                  <a:cubicBezTo>
                    <a:pt x="646" y="532"/>
                    <a:pt x="643" y="534"/>
                    <a:pt x="645" y="528"/>
                  </a:cubicBezTo>
                  <a:cubicBezTo>
                    <a:pt x="637" y="530"/>
                    <a:pt x="637" y="526"/>
                    <a:pt x="634" y="520"/>
                  </a:cubicBezTo>
                  <a:cubicBezTo>
                    <a:pt x="631" y="517"/>
                    <a:pt x="629" y="521"/>
                    <a:pt x="627" y="520"/>
                  </a:cubicBezTo>
                  <a:cubicBezTo>
                    <a:pt x="624" y="519"/>
                    <a:pt x="622" y="517"/>
                    <a:pt x="619" y="517"/>
                  </a:cubicBezTo>
                  <a:cubicBezTo>
                    <a:pt x="622" y="520"/>
                    <a:pt x="619" y="521"/>
                    <a:pt x="617" y="523"/>
                  </a:cubicBezTo>
                  <a:cubicBezTo>
                    <a:pt x="618" y="522"/>
                    <a:pt x="618" y="521"/>
                    <a:pt x="618" y="519"/>
                  </a:cubicBezTo>
                  <a:cubicBezTo>
                    <a:pt x="616" y="520"/>
                    <a:pt x="616" y="523"/>
                    <a:pt x="614" y="524"/>
                  </a:cubicBezTo>
                  <a:cubicBezTo>
                    <a:pt x="614" y="523"/>
                    <a:pt x="614" y="522"/>
                    <a:pt x="615" y="521"/>
                  </a:cubicBezTo>
                  <a:cubicBezTo>
                    <a:pt x="611" y="522"/>
                    <a:pt x="612" y="526"/>
                    <a:pt x="610" y="527"/>
                  </a:cubicBezTo>
                  <a:cubicBezTo>
                    <a:pt x="606" y="529"/>
                    <a:pt x="603" y="530"/>
                    <a:pt x="599" y="532"/>
                  </a:cubicBezTo>
                  <a:cubicBezTo>
                    <a:pt x="596" y="535"/>
                    <a:pt x="593" y="538"/>
                    <a:pt x="590" y="541"/>
                  </a:cubicBezTo>
                  <a:close/>
                  <a:moveTo>
                    <a:pt x="392" y="300"/>
                  </a:moveTo>
                  <a:cubicBezTo>
                    <a:pt x="391" y="300"/>
                    <a:pt x="390" y="299"/>
                    <a:pt x="389" y="299"/>
                  </a:cubicBezTo>
                  <a:cubicBezTo>
                    <a:pt x="390" y="299"/>
                    <a:pt x="390" y="298"/>
                    <a:pt x="391" y="297"/>
                  </a:cubicBezTo>
                  <a:cubicBezTo>
                    <a:pt x="388" y="296"/>
                    <a:pt x="385" y="301"/>
                    <a:pt x="382" y="301"/>
                  </a:cubicBezTo>
                  <a:cubicBezTo>
                    <a:pt x="377" y="302"/>
                    <a:pt x="375" y="303"/>
                    <a:pt x="370" y="301"/>
                  </a:cubicBezTo>
                  <a:cubicBezTo>
                    <a:pt x="372" y="297"/>
                    <a:pt x="377" y="296"/>
                    <a:pt x="381" y="294"/>
                  </a:cubicBezTo>
                  <a:cubicBezTo>
                    <a:pt x="374" y="292"/>
                    <a:pt x="372" y="291"/>
                    <a:pt x="366" y="294"/>
                  </a:cubicBezTo>
                  <a:cubicBezTo>
                    <a:pt x="362" y="295"/>
                    <a:pt x="358" y="297"/>
                    <a:pt x="354" y="298"/>
                  </a:cubicBezTo>
                  <a:cubicBezTo>
                    <a:pt x="349" y="299"/>
                    <a:pt x="345" y="300"/>
                    <a:pt x="340" y="301"/>
                  </a:cubicBezTo>
                  <a:cubicBezTo>
                    <a:pt x="338" y="302"/>
                    <a:pt x="328" y="303"/>
                    <a:pt x="335" y="307"/>
                  </a:cubicBezTo>
                  <a:cubicBezTo>
                    <a:pt x="336" y="307"/>
                    <a:pt x="337" y="306"/>
                    <a:pt x="337" y="306"/>
                  </a:cubicBezTo>
                  <a:cubicBezTo>
                    <a:pt x="337" y="305"/>
                    <a:pt x="337" y="305"/>
                    <a:pt x="337" y="304"/>
                  </a:cubicBezTo>
                  <a:cubicBezTo>
                    <a:pt x="339" y="303"/>
                    <a:pt x="347" y="303"/>
                    <a:pt x="350" y="304"/>
                  </a:cubicBezTo>
                  <a:cubicBezTo>
                    <a:pt x="350" y="303"/>
                    <a:pt x="350" y="303"/>
                    <a:pt x="349" y="303"/>
                  </a:cubicBezTo>
                  <a:cubicBezTo>
                    <a:pt x="354" y="302"/>
                    <a:pt x="359" y="303"/>
                    <a:pt x="363" y="305"/>
                  </a:cubicBezTo>
                  <a:cubicBezTo>
                    <a:pt x="361" y="309"/>
                    <a:pt x="355" y="306"/>
                    <a:pt x="351" y="307"/>
                  </a:cubicBezTo>
                  <a:cubicBezTo>
                    <a:pt x="353" y="308"/>
                    <a:pt x="354" y="309"/>
                    <a:pt x="355" y="311"/>
                  </a:cubicBezTo>
                  <a:cubicBezTo>
                    <a:pt x="353" y="311"/>
                    <a:pt x="352" y="312"/>
                    <a:pt x="350" y="313"/>
                  </a:cubicBezTo>
                  <a:cubicBezTo>
                    <a:pt x="353" y="317"/>
                    <a:pt x="348" y="317"/>
                    <a:pt x="346" y="318"/>
                  </a:cubicBezTo>
                  <a:cubicBezTo>
                    <a:pt x="349" y="320"/>
                    <a:pt x="353" y="319"/>
                    <a:pt x="356" y="320"/>
                  </a:cubicBezTo>
                  <a:cubicBezTo>
                    <a:pt x="358" y="321"/>
                    <a:pt x="361" y="315"/>
                    <a:pt x="363" y="314"/>
                  </a:cubicBezTo>
                  <a:cubicBezTo>
                    <a:pt x="367" y="312"/>
                    <a:pt x="373" y="313"/>
                    <a:pt x="368" y="317"/>
                  </a:cubicBezTo>
                  <a:cubicBezTo>
                    <a:pt x="366" y="318"/>
                    <a:pt x="366" y="320"/>
                    <a:pt x="365" y="320"/>
                  </a:cubicBezTo>
                  <a:cubicBezTo>
                    <a:pt x="364" y="321"/>
                    <a:pt x="362" y="321"/>
                    <a:pt x="361" y="322"/>
                  </a:cubicBezTo>
                  <a:cubicBezTo>
                    <a:pt x="366" y="326"/>
                    <a:pt x="371" y="314"/>
                    <a:pt x="377" y="316"/>
                  </a:cubicBezTo>
                  <a:cubicBezTo>
                    <a:pt x="376" y="314"/>
                    <a:pt x="375" y="312"/>
                    <a:pt x="373" y="312"/>
                  </a:cubicBezTo>
                  <a:cubicBezTo>
                    <a:pt x="378" y="307"/>
                    <a:pt x="387" y="314"/>
                    <a:pt x="390" y="309"/>
                  </a:cubicBezTo>
                  <a:cubicBezTo>
                    <a:pt x="389" y="309"/>
                    <a:pt x="388" y="309"/>
                    <a:pt x="387" y="309"/>
                  </a:cubicBezTo>
                  <a:cubicBezTo>
                    <a:pt x="387" y="305"/>
                    <a:pt x="389" y="307"/>
                    <a:pt x="390" y="305"/>
                  </a:cubicBezTo>
                  <a:cubicBezTo>
                    <a:pt x="391" y="304"/>
                    <a:pt x="391" y="302"/>
                    <a:pt x="392" y="300"/>
                  </a:cubicBezTo>
                  <a:close/>
                  <a:moveTo>
                    <a:pt x="459" y="350"/>
                  </a:moveTo>
                  <a:cubicBezTo>
                    <a:pt x="453" y="348"/>
                    <a:pt x="445" y="347"/>
                    <a:pt x="440" y="351"/>
                  </a:cubicBezTo>
                  <a:cubicBezTo>
                    <a:pt x="438" y="352"/>
                    <a:pt x="437" y="355"/>
                    <a:pt x="436" y="356"/>
                  </a:cubicBezTo>
                  <a:cubicBezTo>
                    <a:pt x="433" y="359"/>
                    <a:pt x="432" y="360"/>
                    <a:pt x="428" y="360"/>
                  </a:cubicBezTo>
                  <a:cubicBezTo>
                    <a:pt x="425" y="361"/>
                    <a:pt x="419" y="360"/>
                    <a:pt x="418" y="356"/>
                  </a:cubicBezTo>
                  <a:cubicBezTo>
                    <a:pt x="417" y="355"/>
                    <a:pt x="411" y="356"/>
                    <a:pt x="410" y="353"/>
                  </a:cubicBezTo>
                  <a:cubicBezTo>
                    <a:pt x="409" y="353"/>
                    <a:pt x="404" y="350"/>
                    <a:pt x="403" y="351"/>
                  </a:cubicBezTo>
                  <a:cubicBezTo>
                    <a:pt x="402" y="352"/>
                    <a:pt x="409" y="355"/>
                    <a:pt x="410" y="355"/>
                  </a:cubicBezTo>
                  <a:cubicBezTo>
                    <a:pt x="408" y="359"/>
                    <a:pt x="418" y="363"/>
                    <a:pt x="412" y="364"/>
                  </a:cubicBezTo>
                  <a:cubicBezTo>
                    <a:pt x="410" y="365"/>
                    <a:pt x="408" y="363"/>
                    <a:pt x="407" y="365"/>
                  </a:cubicBezTo>
                  <a:cubicBezTo>
                    <a:pt x="405" y="367"/>
                    <a:pt x="406" y="368"/>
                    <a:pt x="404" y="369"/>
                  </a:cubicBezTo>
                  <a:cubicBezTo>
                    <a:pt x="404" y="369"/>
                    <a:pt x="404" y="370"/>
                    <a:pt x="405" y="370"/>
                  </a:cubicBezTo>
                  <a:cubicBezTo>
                    <a:pt x="403" y="372"/>
                    <a:pt x="400" y="370"/>
                    <a:pt x="398" y="370"/>
                  </a:cubicBezTo>
                  <a:cubicBezTo>
                    <a:pt x="398" y="370"/>
                    <a:pt x="398" y="371"/>
                    <a:pt x="398" y="371"/>
                  </a:cubicBezTo>
                  <a:cubicBezTo>
                    <a:pt x="396" y="371"/>
                    <a:pt x="394" y="370"/>
                    <a:pt x="391" y="370"/>
                  </a:cubicBezTo>
                  <a:cubicBezTo>
                    <a:pt x="394" y="374"/>
                    <a:pt x="403" y="375"/>
                    <a:pt x="408" y="376"/>
                  </a:cubicBezTo>
                  <a:cubicBezTo>
                    <a:pt x="411" y="377"/>
                    <a:pt x="423" y="375"/>
                    <a:pt x="421" y="371"/>
                  </a:cubicBezTo>
                  <a:cubicBezTo>
                    <a:pt x="425" y="367"/>
                    <a:pt x="428" y="369"/>
                    <a:pt x="432" y="367"/>
                  </a:cubicBezTo>
                  <a:cubicBezTo>
                    <a:pt x="434" y="365"/>
                    <a:pt x="437" y="362"/>
                    <a:pt x="439" y="360"/>
                  </a:cubicBezTo>
                  <a:cubicBezTo>
                    <a:pt x="438" y="360"/>
                    <a:pt x="438" y="360"/>
                    <a:pt x="437" y="360"/>
                  </a:cubicBezTo>
                  <a:cubicBezTo>
                    <a:pt x="440" y="358"/>
                    <a:pt x="441" y="356"/>
                    <a:pt x="445" y="356"/>
                  </a:cubicBezTo>
                  <a:cubicBezTo>
                    <a:pt x="447" y="355"/>
                    <a:pt x="449" y="356"/>
                    <a:pt x="451" y="353"/>
                  </a:cubicBezTo>
                  <a:cubicBezTo>
                    <a:pt x="449" y="354"/>
                    <a:pt x="449" y="354"/>
                    <a:pt x="447" y="354"/>
                  </a:cubicBezTo>
                  <a:cubicBezTo>
                    <a:pt x="449" y="353"/>
                    <a:pt x="451" y="353"/>
                    <a:pt x="453" y="352"/>
                  </a:cubicBezTo>
                  <a:cubicBezTo>
                    <a:pt x="451" y="352"/>
                    <a:pt x="449" y="352"/>
                    <a:pt x="448" y="351"/>
                  </a:cubicBezTo>
                  <a:cubicBezTo>
                    <a:pt x="449" y="351"/>
                    <a:pt x="450" y="351"/>
                    <a:pt x="452" y="351"/>
                  </a:cubicBezTo>
                  <a:cubicBezTo>
                    <a:pt x="447" y="349"/>
                    <a:pt x="442" y="353"/>
                    <a:pt x="437" y="356"/>
                  </a:cubicBezTo>
                  <a:cubicBezTo>
                    <a:pt x="439" y="350"/>
                    <a:pt x="455" y="346"/>
                    <a:pt x="456" y="353"/>
                  </a:cubicBezTo>
                  <a:cubicBezTo>
                    <a:pt x="457" y="353"/>
                    <a:pt x="458" y="351"/>
                    <a:pt x="459" y="350"/>
                  </a:cubicBezTo>
                  <a:close/>
                  <a:moveTo>
                    <a:pt x="545" y="485"/>
                  </a:moveTo>
                  <a:cubicBezTo>
                    <a:pt x="546" y="482"/>
                    <a:pt x="545" y="483"/>
                    <a:pt x="547" y="482"/>
                  </a:cubicBezTo>
                  <a:cubicBezTo>
                    <a:pt x="547" y="483"/>
                    <a:pt x="547" y="484"/>
                    <a:pt x="547" y="484"/>
                  </a:cubicBezTo>
                  <a:cubicBezTo>
                    <a:pt x="547" y="484"/>
                    <a:pt x="547" y="484"/>
                    <a:pt x="548" y="483"/>
                  </a:cubicBezTo>
                  <a:cubicBezTo>
                    <a:pt x="550" y="484"/>
                    <a:pt x="549" y="487"/>
                    <a:pt x="549" y="490"/>
                  </a:cubicBezTo>
                  <a:cubicBezTo>
                    <a:pt x="550" y="488"/>
                    <a:pt x="551" y="487"/>
                    <a:pt x="553" y="487"/>
                  </a:cubicBezTo>
                  <a:cubicBezTo>
                    <a:pt x="554" y="488"/>
                    <a:pt x="552" y="491"/>
                    <a:pt x="551" y="493"/>
                  </a:cubicBezTo>
                  <a:cubicBezTo>
                    <a:pt x="553" y="492"/>
                    <a:pt x="553" y="492"/>
                    <a:pt x="554" y="491"/>
                  </a:cubicBezTo>
                  <a:cubicBezTo>
                    <a:pt x="551" y="493"/>
                    <a:pt x="551" y="497"/>
                    <a:pt x="552" y="501"/>
                  </a:cubicBezTo>
                  <a:cubicBezTo>
                    <a:pt x="553" y="504"/>
                    <a:pt x="555" y="500"/>
                    <a:pt x="555" y="498"/>
                  </a:cubicBezTo>
                  <a:cubicBezTo>
                    <a:pt x="555" y="499"/>
                    <a:pt x="556" y="499"/>
                    <a:pt x="557" y="499"/>
                  </a:cubicBezTo>
                  <a:cubicBezTo>
                    <a:pt x="555" y="496"/>
                    <a:pt x="558" y="493"/>
                    <a:pt x="556" y="491"/>
                  </a:cubicBezTo>
                  <a:cubicBezTo>
                    <a:pt x="554" y="489"/>
                    <a:pt x="552" y="484"/>
                    <a:pt x="551" y="482"/>
                  </a:cubicBezTo>
                  <a:cubicBezTo>
                    <a:pt x="550" y="478"/>
                    <a:pt x="542" y="461"/>
                    <a:pt x="546" y="459"/>
                  </a:cubicBezTo>
                  <a:cubicBezTo>
                    <a:pt x="545" y="459"/>
                    <a:pt x="545" y="459"/>
                    <a:pt x="545" y="459"/>
                  </a:cubicBezTo>
                  <a:cubicBezTo>
                    <a:pt x="544" y="460"/>
                    <a:pt x="543" y="460"/>
                    <a:pt x="542" y="460"/>
                  </a:cubicBezTo>
                  <a:cubicBezTo>
                    <a:pt x="542" y="458"/>
                    <a:pt x="543" y="457"/>
                    <a:pt x="545" y="457"/>
                  </a:cubicBezTo>
                  <a:cubicBezTo>
                    <a:pt x="545" y="456"/>
                    <a:pt x="544" y="455"/>
                    <a:pt x="543" y="455"/>
                  </a:cubicBezTo>
                  <a:cubicBezTo>
                    <a:pt x="541" y="460"/>
                    <a:pt x="541" y="461"/>
                    <a:pt x="544" y="464"/>
                  </a:cubicBezTo>
                  <a:cubicBezTo>
                    <a:pt x="542" y="462"/>
                    <a:pt x="536" y="460"/>
                    <a:pt x="535" y="464"/>
                  </a:cubicBezTo>
                  <a:cubicBezTo>
                    <a:pt x="533" y="472"/>
                    <a:pt x="534" y="470"/>
                    <a:pt x="540" y="472"/>
                  </a:cubicBezTo>
                  <a:cubicBezTo>
                    <a:pt x="534" y="473"/>
                    <a:pt x="541" y="480"/>
                    <a:pt x="543" y="484"/>
                  </a:cubicBezTo>
                  <a:cubicBezTo>
                    <a:pt x="544" y="484"/>
                    <a:pt x="544" y="484"/>
                    <a:pt x="545" y="485"/>
                  </a:cubicBezTo>
                  <a:close/>
                  <a:moveTo>
                    <a:pt x="18" y="383"/>
                  </a:moveTo>
                  <a:cubicBezTo>
                    <a:pt x="13" y="381"/>
                    <a:pt x="10" y="385"/>
                    <a:pt x="5" y="384"/>
                  </a:cubicBezTo>
                  <a:cubicBezTo>
                    <a:pt x="7" y="388"/>
                    <a:pt x="11" y="388"/>
                    <a:pt x="14" y="390"/>
                  </a:cubicBezTo>
                  <a:cubicBezTo>
                    <a:pt x="15" y="388"/>
                    <a:pt x="17" y="388"/>
                    <a:pt x="19" y="388"/>
                  </a:cubicBezTo>
                  <a:cubicBezTo>
                    <a:pt x="19" y="388"/>
                    <a:pt x="19" y="387"/>
                    <a:pt x="19" y="387"/>
                  </a:cubicBezTo>
                  <a:cubicBezTo>
                    <a:pt x="19" y="385"/>
                    <a:pt x="17" y="385"/>
                    <a:pt x="18" y="383"/>
                  </a:cubicBezTo>
                  <a:close/>
                  <a:moveTo>
                    <a:pt x="332" y="216"/>
                  </a:moveTo>
                  <a:cubicBezTo>
                    <a:pt x="337" y="219"/>
                    <a:pt x="341" y="220"/>
                    <a:pt x="344" y="225"/>
                  </a:cubicBezTo>
                  <a:cubicBezTo>
                    <a:pt x="350" y="231"/>
                    <a:pt x="349" y="231"/>
                    <a:pt x="357" y="227"/>
                  </a:cubicBezTo>
                  <a:cubicBezTo>
                    <a:pt x="358" y="226"/>
                    <a:pt x="359" y="226"/>
                    <a:pt x="360" y="225"/>
                  </a:cubicBezTo>
                  <a:cubicBezTo>
                    <a:pt x="361" y="224"/>
                    <a:pt x="361" y="227"/>
                    <a:pt x="362" y="226"/>
                  </a:cubicBezTo>
                  <a:cubicBezTo>
                    <a:pt x="364" y="226"/>
                    <a:pt x="367" y="224"/>
                    <a:pt x="369" y="223"/>
                  </a:cubicBezTo>
                  <a:cubicBezTo>
                    <a:pt x="371" y="213"/>
                    <a:pt x="371" y="213"/>
                    <a:pt x="371" y="213"/>
                  </a:cubicBezTo>
                  <a:cubicBezTo>
                    <a:pt x="374" y="215"/>
                    <a:pt x="378" y="212"/>
                    <a:pt x="379" y="208"/>
                  </a:cubicBezTo>
                  <a:cubicBezTo>
                    <a:pt x="380" y="205"/>
                    <a:pt x="381" y="205"/>
                    <a:pt x="384" y="204"/>
                  </a:cubicBezTo>
                  <a:cubicBezTo>
                    <a:pt x="391" y="201"/>
                    <a:pt x="400" y="199"/>
                    <a:pt x="406" y="195"/>
                  </a:cubicBezTo>
                  <a:cubicBezTo>
                    <a:pt x="409" y="192"/>
                    <a:pt x="409" y="190"/>
                    <a:pt x="405" y="187"/>
                  </a:cubicBezTo>
                  <a:cubicBezTo>
                    <a:pt x="402" y="185"/>
                    <a:pt x="400" y="183"/>
                    <a:pt x="397" y="182"/>
                  </a:cubicBezTo>
                  <a:cubicBezTo>
                    <a:pt x="391" y="179"/>
                    <a:pt x="384" y="177"/>
                    <a:pt x="379" y="183"/>
                  </a:cubicBezTo>
                  <a:cubicBezTo>
                    <a:pt x="379" y="182"/>
                    <a:pt x="379" y="181"/>
                    <a:pt x="379" y="180"/>
                  </a:cubicBezTo>
                  <a:cubicBezTo>
                    <a:pt x="372" y="182"/>
                    <a:pt x="366" y="174"/>
                    <a:pt x="360" y="174"/>
                  </a:cubicBezTo>
                  <a:cubicBezTo>
                    <a:pt x="352" y="176"/>
                    <a:pt x="344" y="177"/>
                    <a:pt x="336" y="178"/>
                  </a:cubicBezTo>
                  <a:cubicBezTo>
                    <a:pt x="338" y="180"/>
                    <a:pt x="343" y="188"/>
                    <a:pt x="342" y="189"/>
                  </a:cubicBezTo>
                  <a:cubicBezTo>
                    <a:pt x="340" y="192"/>
                    <a:pt x="333" y="198"/>
                    <a:pt x="337" y="201"/>
                  </a:cubicBezTo>
                  <a:cubicBezTo>
                    <a:pt x="330" y="202"/>
                    <a:pt x="335" y="204"/>
                    <a:pt x="333" y="207"/>
                  </a:cubicBezTo>
                  <a:cubicBezTo>
                    <a:pt x="331" y="210"/>
                    <a:pt x="327" y="213"/>
                    <a:pt x="328" y="217"/>
                  </a:cubicBezTo>
                  <a:cubicBezTo>
                    <a:pt x="329" y="217"/>
                    <a:pt x="331" y="217"/>
                    <a:pt x="332" y="216"/>
                  </a:cubicBezTo>
                  <a:close/>
                  <a:moveTo>
                    <a:pt x="362" y="152"/>
                  </a:moveTo>
                  <a:cubicBezTo>
                    <a:pt x="366" y="152"/>
                    <a:pt x="364" y="149"/>
                    <a:pt x="365" y="148"/>
                  </a:cubicBezTo>
                  <a:cubicBezTo>
                    <a:pt x="367" y="146"/>
                    <a:pt x="370" y="149"/>
                    <a:pt x="370" y="153"/>
                  </a:cubicBezTo>
                  <a:cubicBezTo>
                    <a:pt x="372" y="152"/>
                    <a:pt x="375" y="152"/>
                    <a:pt x="376" y="150"/>
                  </a:cubicBezTo>
                  <a:cubicBezTo>
                    <a:pt x="378" y="148"/>
                    <a:pt x="374" y="145"/>
                    <a:pt x="376" y="143"/>
                  </a:cubicBezTo>
                  <a:cubicBezTo>
                    <a:pt x="378" y="143"/>
                    <a:pt x="379" y="149"/>
                    <a:pt x="382" y="145"/>
                  </a:cubicBezTo>
                  <a:cubicBezTo>
                    <a:pt x="384" y="143"/>
                    <a:pt x="383" y="141"/>
                    <a:pt x="381" y="141"/>
                  </a:cubicBezTo>
                  <a:cubicBezTo>
                    <a:pt x="383" y="139"/>
                    <a:pt x="386" y="141"/>
                    <a:pt x="386" y="137"/>
                  </a:cubicBezTo>
                  <a:cubicBezTo>
                    <a:pt x="386" y="135"/>
                    <a:pt x="389" y="135"/>
                    <a:pt x="390" y="136"/>
                  </a:cubicBezTo>
                  <a:cubicBezTo>
                    <a:pt x="385" y="140"/>
                    <a:pt x="390" y="146"/>
                    <a:pt x="395" y="144"/>
                  </a:cubicBezTo>
                  <a:cubicBezTo>
                    <a:pt x="399" y="143"/>
                    <a:pt x="408" y="137"/>
                    <a:pt x="402" y="133"/>
                  </a:cubicBezTo>
                  <a:cubicBezTo>
                    <a:pt x="402" y="133"/>
                    <a:pt x="404" y="133"/>
                    <a:pt x="406" y="133"/>
                  </a:cubicBezTo>
                  <a:cubicBezTo>
                    <a:pt x="397" y="131"/>
                    <a:pt x="405" y="127"/>
                    <a:pt x="408" y="126"/>
                  </a:cubicBezTo>
                  <a:cubicBezTo>
                    <a:pt x="403" y="123"/>
                    <a:pt x="401" y="121"/>
                    <a:pt x="395" y="123"/>
                  </a:cubicBezTo>
                  <a:cubicBezTo>
                    <a:pt x="396" y="124"/>
                    <a:pt x="397" y="124"/>
                    <a:pt x="398" y="125"/>
                  </a:cubicBezTo>
                  <a:cubicBezTo>
                    <a:pt x="395" y="127"/>
                    <a:pt x="393" y="126"/>
                    <a:pt x="390" y="125"/>
                  </a:cubicBezTo>
                  <a:cubicBezTo>
                    <a:pt x="388" y="124"/>
                    <a:pt x="385" y="125"/>
                    <a:pt x="383" y="125"/>
                  </a:cubicBezTo>
                  <a:cubicBezTo>
                    <a:pt x="378" y="126"/>
                    <a:pt x="376" y="128"/>
                    <a:pt x="372" y="132"/>
                  </a:cubicBezTo>
                  <a:cubicBezTo>
                    <a:pt x="369" y="134"/>
                    <a:pt x="363" y="141"/>
                    <a:pt x="359" y="142"/>
                  </a:cubicBezTo>
                  <a:cubicBezTo>
                    <a:pt x="353" y="143"/>
                    <a:pt x="349" y="144"/>
                    <a:pt x="354" y="151"/>
                  </a:cubicBezTo>
                  <a:cubicBezTo>
                    <a:pt x="357" y="151"/>
                    <a:pt x="359" y="151"/>
                    <a:pt x="362" y="152"/>
                  </a:cubicBezTo>
                  <a:close/>
                  <a:moveTo>
                    <a:pt x="422" y="117"/>
                  </a:moveTo>
                  <a:cubicBezTo>
                    <a:pt x="417" y="112"/>
                    <a:pt x="417" y="112"/>
                    <a:pt x="411" y="114"/>
                  </a:cubicBezTo>
                  <a:cubicBezTo>
                    <a:pt x="413" y="116"/>
                    <a:pt x="415" y="117"/>
                    <a:pt x="418" y="119"/>
                  </a:cubicBezTo>
                  <a:cubicBezTo>
                    <a:pt x="419" y="118"/>
                    <a:pt x="421" y="118"/>
                    <a:pt x="422" y="117"/>
                  </a:cubicBezTo>
                  <a:close/>
                  <a:moveTo>
                    <a:pt x="115" y="411"/>
                  </a:moveTo>
                  <a:cubicBezTo>
                    <a:pt x="118" y="413"/>
                    <a:pt x="121" y="410"/>
                    <a:pt x="122" y="409"/>
                  </a:cubicBezTo>
                  <a:cubicBezTo>
                    <a:pt x="123" y="409"/>
                    <a:pt x="123" y="409"/>
                    <a:pt x="124" y="410"/>
                  </a:cubicBezTo>
                  <a:cubicBezTo>
                    <a:pt x="124" y="409"/>
                    <a:pt x="124" y="409"/>
                    <a:pt x="125" y="408"/>
                  </a:cubicBezTo>
                  <a:cubicBezTo>
                    <a:pt x="123" y="407"/>
                    <a:pt x="121" y="407"/>
                    <a:pt x="120" y="406"/>
                  </a:cubicBezTo>
                  <a:cubicBezTo>
                    <a:pt x="118" y="407"/>
                    <a:pt x="116" y="409"/>
                    <a:pt x="115" y="411"/>
                  </a:cubicBezTo>
                  <a:close/>
                  <a:moveTo>
                    <a:pt x="282" y="461"/>
                  </a:moveTo>
                  <a:cubicBezTo>
                    <a:pt x="282" y="457"/>
                    <a:pt x="271" y="458"/>
                    <a:pt x="271" y="459"/>
                  </a:cubicBezTo>
                  <a:cubicBezTo>
                    <a:pt x="271" y="465"/>
                    <a:pt x="283" y="486"/>
                    <a:pt x="287" y="481"/>
                  </a:cubicBezTo>
                  <a:cubicBezTo>
                    <a:pt x="286" y="480"/>
                    <a:pt x="285" y="479"/>
                    <a:pt x="283" y="477"/>
                  </a:cubicBezTo>
                  <a:cubicBezTo>
                    <a:pt x="282" y="472"/>
                    <a:pt x="281" y="467"/>
                    <a:pt x="282" y="461"/>
                  </a:cubicBezTo>
                  <a:close/>
                  <a:moveTo>
                    <a:pt x="110" y="417"/>
                  </a:moveTo>
                  <a:cubicBezTo>
                    <a:pt x="103" y="413"/>
                    <a:pt x="102" y="428"/>
                    <a:pt x="109" y="427"/>
                  </a:cubicBezTo>
                  <a:cubicBezTo>
                    <a:pt x="111" y="427"/>
                    <a:pt x="113" y="423"/>
                    <a:pt x="115" y="423"/>
                  </a:cubicBezTo>
                  <a:cubicBezTo>
                    <a:pt x="118" y="423"/>
                    <a:pt x="120" y="421"/>
                    <a:pt x="119" y="418"/>
                  </a:cubicBezTo>
                  <a:cubicBezTo>
                    <a:pt x="121" y="419"/>
                    <a:pt x="123" y="419"/>
                    <a:pt x="123" y="417"/>
                  </a:cubicBezTo>
                  <a:cubicBezTo>
                    <a:pt x="123" y="417"/>
                    <a:pt x="122" y="416"/>
                    <a:pt x="121" y="416"/>
                  </a:cubicBezTo>
                  <a:cubicBezTo>
                    <a:pt x="123" y="412"/>
                    <a:pt x="109" y="411"/>
                    <a:pt x="110" y="417"/>
                  </a:cubicBezTo>
                  <a:close/>
                  <a:moveTo>
                    <a:pt x="343" y="516"/>
                  </a:moveTo>
                  <a:cubicBezTo>
                    <a:pt x="342" y="514"/>
                    <a:pt x="339" y="514"/>
                    <a:pt x="338" y="513"/>
                  </a:cubicBezTo>
                  <a:cubicBezTo>
                    <a:pt x="335" y="512"/>
                    <a:pt x="335" y="511"/>
                    <a:pt x="333" y="508"/>
                  </a:cubicBezTo>
                  <a:cubicBezTo>
                    <a:pt x="329" y="501"/>
                    <a:pt x="328" y="503"/>
                    <a:pt x="321" y="500"/>
                  </a:cubicBezTo>
                  <a:cubicBezTo>
                    <a:pt x="315" y="498"/>
                    <a:pt x="313" y="496"/>
                    <a:pt x="307" y="497"/>
                  </a:cubicBezTo>
                  <a:cubicBezTo>
                    <a:pt x="317" y="509"/>
                    <a:pt x="327" y="516"/>
                    <a:pt x="340" y="523"/>
                  </a:cubicBezTo>
                  <a:cubicBezTo>
                    <a:pt x="348" y="526"/>
                    <a:pt x="347" y="523"/>
                    <a:pt x="343" y="516"/>
                  </a:cubicBezTo>
                  <a:close/>
                  <a:moveTo>
                    <a:pt x="1691" y="1085"/>
                  </a:moveTo>
                  <a:cubicBezTo>
                    <a:pt x="1689" y="1083"/>
                    <a:pt x="1683" y="1073"/>
                    <a:pt x="1682" y="1082"/>
                  </a:cubicBezTo>
                  <a:cubicBezTo>
                    <a:pt x="1682" y="1090"/>
                    <a:pt x="1680" y="1090"/>
                    <a:pt x="1675" y="1095"/>
                  </a:cubicBezTo>
                  <a:cubicBezTo>
                    <a:pt x="1671" y="1100"/>
                    <a:pt x="1669" y="1104"/>
                    <a:pt x="1664" y="1106"/>
                  </a:cubicBezTo>
                  <a:cubicBezTo>
                    <a:pt x="1659" y="1109"/>
                    <a:pt x="1655" y="1111"/>
                    <a:pt x="1649" y="1112"/>
                  </a:cubicBezTo>
                  <a:cubicBezTo>
                    <a:pt x="1647" y="1113"/>
                    <a:pt x="1644" y="1123"/>
                    <a:pt x="1645" y="1125"/>
                  </a:cubicBezTo>
                  <a:cubicBezTo>
                    <a:pt x="1646" y="1130"/>
                    <a:pt x="1649" y="1138"/>
                    <a:pt x="1649" y="1143"/>
                  </a:cubicBezTo>
                  <a:cubicBezTo>
                    <a:pt x="1648" y="1148"/>
                    <a:pt x="1642" y="1153"/>
                    <a:pt x="1641" y="1158"/>
                  </a:cubicBezTo>
                  <a:cubicBezTo>
                    <a:pt x="1639" y="1164"/>
                    <a:pt x="1640" y="1169"/>
                    <a:pt x="1642" y="1175"/>
                  </a:cubicBezTo>
                  <a:cubicBezTo>
                    <a:pt x="1643" y="1180"/>
                    <a:pt x="1644" y="1186"/>
                    <a:pt x="1645" y="1191"/>
                  </a:cubicBezTo>
                  <a:cubicBezTo>
                    <a:pt x="1645" y="1193"/>
                    <a:pt x="1654" y="1197"/>
                    <a:pt x="1656" y="1196"/>
                  </a:cubicBezTo>
                  <a:cubicBezTo>
                    <a:pt x="1658" y="1195"/>
                    <a:pt x="1668" y="1192"/>
                    <a:pt x="1668" y="1192"/>
                  </a:cubicBezTo>
                  <a:cubicBezTo>
                    <a:pt x="1669" y="1188"/>
                    <a:pt x="1670" y="1183"/>
                    <a:pt x="1672" y="1179"/>
                  </a:cubicBezTo>
                  <a:cubicBezTo>
                    <a:pt x="1676" y="1164"/>
                    <a:pt x="1681" y="1148"/>
                    <a:pt x="1686" y="1133"/>
                  </a:cubicBezTo>
                  <a:cubicBezTo>
                    <a:pt x="1689" y="1122"/>
                    <a:pt x="1689" y="1117"/>
                    <a:pt x="1689" y="1106"/>
                  </a:cubicBezTo>
                  <a:cubicBezTo>
                    <a:pt x="1690" y="1108"/>
                    <a:pt x="1691" y="1109"/>
                    <a:pt x="1693" y="1110"/>
                  </a:cubicBezTo>
                  <a:cubicBezTo>
                    <a:pt x="1696" y="1102"/>
                    <a:pt x="1693" y="1095"/>
                    <a:pt x="1691" y="1086"/>
                  </a:cubicBezTo>
                  <a:lnTo>
                    <a:pt x="1691" y="1085"/>
                  </a:lnTo>
                  <a:close/>
                  <a:moveTo>
                    <a:pt x="2234" y="832"/>
                  </a:moveTo>
                  <a:cubicBezTo>
                    <a:pt x="2232" y="835"/>
                    <a:pt x="2234" y="840"/>
                    <a:pt x="2235" y="844"/>
                  </a:cubicBezTo>
                  <a:cubicBezTo>
                    <a:pt x="2235" y="847"/>
                    <a:pt x="2239" y="847"/>
                    <a:pt x="2241" y="848"/>
                  </a:cubicBezTo>
                  <a:cubicBezTo>
                    <a:pt x="2237" y="851"/>
                    <a:pt x="2240" y="855"/>
                    <a:pt x="2244" y="856"/>
                  </a:cubicBezTo>
                  <a:cubicBezTo>
                    <a:pt x="2247" y="856"/>
                    <a:pt x="2246" y="853"/>
                    <a:pt x="2250" y="856"/>
                  </a:cubicBezTo>
                  <a:cubicBezTo>
                    <a:pt x="2252" y="857"/>
                    <a:pt x="2253" y="859"/>
                    <a:pt x="2254" y="860"/>
                  </a:cubicBezTo>
                  <a:cubicBezTo>
                    <a:pt x="2255" y="858"/>
                    <a:pt x="2255" y="856"/>
                    <a:pt x="2255" y="854"/>
                  </a:cubicBezTo>
                  <a:cubicBezTo>
                    <a:pt x="2259" y="856"/>
                    <a:pt x="2260" y="855"/>
                    <a:pt x="2260" y="860"/>
                  </a:cubicBezTo>
                  <a:cubicBezTo>
                    <a:pt x="2260" y="862"/>
                    <a:pt x="2265" y="864"/>
                    <a:pt x="2267" y="865"/>
                  </a:cubicBezTo>
                  <a:cubicBezTo>
                    <a:pt x="2269" y="859"/>
                    <a:pt x="2264" y="861"/>
                    <a:pt x="2264" y="856"/>
                  </a:cubicBezTo>
                  <a:cubicBezTo>
                    <a:pt x="2268" y="858"/>
                    <a:pt x="2270" y="856"/>
                    <a:pt x="2267" y="853"/>
                  </a:cubicBezTo>
                  <a:cubicBezTo>
                    <a:pt x="2265" y="851"/>
                    <a:pt x="2265" y="854"/>
                    <a:pt x="2264" y="854"/>
                  </a:cubicBezTo>
                  <a:cubicBezTo>
                    <a:pt x="2262" y="854"/>
                    <a:pt x="2261" y="852"/>
                    <a:pt x="2259" y="851"/>
                  </a:cubicBezTo>
                  <a:cubicBezTo>
                    <a:pt x="2258" y="850"/>
                    <a:pt x="2257" y="850"/>
                    <a:pt x="2255" y="850"/>
                  </a:cubicBezTo>
                  <a:cubicBezTo>
                    <a:pt x="2253" y="849"/>
                    <a:pt x="2252" y="852"/>
                    <a:pt x="2251" y="852"/>
                  </a:cubicBezTo>
                  <a:cubicBezTo>
                    <a:pt x="2247" y="852"/>
                    <a:pt x="2249" y="848"/>
                    <a:pt x="2247" y="845"/>
                  </a:cubicBezTo>
                  <a:cubicBezTo>
                    <a:pt x="2244" y="839"/>
                    <a:pt x="2248" y="841"/>
                    <a:pt x="2248" y="836"/>
                  </a:cubicBezTo>
                  <a:cubicBezTo>
                    <a:pt x="2248" y="834"/>
                    <a:pt x="2250" y="836"/>
                    <a:pt x="2251" y="835"/>
                  </a:cubicBezTo>
                  <a:cubicBezTo>
                    <a:pt x="2252" y="834"/>
                    <a:pt x="2252" y="832"/>
                    <a:pt x="2253" y="830"/>
                  </a:cubicBezTo>
                  <a:cubicBezTo>
                    <a:pt x="2254" y="824"/>
                    <a:pt x="2252" y="827"/>
                    <a:pt x="2251" y="821"/>
                  </a:cubicBezTo>
                  <a:cubicBezTo>
                    <a:pt x="2251" y="818"/>
                    <a:pt x="2254" y="817"/>
                    <a:pt x="2252" y="813"/>
                  </a:cubicBezTo>
                  <a:cubicBezTo>
                    <a:pt x="2246" y="816"/>
                    <a:pt x="2249" y="813"/>
                    <a:pt x="2244" y="812"/>
                  </a:cubicBezTo>
                  <a:cubicBezTo>
                    <a:pt x="2242" y="812"/>
                    <a:pt x="2239" y="813"/>
                    <a:pt x="2238" y="815"/>
                  </a:cubicBezTo>
                  <a:cubicBezTo>
                    <a:pt x="2238" y="819"/>
                    <a:pt x="2237" y="824"/>
                    <a:pt x="2236" y="829"/>
                  </a:cubicBezTo>
                  <a:cubicBezTo>
                    <a:pt x="2236" y="831"/>
                    <a:pt x="2238" y="832"/>
                    <a:pt x="2237" y="835"/>
                  </a:cubicBezTo>
                  <a:cubicBezTo>
                    <a:pt x="2236" y="834"/>
                    <a:pt x="2235" y="833"/>
                    <a:pt x="2234" y="832"/>
                  </a:cubicBezTo>
                  <a:close/>
                  <a:moveTo>
                    <a:pt x="2247" y="766"/>
                  </a:moveTo>
                  <a:cubicBezTo>
                    <a:pt x="2248" y="761"/>
                    <a:pt x="2253" y="750"/>
                    <a:pt x="2245" y="754"/>
                  </a:cubicBezTo>
                  <a:cubicBezTo>
                    <a:pt x="2240" y="756"/>
                    <a:pt x="2236" y="762"/>
                    <a:pt x="2235" y="768"/>
                  </a:cubicBezTo>
                  <a:cubicBezTo>
                    <a:pt x="2234" y="774"/>
                    <a:pt x="2238" y="778"/>
                    <a:pt x="2241" y="782"/>
                  </a:cubicBezTo>
                  <a:cubicBezTo>
                    <a:pt x="2244" y="776"/>
                    <a:pt x="2246" y="772"/>
                    <a:pt x="2247" y="766"/>
                  </a:cubicBezTo>
                  <a:close/>
                  <a:moveTo>
                    <a:pt x="2229" y="874"/>
                  </a:moveTo>
                  <a:cubicBezTo>
                    <a:pt x="2228" y="881"/>
                    <a:pt x="2227" y="884"/>
                    <a:pt x="2223" y="888"/>
                  </a:cubicBezTo>
                  <a:cubicBezTo>
                    <a:pt x="2218" y="893"/>
                    <a:pt x="2216" y="896"/>
                    <a:pt x="2213" y="902"/>
                  </a:cubicBezTo>
                  <a:cubicBezTo>
                    <a:pt x="2219" y="898"/>
                    <a:pt x="2224" y="897"/>
                    <a:pt x="2226" y="889"/>
                  </a:cubicBezTo>
                  <a:cubicBezTo>
                    <a:pt x="2226" y="887"/>
                    <a:pt x="2231" y="885"/>
                    <a:pt x="2232" y="883"/>
                  </a:cubicBezTo>
                  <a:cubicBezTo>
                    <a:pt x="2233" y="883"/>
                    <a:pt x="2231" y="878"/>
                    <a:pt x="2232" y="876"/>
                  </a:cubicBezTo>
                  <a:cubicBezTo>
                    <a:pt x="2231" y="876"/>
                    <a:pt x="2230" y="875"/>
                    <a:pt x="2229" y="874"/>
                  </a:cubicBezTo>
                  <a:close/>
                  <a:moveTo>
                    <a:pt x="2281" y="894"/>
                  </a:moveTo>
                  <a:cubicBezTo>
                    <a:pt x="2280" y="891"/>
                    <a:pt x="2279" y="889"/>
                    <a:pt x="2277" y="889"/>
                  </a:cubicBezTo>
                  <a:cubicBezTo>
                    <a:pt x="2277" y="891"/>
                    <a:pt x="2277" y="894"/>
                    <a:pt x="2278" y="896"/>
                  </a:cubicBezTo>
                  <a:cubicBezTo>
                    <a:pt x="2275" y="895"/>
                    <a:pt x="2276" y="895"/>
                    <a:pt x="2274" y="897"/>
                  </a:cubicBezTo>
                  <a:cubicBezTo>
                    <a:pt x="2272" y="895"/>
                    <a:pt x="2271" y="897"/>
                    <a:pt x="2271" y="900"/>
                  </a:cubicBezTo>
                  <a:cubicBezTo>
                    <a:pt x="2268" y="898"/>
                    <a:pt x="2266" y="903"/>
                    <a:pt x="2263" y="905"/>
                  </a:cubicBezTo>
                  <a:cubicBezTo>
                    <a:pt x="2265" y="902"/>
                    <a:pt x="2265" y="898"/>
                    <a:pt x="2261" y="898"/>
                  </a:cubicBezTo>
                  <a:cubicBezTo>
                    <a:pt x="2258" y="898"/>
                    <a:pt x="2259" y="903"/>
                    <a:pt x="2257" y="904"/>
                  </a:cubicBezTo>
                  <a:cubicBezTo>
                    <a:pt x="2253" y="905"/>
                    <a:pt x="2247" y="909"/>
                    <a:pt x="2250" y="914"/>
                  </a:cubicBezTo>
                  <a:cubicBezTo>
                    <a:pt x="2252" y="913"/>
                    <a:pt x="2256" y="902"/>
                    <a:pt x="2257" y="910"/>
                  </a:cubicBezTo>
                  <a:cubicBezTo>
                    <a:pt x="2258" y="908"/>
                    <a:pt x="2258" y="909"/>
                    <a:pt x="2259" y="907"/>
                  </a:cubicBezTo>
                  <a:cubicBezTo>
                    <a:pt x="2259" y="910"/>
                    <a:pt x="2259" y="909"/>
                    <a:pt x="2261" y="910"/>
                  </a:cubicBezTo>
                  <a:cubicBezTo>
                    <a:pt x="2261" y="909"/>
                    <a:pt x="2261" y="908"/>
                    <a:pt x="2261" y="907"/>
                  </a:cubicBezTo>
                  <a:cubicBezTo>
                    <a:pt x="2269" y="906"/>
                    <a:pt x="2264" y="914"/>
                    <a:pt x="2265" y="918"/>
                  </a:cubicBezTo>
                  <a:cubicBezTo>
                    <a:pt x="2266" y="921"/>
                    <a:pt x="2273" y="926"/>
                    <a:pt x="2275" y="921"/>
                  </a:cubicBezTo>
                  <a:cubicBezTo>
                    <a:pt x="2275" y="921"/>
                    <a:pt x="2275" y="921"/>
                    <a:pt x="2275" y="921"/>
                  </a:cubicBezTo>
                  <a:cubicBezTo>
                    <a:pt x="2273" y="927"/>
                    <a:pt x="2279" y="925"/>
                    <a:pt x="2278" y="920"/>
                  </a:cubicBezTo>
                  <a:cubicBezTo>
                    <a:pt x="2277" y="916"/>
                    <a:pt x="2275" y="913"/>
                    <a:pt x="2280" y="910"/>
                  </a:cubicBezTo>
                  <a:cubicBezTo>
                    <a:pt x="2282" y="913"/>
                    <a:pt x="2280" y="916"/>
                    <a:pt x="2282" y="919"/>
                  </a:cubicBezTo>
                  <a:cubicBezTo>
                    <a:pt x="2282" y="918"/>
                    <a:pt x="2282" y="916"/>
                    <a:pt x="2283" y="914"/>
                  </a:cubicBezTo>
                  <a:cubicBezTo>
                    <a:pt x="2283" y="914"/>
                    <a:pt x="2283" y="914"/>
                    <a:pt x="2284" y="915"/>
                  </a:cubicBezTo>
                  <a:cubicBezTo>
                    <a:pt x="2284" y="912"/>
                    <a:pt x="2287" y="903"/>
                    <a:pt x="2284" y="903"/>
                  </a:cubicBezTo>
                  <a:cubicBezTo>
                    <a:pt x="2284" y="902"/>
                    <a:pt x="2284" y="901"/>
                    <a:pt x="2284" y="900"/>
                  </a:cubicBezTo>
                  <a:cubicBezTo>
                    <a:pt x="2283" y="900"/>
                    <a:pt x="2283" y="900"/>
                    <a:pt x="2282" y="900"/>
                  </a:cubicBezTo>
                  <a:cubicBezTo>
                    <a:pt x="2282" y="899"/>
                    <a:pt x="2283" y="898"/>
                    <a:pt x="2284" y="898"/>
                  </a:cubicBezTo>
                  <a:cubicBezTo>
                    <a:pt x="2284" y="896"/>
                    <a:pt x="2283" y="893"/>
                    <a:pt x="2281" y="894"/>
                  </a:cubicBezTo>
                  <a:close/>
                  <a:moveTo>
                    <a:pt x="2240" y="1058"/>
                  </a:moveTo>
                  <a:cubicBezTo>
                    <a:pt x="2238" y="1054"/>
                    <a:pt x="2226" y="1050"/>
                    <a:pt x="2227" y="1056"/>
                  </a:cubicBezTo>
                  <a:cubicBezTo>
                    <a:pt x="2231" y="1058"/>
                    <a:pt x="2243" y="1065"/>
                    <a:pt x="2240" y="1058"/>
                  </a:cubicBezTo>
                  <a:close/>
                  <a:moveTo>
                    <a:pt x="2214" y="1047"/>
                  </a:moveTo>
                  <a:cubicBezTo>
                    <a:pt x="2213" y="1045"/>
                    <a:pt x="2209" y="1043"/>
                    <a:pt x="2207" y="1043"/>
                  </a:cubicBezTo>
                  <a:cubicBezTo>
                    <a:pt x="2204" y="1043"/>
                    <a:pt x="2204" y="1045"/>
                    <a:pt x="2202" y="1049"/>
                  </a:cubicBezTo>
                  <a:cubicBezTo>
                    <a:pt x="2210" y="1051"/>
                    <a:pt x="2215" y="1051"/>
                    <a:pt x="2223" y="1049"/>
                  </a:cubicBezTo>
                  <a:cubicBezTo>
                    <a:pt x="2234" y="1047"/>
                    <a:pt x="2222" y="1041"/>
                    <a:pt x="2217" y="1043"/>
                  </a:cubicBezTo>
                  <a:cubicBezTo>
                    <a:pt x="2218" y="1045"/>
                    <a:pt x="2217" y="1047"/>
                    <a:pt x="2214" y="1047"/>
                  </a:cubicBezTo>
                  <a:close/>
                  <a:moveTo>
                    <a:pt x="2247" y="1050"/>
                  </a:moveTo>
                  <a:cubicBezTo>
                    <a:pt x="2249" y="1050"/>
                    <a:pt x="2249" y="1048"/>
                    <a:pt x="2251" y="1048"/>
                  </a:cubicBezTo>
                  <a:cubicBezTo>
                    <a:pt x="2254" y="1049"/>
                    <a:pt x="2256" y="1046"/>
                    <a:pt x="2258" y="1046"/>
                  </a:cubicBezTo>
                  <a:cubicBezTo>
                    <a:pt x="2263" y="1045"/>
                    <a:pt x="2271" y="1048"/>
                    <a:pt x="2275" y="1044"/>
                  </a:cubicBezTo>
                  <a:cubicBezTo>
                    <a:pt x="2269" y="1042"/>
                    <a:pt x="2266" y="1044"/>
                    <a:pt x="2260" y="1043"/>
                  </a:cubicBezTo>
                  <a:cubicBezTo>
                    <a:pt x="2257" y="1043"/>
                    <a:pt x="2256" y="1044"/>
                    <a:pt x="2254" y="1046"/>
                  </a:cubicBezTo>
                  <a:cubicBezTo>
                    <a:pt x="2252" y="1047"/>
                    <a:pt x="2250" y="1044"/>
                    <a:pt x="2248" y="1045"/>
                  </a:cubicBezTo>
                  <a:cubicBezTo>
                    <a:pt x="2245" y="1048"/>
                    <a:pt x="2237" y="1041"/>
                    <a:pt x="2234" y="1045"/>
                  </a:cubicBezTo>
                  <a:cubicBezTo>
                    <a:pt x="2230" y="1050"/>
                    <a:pt x="2241" y="1048"/>
                    <a:pt x="2242" y="1050"/>
                  </a:cubicBezTo>
                  <a:cubicBezTo>
                    <a:pt x="2245" y="1048"/>
                    <a:pt x="2245" y="1050"/>
                    <a:pt x="2247" y="1050"/>
                  </a:cubicBezTo>
                  <a:close/>
                  <a:moveTo>
                    <a:pt x="2252" y="1019"/>
                  </a:moveTo>
                  <a:cubicBezTo>
                    <a:pt x="2254" y="1020"/>
                    <a:pt x="2255" y="1021"/>
                    <a:pt x="2257" y="1023"/>
                  </a:cubicBezTo>
                  <a:cubicBezTo>
                    <a:pt x="2258" y="1020"/>
                    <a:pt x="2260" y="1019"/>
                    <a:pt x="2258" y="1017"/>
                  </a:cubicBezTo>
                  <a:cubicBezTo>
                    <a:pt x="2257" y="1015"/>
                    <a:pt x="2258" y="1013"/>
                    <a:pt x="2260" y="1014"/>
                  </a:cubicBezTo>
                  <a:cubicBezTo>
                    <a:pt x="2259" y="1010"/>
                    <a:pt x="2256" y="1011"/>
                    <a:pt x="2256" y="1015"/>
                  </a:cubicBezTo>
                  <a:cubicBezTo>
                    <a:pt x="2254" y="1009"/>
                    <a:pt x="2252" y="1017"/>
                    <a:pt x="2252" y="1019"/>
                  </a:cubicBezTo>
                  <a:close/>
                  <a:moveTo>
                    <a:pt x="2149" y="968"/>
                  </a:moveTo>
                  <a:cubicBezTo>
                    <a:pt x="2148" y="970"/>
                    <a:pt x="2151" y="971"/>
                    <a:pt x="2151" y="973"/>
                  </a:cubicBezTo>
                  <a:cubicBezTo>
                    <a:pt x="2151" y="974"/>
                    <a:pt x="2150" y="974"/>
                    <a:pt x="2150" y="976"/>
                  </a:cubicBezTo>
                  <a:cubicBezTo>
                    <a:pt x="2150" y="977"/>
                    <a:pt x="2151" y="979"/>
                    <a:pt x="2151" y="980"/>
                  </a:cubicBezTo>
                  <a:cubicBezTo>
                    <a:pt x="2152" y="982"/>
                    <a:pt x="2153" y="980"/>
                    <a:pt x="2152" y="984"/>
                  </a:cubicBezTo>
                  <a:cubicBezTo>
                    <a:pt x="2155" y="982"/>
                    <a:pt x="2154" y="984"/>
                    <a:pt x="2155" y="981"/>
                  </a:cubicBezTo>
                  <a:cubicBezTo>
                    <a:pt x="2159" y="985"/>
                    <a:pt x="2158" y="992"/>
                    <a:pt x="2159" y="997"/>
                  </a:cubicBezTo>
                  <a:cubicBezTo>
                    <a:pt x="2159" y="1002"/>
                    <a:pt x="2168" y="998"/>
                    <a:pt x="2170" y="997"/>
                  </a:cubicBezTo>
                  <a:cubicBezTo>
                    <a:pt x="2171" y="999"/>
                    <a:pt x="2171" y="1001"/>
                    <a:pt x="2171" y="1003"/>
                  </a:cubicBezTo>
                  <a:cubicBezTo>
                    <a:pt x="2178" y="1000"/>
                    <a:pt x="2179" y="998"/>
                    <a:pt x="2186" y="1002"/>
                  </a:cubicBezTo>
                  <a:cubicBezTo>
                    <a:pt x="2187" y="1003"/>
                    <a:pt x="2189" y="1002"/>
                    <a:pt x="2191" y="1002"/>
                  </a:cubicBezTo>
                  <a:cubicBezTo>
                    <a:pt x="2192" y="1003"/>
                    <a:pt x="2193" y="1007"/>
                    <a:pt x="2193" y="1009"/>
                  </a:cubicBezTo>
                  <a:cubicBezTo>
                    <a:pt x="2197" y="1007"/>
                    <a:pt x="2200" y="1005"/>
                    <a:pt x="2204" y="1003"/>
                  </a:cubicBezTo>
                  <a:cubicBezTo>
                    <a:pt x="2203" y="1006"/>
                    <a:pt x="2203" y="1008"/>
                    <a:pt x="2206" y="1008"/>
                  </a:cubicBezTo>
                  <a:cubicBezTo>
                    <a:pt x="2206" y="1002"/>
                    <a:pt x="2206" y="997"/>
                    <a:pt x="2206" y="992"/>
                  </a:cubicBezTo>
                  <a:cubicBezTo>
                    <a:pt x="2206" y="987"/>
                    <a:pt x="2207" y="987"/>
                    <a:pt x="2211" y="984"/>
                  </a:cubicBezTo>
                  <a:cubicBezTo>
                    <a:pt x="2216" y="980"/>
                    <a:pt x="2216" y="980"/>
                    <a:pt x="2215" y="973"/>
                  </a:cubicBezTo>
                  <a:cubicBezTo>
                    <a:pt x="2215" y="970"/>
                    <a:pt x="2217" y="965"/>
                    <a:pt x="2220" y="965"/>
                  </a:cubicBezTo>
                  <a:cubicBezTo>
                    <a:pt x="2226" y="966"/>
                    <a:pt x="2228" y="965"/>
                    <a:pt x="2223" y="961"/>
                  </a:cubicBezTo>
                  <a:cubicBezTo>
                    <a:pt x="2222" y="960"/>
                    <a:pt x="2219" y="958"/>
                    <a:pt x="2218" y="956"/>
                  </a:cubicBezTo>
                  <a:cubicBezTo>
                    <a:pt x="2218" y="955"/>
                    <a:pt x="2219" y="953"/>
                    <a:pt x="2219" y="952"/>
                  </a:cubicBezTo>
                  <a:cubicBezTo>
                    <a:pt x="2217" y="946"/>
                    <a:pt x="2214" y="946"/>
                    <a:pt x="2215" y="939"/>
                  </a:cubicBezTo>
                  <a:cubicBezTo>
                    <a:pt x="2215" y="936"/>
                    <a:pt x="2222" y="936"/>
                    <a:pt x="2224" y="935"/>
                  </a:cubicBezTo>
                  <a:cubicBezTo>
                    <a:pt x="2223" y="934"/>
                    <a:pt x="2222" y="932"/>
                    <a:pt x="2221" y="931"/>
                  </a:cubicBezTo>
                  <a:cubicBezTo>
                    <a:pt x="2223" y="930"/>
                    <a:pt x="2226" y="929"/>
                    <a:pt x="2229" y="928"/>
                  </a:cubicBezTo>
                  <a:cubicBezTo>
                    <a:pt x="2228" y="926"/>
                    <a:pt x="2226" y="926"/>
                    <a:pt x="2224" y="926"/>
                  </a:cubicBezTo>
                  <a:cubicBezTo>
                    <a:pt x="2222" y="925"/>
                    <a:pt x="2221" y="922"/>
                    <a:pt x="2220" y="921"/>
                  </a:cubicBezTo>
                  <a:cubicBezTo>
                    <a:pt x="2218" y="919"/>
                    <a:pt x="2212" y="913"/>
                    <a:pt x="2210" y="913"/>
                  </a:cubicBezTo>
                  <a:cubicBezTo>
                    <a:pt x="2208" y="914"/>
                    <a:pt x="2202" y="922"/>
                    <a:pt x="2201" y="924"/>
                  </a:cubicBezTo>
                  <a:cubicBezTo>
                    <a:pt x="2198" y="928"/>
                    <a:pt x="2200" y="931"/>
                    <a:pt x="2196" y="932"/>
                  </a:cubicBezTo>
                  <a:cubicBezTo>
                    <a:pt x="2190" y="933"/>
                    <a:pt x="2189" y="933"/>
                    <a:pt x="2186" y="938"/>
                  </a:cubicBezTo>
                  <a:cubicBezTo>
                    <a:pt x="2184" y="942"/>
                    <a:pt x="2182" y="946"/>
                    <a:pt x="2178" y="947"/>
                  </a:cubicBezTo>
                  <a:cubicBezTo>
                    <a:pt x="2174" y="948"/>
                    <a:pt x="2170" y="948"/>
                    <a:pt x="2168" y="952"/>
                  </a:cubicBezTo>
                  <a:cubicBezTo>
                    <a:pt x="2165" y="958"/>
                    <a:pt x="2164" y="958"/>
                    <a:pt x="2168" y="962"/>
                  </a:cubicBezTo>
                  <a:cubicBezTo>
                    <a:pt x="2164" y="961"/>
                    <a:pt x="2156" y="961"/>
                    <a:pt x="2155" y="955"/>
                  </a:cubicBezTo>
                  <a:cubicBezTo>
                    <a:pt x="2153" y="956"/>
                    <a:pt x="2152" y="958"/>
                    <a:pt x="2150" y="959"/>
                  </a:cubicBezTo>
                  <a:cubicBezTo>
                    <a:pt x="2150" y="962"/>
                    <a:pt x="2149" y="965"/>
                    <a:pt x="2149" y="968"/>
                  </a:cubicBezTo>
                  <a:close/>
                  <a:moveTo>
                    <a:pt x="2270" y="1059"/>
                  </a:moveTo>
                  <a:cubicBezTo>
                    <a:pt x="2272" y="1057"/>
                    <a:pt x="2273" y="1055"/>
                    <a:pt x="2275" y="1054"/>
                  </a:cubicBezTo>
                  <a:cubicBezTo>
                    <a:pt x="2279" y="1052"/>
                    <a:pt x="2289" y="1049"/>
                    <a:pt x="2290" y="1045"/>
                  </a:cubicBezTo>
                  <a:cubicBezTo>
                    <a:pt x="2287" y="1045"/>
                    <a:pt x="2283" y="1045"/>
                    <a:pt x="2280" y="1046"/>
                  </a:cubicBezTo>
                  <a:cubicBezTo>
                    <a:pt x="2278" y="1046"/>
                    <a:pt x="2276" y="1046"/>
                    <a:pt x="2275" y="1047"/>
                  </a:cubicBezTo>
                  <a:cubicBezTo>
                    <a:pt x="2274" y="1047"/>
                    <a:pt x="2274" y="1049"/>
                    <a:pt x="2273" y="1050"/>
                  </a:cubicBezTo>
                  <a:cubicBezTo>
                    <a:pt x="2270" y="1051"/>
                    <a:pt x="2266" y="1052"/>
                    <a:pt x="2264" y="1055"/>
                  </a:cubicBezTo>
                  <a:cubicBezTo>
                    <a:pt x="2261" y="1057"/>
                    <a:pt x="2265" y="1059"/>
                    <a:pt x="2262" y="1062"/>
                  </a:cubicBezTo>
                  <a:cubicBezTo>
                    <a:pt x="2265" y="1061"/>
                    <a:pt x="2268" y="1062"/>
                    <a:pt x="2270" y="1059"/>
                  </a:cubicBezTo>
                  <a:close/>
                  <a:moveTo>
                    <a:pt x="739" y="816"/>
                  </a:moveTo>
                  <a:cubicBezTo>
                    <a:pt x="741" y="817"/>
                    <a:pt x="744" y="816"/>
                    <a:pt x="746" y="816"/>
                  </a:cubicBezTo>
                  <a:cubicBezTo>
                    <a:pt x="747" y="817"/>
                    <a:pt x="746" y="822"/>
                    <a:pt x="750" y="821"/>
                  </a:cubicBezTo>
                  <a:cubicBezTo>
                    <a:pt x="751" y="821"/>
                    <a:pt x="751" y="816"/>
                    <a:pt x="752" y="815"/>
                  </a:cubicBezTo>
                  <a:cubicBezTo>
                    <a:pt x="755" y="813"/>
                    <a:pt x="755" y="815"/>
                    <a:pt x="756" y="815"/>
                  </a:cubicBezTo>
                  <a:cubicBezTo>
                    <a:pt x="760" y="815"/>
                    <a:pt x="763" y="814"/>
                    <a:pt x="768" y="814"/>
                  </a:cubicBezTo>
                  <a:cubicBezTo>
                    <a:pt x="771" y="814"/>
                    <a:pt x="771" y="817"/>
                    <a:pt x="773" y="813"/>
                  </a:cubicBezTo>
                  <a:cubicBezTo>
                    <a:pt x="774" y="811"/>
                    <a:pt x="770" y="809"/>
                    <a:pt x="769" y="809"/>
                  </a:cubicBezTo>
                  <a:cubicBezTo>
                    <a:pt x="765" y="808"/>
                    <a:pt x="765" y="808"/>
                    <a:pt x="763" y="804"/>
                  </a:cubicBezTo>
                  <a:cubicBezTo>
                    <a:pt x="761" y="801"/>
                    <a:pt x="761" y="803"/>
                    <a:pt x="759" y="802"/>
                  </a:cubicBezTo>
                  <a:cubicBezTo>
                    <a:pt x="757" y="802"/>
                    <a:pt x="754" y="800"/>
                    <a:pt x="752" y="801"/>
                  </a:cubicBezTo>
                  <a:cubicBezTo>
                    <a:pt x="751" y="801"/>
                    <a:pt x="747" y="802"/>
                    <a:pt x="747" y="802"/>
                  </a:cubicBezTo>
                  <a:cubicBezTo>
                    <a:pt x="741" y="802"/>
                    <a:pt x="739" y="800"/>
                    <a:pt x="734" y="803"/>
                  </a:cubicBezTo>
                  <a:cubicBezTo>
                    <a:pt x="740" y="806"/>
                    <a:pt x="739" y="807"/>
                    <a:pt x="743" y="813"/>
                  </a:cubicBezTo>
                  <a:cubicBezTo>
                    <a:pt x="739" y="815"/>
                    <a:pt x="725" y="809"/>
                    <a:pt x="726" y="814"/>
                  </a:cubicBezTo>
                  <a:cubicBezTo>
                    <a:pt x="731" y="818"/>
                    <a:pt x="733" y="815"/>
                    <a:pt x="739" y="816"/>
                  </a:cubicBezTo>
                  <a:close/>
                  <a:moveTo>
                    <a:pt x="1185" y="330"/>
                  </a:moveTo>
                  <a:cubicBezTo>
                    <a:pt x="1189" y="331"/>
                    <a:pt x="1192" y="328"/>
                    <a:pt x="1192" y="323"/>
                  </a:cubicBezTo>
                  <a:cubicBezTo>
                    <a:pt x="1195" y="325"/>
                    <a:pt x="1197" y="322"/>
                    <a:pt x="1199" y="319"/>
                  </a:cubicBezTo>
                  <a:cubicBezTo>
                    <a:pt x="1196" y="317"/>
                    <a:pt x="1199" y="313"/>
                    <a:pt x="1197" y="312"/>
                  </a:cubicBezTo>
                  <a:cubicBezTo>
                    <a:pt x="1194" y="311"/>
                    <a:pt x="1192" y="309"/>
                    <a:pt x="1188" y="310"/>
                  </a:cubicBezTo>
                  <a:cubicBezTo>
                    <a:pt x="1193" y="303"/>
                    <a:pt x="1172" y="295"/>
                    <a:pt x="1176" y="304"/>
                  </a:cubicBezTo>
                  <a:cubicBezTo>
                    <a:pt x="1170" y="303"/>
                    <a:pt x="1168" y="306"/>
                    <a:pt x="1162" y="304"/>
                  </a:cubicBezTo>
                  <a:cubicBezTo>
                    <a:pt x="1163" y="306"/>
                    <a:pt x="1163" y="308"/>
                    <a:pt x="1163" y="310"/>
                  </a:cubicBezTo>
                  <a:cubicBezTo>
                    <a:pt x="1161" y="307"/>
                    <a:pt x="1160" y="304"/>
                    <a:pt x="1156" y="304"/>
                  </a:cubicBezTo>
                  <a:cubicBezTo>
                    <a:pt x="1153" y="304"/>
                    <a:pt x="1152" y="307"/>
                    <a:pt x="1153" y="310"/>
                  </a:cubicBezTo>
                  <a:cubicBezTo>
                    <a:pt x="1151" y="308"/>
                    <a:pt x="1149" y="304"/>
                    <a:pt x="1146" y="305"/>
                  </a:cubicBezTo>
                  <a:cubicBezTo>
                    <a:pt x="1148" y="311"/>
                    <a:pt x="1145" y="308"/>
                    <a:pt x="1143" y="311"/>
                  </a:cubicBezTo>
                  <a:cubicBezTo>
                    <a:pt x="1142" y="313"/>
                    <a:pt x="1141" y="315"/>
                    <a:pt x="1140" y="318"/>
                  </a:cubicBezTo>
                  <a:cubicBezTo>
                    <a:pt x="1138" y="315"/>
                    <a:pt x="1137" y="313"/>
                    <a:pt x="1135" y="310"/>
                  </a:cubicBezTo>
                  <a:cubicBezTo>
                    <a:pt x="1137" y="311"/>
                    <a:pt x="1139" y="310"/>
                    <a:pt x="1139" y="308"/>
                  </a:cubicBezTo>
                  <a:cubicBezTo>
                    <a:pt x="1139" y="306"/>
                    <a:pt x="1135" y="305"/>
                    <a:pt x="1134" y="304"/>
                  </a:cubicBezTo>
                  <a:cubicBezTo>
                    <a:pt x="1130" y="301"/>
                    <a:pt x="1130" y="300"/>
                    <a:pt x="1124" y="300"/>
                  </a:cubicBezTo>
                  <a:cubicBezTo>
                    <a:pt x="1125" y="303"/>
                    <a:pt x="1127" y="302"/>
                    <a:pt x="1130" y="303"/>
                  </a:cubicBezTo>
                  <a:cubicBezTo>
                    <a:pt x="1131" y="310"/>
                    <a:pt x="1123" y="302"/>
                    <a:pt x="1120" y="305"/>
                  </a:cubicBezTo>
                  <a:cubicBezTo>
                    <a:pt x="1117" y="308"/>
                    <a:pt x="1123" y="308"/>
                    <a:pt x="1122" y="310"/>
                  </a:cubicBezTo>
                  <a:cubicBezTo>
                    <a:pt x="1121" y="312"/>
                    <a:pt x="1118" y="310"/>
                    <a:pt x="1117" y="309"/>
                  </a:cubicBezTo>
                  <a:cubicBezTo>
                    <a:pt x="1117" y="310"/>
                    <a:pt x="1117" y="311"/>
                    <a:pt x="1117" y="312"/>
                  </a:cubicBezTo>
                  <a:cubicBezTo>
                    <a:pt x="1115" y="312"/>
                    <a:pt x="1115" y="312"/>
                    <a:pt x="1113" y="313"/>
                  </a:cubicBezTo>
                  <a:cubicBezTo>
                    <a:pt x="1118" y="315"/>
                    <a:pt x="1120" y="314"/>
                    <a:pt x="1125" y="312"/>
                  </a:cubicBezTo>
                  <a:cubicBezTo>
                    <a:pt x="1127" y="311"/>
                    <a:pt x="1132" y="314"/>
                    <a:pt x="1135" y="314"/>
                  </a:cubicBezTo>
                  <a:cubicBezTo>
                    <a:pt x="1133" y="315"/>
                    <a:pt x="1131" y="316"/>
                    <a:pt x="1129" y="317"/>
                  </a:cubicBezTo>
                  <a:cubicBezTo>
                    <a:pt x="1131" y="318"/>
                    <a:pt x="1133" y="319"/>
                    <a:pt x="1135" y="318"/>
                  </a:cubicBezTo>
                  <a:cubicBezTo>
                    <a:pt x="1135" y="318"/>
                    <a:pt x="1135" y="319"/>
                    <a:pt x="1135" y="320"/>
                  </a:cubicBezTo>
                  <a:cubicBezTo>
                    <a:pt x="1129" y="319"/>
                    <a:pt x="1123" y="322"/>
                    <a:pt x="1117" y="322"/>
                  </a:cubicBezTo>
                  <a:cubicBezTo>
                    <a:pt x="1118" y="326"/>
                    <a:pt x="1128" y="324"/>
                    <a:pt x="1131" y="324"/>
                  </a:cubicBezTo>
                  <a:cubicBezTo>
                    <a:pt x="1130" y="326"/>
                    <a:pt x="1131" y="328"/>
                    <a:pt x="1133" y="327"/>
                  </a:cubicBezTo>
                  <a:cubicBezTo>
                    <a:pt x="1133" y="328"/>
                    <a:pt x="1133" y="329"/>
                    <a:pt x="1133" y="329"/>
                  </a:cubicBezTo>
                  <a:cubicBezTo>
                    <a:pt x="1133" y="329"/>
                    <a:pt x="1134" y="329"/>
                    <a:pt x="1135" y="329"/>
                  </a:cubicBezTo>
                  <a:cubicBezTo>
                    <a:pt x="1133" y="334"/>
                    <a:pt x="1126" y="332"/>
                    <a:pt x="1128" y="337"/>
                  </a:cubicBezTo>
                  <a:cubicBezTo>
                    <a:pt x="1132" y="337"/>
                    <a:pt x="1137" y="336"/>
                    <a:pt x="1142" y="336"/>
                  </a:cubicBezTo>
                  <a:cubicBezTo>
                    <a:pt x="1143" y="335"/>
                    <a:pt x="1145" y="339"/>
                    <a:pt x="1146" y="340"/>
                  </a:cubicBezTo>
                  <a:cubicBezTo>
                    <a:pt x="1147" y="341"/>
                    <a:pt x="1150" y="341"/>
                    <a:pt x="1152" y="341"/>
                  </a:cubicBezTo>
                  <a:cubicBezTo>
                    <a:pt x="1156" y="342"/>
                    <a:pt x="1159" y="342"/>
                    <a:pt x="1163" y="340"/>
                  </a:cubicBezTo>
                  <a:cubicBezTo>
                    <a:pt x="1165" y="339"/>
                    <a:pt x="1165" y="338"/>
                    <a:pt x="1167" y="337"/>
                  </a:cubicBezTo>
                  <a:cubicBezTo>
                    <a:pt x="1169" y="337"/>
                    <a:pt x="1171" y="337"/>
                    <a:pt x="1174" y="337"/>
                  </a:cubicBezTo>
                  <a:cubicBezTo>
                    <a:pt x="1176" y="335"/>
                    <a:pt x="1182" y="329"/>
                    <a:pt x="1185" y="330"/>
                  </a:cubicBezTo>
                  <a:close/>
                  <a:moveTo>
                    <a:pt x="1134" y="234"/>
                  </a:moveTo>
                  <a:cubicBezTo>
                    <a:pt x="1133" y="230"/>
                    <a:pt x="1130" y="222"/>
                    <a:pt x="1131" y="218"/>
                  </a:cubicBezTo>
                  <a:cubicBezTo>
                    <a:pt x="1134" y="209"/>
                    <a:pt x="1136" y="198"/>
                    <a:pt x="1142" y="190"/>
                  </a:cubicBezTo>
                  <a:cubicBezTo>
                    <a:pt x="1147" y="186"/>
                    <a:pt x="1151" y="181"/>
                    <a:pt x="1155" y="176"/>
                  </a:cubicBezTo>
                  <a:cubicBezTo>
                    <a:pt x="1156" y="175"/>
                    <a:pt x="1153" y="164"/>
                    <a:pt x="1153" y="162"/>
                  </a:cubicBezTo>
                  <a:cubicBezTo>
                    <a:pt x="1152" y="158"/>
                    <a:pt x="1153" y="152"/>
                    <a:pt x="1149" y="149"/>
                  </a:cubicBezTo>
                  <a:cubicBezTo>
                    <a:pt x="1145" y="146"/>
                    <a:pt x="1141" y="143"/>
                    <a:pt x="1137" y="140"/>
                  </a:cubicBezTo>
                  <a:cubicBezTo>
                    <a:pt x="1143" y="134"/>
                    <a:pt x="1149" y="128"/>
                    <a:pt x="1155" y="122"/>
                  </a:cubicBezTo>
                  <a:cubicBezTo>
                    <a:pt x="1149" y="118"/>
                    <a:pt x="1145" y="116"/>
                    <a:pt x="1141" y="108"/>
                  </a:cubicBezTo>
                  <a:cubicBezTo>
                    <a:pt x="1139" y="102"/>
                    <a:pt x="1146" y="95"/>
                    <a:pt x="1149" y="90"/>
                  </a:cubicBezTo>
                  <a:cubicBezTo>
                    <a:pt x="1153" y="84"/>
                    <a:pt x="1159" y="82"/>
                    <a:pt x="1164" y="78"/>
                  </a:cubicBezTo>
                  <a:cubicBezTo>
                    <a:pt x="1170" y="74"/>
                    <a:pt x="1174" y="71"/>
                    <a:pt x="1179" y="65"/>
                  </a:cubicBezTo>
                  <a:cubicBezTo>
                    <a:pt x="1177" y="64"/>
                    <a:pt x="1175" y="62"/>
                    <a:pt x="1174" y="61"/>
                  </a:cubicBezTo>
                  <a:cubicBezTo>
                    <a:pt x="1180" y="60"/>
                    <a:pt x="1186" y="60"/>
                    <a:pt x="1191" y="57"/>
                  </a:cubicBezTo>
                  <a:cubicBezTo>
                    <a:pt x="1198" y="53"/>
                    <a:pt x="1205" y="49"/>
                    <a:pt x="1211" y="45"/>
                  </a:cubicBezTo>
                  <a:cubicBezTo>
                    <a:pt x="1204" y="42"/>
                    <a:pt x="1196" y="38"/>
                    <a:pt x="1188" y="36"/>
                  </a:cubicBezTo>
                  <a:cubicBezTo>
                    <a:pt x="1183" y="35"/>
                    <a:pt x="1172" y="34"/>
                    <a:pt x="1168" y="39"/>
                  </a:cubicBezTo>
                  <a:cubicBezTo>
                    <a:pt x="1166" y="42"/>
                    <a:pt x="1164" y="46"/>
                    <a:pt x="1160" y="46"/>
                  </a:cubicBezTo>
                  <a:cubicBezTo>
                    <a:pt x="1156" y="45"/>
                    <a:pt x="1151" y="44"/>
                    <a:pt x="1147" y="43"/>
                  </a:cubicBezTo>
                  <a:cubicBezTo>
                    <a:pt x="1141" y="42"/>
                    <a:pt x="1131" y="50"/>
                    <a:pt x="1126" y="52"/>
                  </a:cubicBezTo>
                  <a:cubicBezTo>
                    <a:pt x="1127" y="50"/>
                    <a:pt x="1137" y="35"/>
                    <a:pt x="1130" y="35"/>
                  </a:cubicBezTo>
                  <a:cubicBezTo>
                    <a:pt x="1124" y="35"/>
                    <a:pt x="1118" y="36"/>
                    <a:pt x="1113" y="32"/>
                  </a:cubicBezTo>
                  <a:cubicBezTo>
                    <a:pt x="1121" y="29"/>
                    <a:pt x="1129" y="26"/>
                    <a:pt x="1137" y="23"/>
                  </a:cubicBezTo>
                  <a:cubicBezTo>
                    <a:pt x="1121" y="16"/>
                    <a:pt x="1107" y="9"/>
                    <a:pt x="1091" y="6"/>
                  </a:cubicBezTo>
                  <a:cubicBezTo>
                    <a:pt x="1072" y="4"/>
                    <a:pt x="1054" y="0"/>
                    <a:pt x="1035" y="2"/>
                  </a:cubicBezTo>
                  <a:cubicBezTo>
                    <a:pt x="1028" y="3"/>
                    <a:pt x="1021" y="3"/>
                    <a:pt x="1015" y="4"/>
                  </a:cubicBezTo>
                  <a:cubicBezTo>
                    <a:pt x="1012" y="4"/>
                    <a:pt x="1008" y="3"/>
                    <a:pt x="1006" y="5"/>
                  </a:cubicBezTo>
                  <a:cubicBezTo>
                    <a:pt x="1002" y="6"/>
                    <a:pt x="1002" y="14"/>
                    <a:pt x="998" y="13"/>
                  </a:cubicBezTo>
                  <a:cubicBezTo>
                    <a:pt x="992" y="12"/>
                    <a:pt x="987" y="11"/>
                    <a:pt x="982" y="10"/>
                  </a:cubicBezTo>
                  <a:cubicBezTo>
                    <a:pt x="975" y="9"/>
                    <a:pt x="967" y="6"/>
                    <a:pt x="961" y="9"/>
                  </a:cubicBezTo>
                  <a:cubicBezTo>
                    <a:pt x="952" y="13"/>
                    <a:pt x="943" y="17"/>
                    <a:pt x="934" y="21"/>
                  </a:cubicBezTo>
                  <a:cubicBezTo>
                    <a:pt x="942" y="27"/>
                    <a:pt x="952" y="31"/>
                    <a:pt x="957" y="40"/>
                  </a:cubicBezTo>
                  <a:cubicBezTo>
                    <a:pt x="942" y="34"/>
                    <a:pt x="927" y="30"/>
                    <a:pt x="911" y="26"/>
                  </a:cubicBezTo>
                  <a:cubicBezTo>
                    <a:pt x="907" y="25"/>
                    <a:pt x="899" y="28"/>
                    <a:pt x="895" y="29"/>
                  </a:cubicBezTo>
                  <a:cubicBezTo>
                    <a:pt x="884" y="30"/>
                    <a:pt x="872" y="32"/>
                    <a:pt x="861" y="33"/>
                  </a:cubicBezTo>
                  <a:cubicBezTo>
                    <a:pt x="857" y="34"/>
                    <a:pt x="849" y="33"/>
                    <a:pt x="845" y="35"/>
                  </a:cubicBezTo>
                  <a:cubicBezTo>
                    <a:pt x="838" y="39"/>
                    <a:pt x="832" y="42"/>
                    <a:pt x="826" y="45"/>
                  </a:cubicBezTo>
                  <a:cubicBezTo>
                    <a:pt x="810" y="53"/>
                    <a:pt x="795" y="61"/>
                    <a:pt x="779" y="69"/>
                  </a:cubicBezTo>
                  <a:cubicBezTo>
                    <a:pt x="785" y="75"/>
                    <a:pt x="792" y="74"/>
                    <a:pt x="800" y="75"/>
                  </a:cubicBezTo>
                  <a:cubicBezTo>
                    <a:pt x="798" y="80"/>
                    <a:pt x="796" y="84"/>
                    <a:pt x="795" y="88"/>
                  </a:cubicBezTo>
                  <a:cubicBezTo>
                    <a:pt x="793" y="93"/>
                    <a:pt x="792" y="92"/>
                    <a:pt x="787" y="92"/>
                  </a:cubicBezTo>
                  <a:cubicBezTo>
                    <a:pt x="780" y="93"/>
                    <a:pt x="774" y="94"/>
                    <a:pt x="767" y="96"/>
                  </a:cubicBezTo>
                  <a:cubicBezTo>
                    <a:pt x="758" y="99"/>
                    <a:pt x="749" y="101"/>
                    <a:pt x="740" y="104"/>
                  </a:cubicBezTo>
                  <a:cubicBezTo>
                    <a:pt x="738" y="105"/>
                    <a:pt x="738" y="110"/>
                    <a:pt x="738" y="112"/>
                  </a:cubicBezTo>
                  <a:cubicBezTo>
                    <a:pt x="737" y="114"/>
                    <a:pt x="741" y="118"/>
                    <a:pt x="742" y="119"/>
                  </a:cubicBezTo>
                  <a:cubicBezTo>
                    <a:pt x="745" y="123"/>
                    <a:pt x="748" y="130"/>
                    <a:pt x="752" y="133"/>
                  </a:cubicBezTo>
                  <a:cubicBezTo>
                    <a:pt x="758" y="136"/>
                    <a:pt x="763" y="139"/>
                    <a:pt x="768" y="142"/>
                  </a:cubicBezTo>
                  <a:cubicBezTo>
                    <a:pt x="771" y="144"/>
                    <a:pt x="778" y="150"/>
                    <a:pt x="781" y="150"/>
                  </a:cubicBezTo>
                  <a:cubicBezTo>
                    <a:pt x="787" y="149"/>
                    <a:pt x="793" y="148"/>
                    <a:pt x="799" y="147"/>
                  </a:cubicBezTo>
                  <a:cubicBezTo>
                    <a:pt x="810" y="146"/>
                    <a:pt x="819" y="148"/>
                    <a:pt x="830" y="150"/>
                  </a:cubicBezTo>
                  <a:cubicBezTo>
                    <a:pt x="835" y="151"/>
                    <a:pt x="841" y="152"/>
                    <a:pt x="846" y="153"/>
                  </a:cubicBezTo>
                  <a:cubicBezTo>
                    <a:pt x="849" y="153"/>
                    <a:pt x="855" y="163"/>
                    <a:pt x="856" y="165"/>
                  </a:cubicBezTo>
                  <a:cubicBezTo>
                    <a:pt x="864" y="175"/>
                    <a:pt x="868" y="186"/>
                    <a:pt x="873" y="197"/>
                  </a:cubicBezTo>
                  <a:cubicBezTo>
                    <a:pt x="875" y="204"/>
                    <a:pt x="876" y="204"/>
                    <a:pt x="874" y="210"/>
                  </a:cubicBezTo>
                  <a:cubicBezTo>
                    <a:pt x="872" y="216"/>
                    <a:pt x="869" y="220"/>
                    <a:pt x="873" y="224"/>
                  </a:cubicBezTo>
                  <a:cubicBezTo>
                    <a:pt x="878" y="229"/>
                    <a:pt x="883" y="231"/>
                    <a:pt x="881" y="238"/>
                  </a:cubicBezTo>
                  <a:cubicBezTo>
                    <a:pt x="880" y="245"/>
                    <a:pt x="877" y="248"/>
                    <a:pt x="881" y="253"/>
                  </a:cubicBezTo>
                  <a:cubicBezTo>
                    <a:pt x="887" y="259"/>
                    <a:pt x="887" y="259"/>
                    <a:pt x="894" y="257"/>
                  </a:cubicBezTo>
                  <a:cubicBezTo>
                    <a:pt x="900" y="255"/>
                    <a:pt x="905" y="254"/>
                    <a:pt x="910" y="252"/>
                  </a:cubicBezTo>
                  <a:cubicBezTo>
                    <a:pt x="910" y="256"/>
                    <a:pt x="909" y="260"/>
                    <a:pt x="909" y="265"/>
                  </a:cubicBezTo>
                  <a:cubicBezTo>
                    <a:pt x="909" y="266"/>
                    <a:pt x="904" y="267"/>
                    <a:pt x="903" y="268"/>
                  </a:cubicBezTo>
                  <a:cubicBezTo>
                    <a:pt x="899" y="269"/>
                    <a:pt x="895" y="271"/>
                    <a:pt x="891" y="272"/>
                  </a:cubicBezTo>
                  <a:cubicBezTo>
                    <a:pt x="890" y="273"/>
                    <a:pt x="890" y="278"/>
                    <a:pt x="890" y="279"/>
                  </a:cubicBezTo>
                  <a:cubicBezTo>
                    <a:pt x="890" y="284"/>
                    <a:pt x="887" y="294"/>
                    <a:pt x="888" y="299"/>
                  </a:cubicBezTo>
                  <a:cubicBezTo>
                    <a:pt x="891" y="307"/>
                    <a:pt x="894" y="314"/>
                    <a:pt x="897" y="322"/>
                  </a:cubicBezTo>
                  <a:cubicBezTo>
                    <a:pt x="901" y="335"/>
                    <a:pt x="909" y="345"/>
                    <a:pt x="916" y="356"/>
                  </a:cubicBezTo>
                  <a:cubicBezTo>
                    <a:pt x="920" y="362"/>
                    <a:pt x="924" y="369"/>
                    <a:pt x="928" y="375"/>
                  </a:cubicBezTo>
                  <a:cubicBezTo>
                    <a:pt x="930" y="379"/>
                    <a:pt x="936" y="379"/>
                    <a:pt x="940" y="380"/>
                  </a:cubicBezTo>
                  <a:cubicBezTo>
                    <a:pt x="946" y="383"/>
                    <a:pt x="953" y="385"/>
                    <a:pt x="959" y="388"/>
                  </a:cubicBezTo>
                  <a:cubicBezTo>
                    <a:pt x="961" y="388"/>
                    <a:pt x="970" y="389"/>
                    <a:pt x="970" y="387"/>
                  </a:cubicBezTo>
                  <a:cubicBezTo>
                    <a:pt x="975" y="375"/>
                    <a:pt x="979" y="362"/>
                    <a:pt x="983" y="349"/>
                  </a:cubicBezTo>
                  <a:cubicBezTo>
                    <a:pt x="986" y="339"/>
                    <a:pt x="990" y="329"/>
                    <a:pt x="993" y="318"/>
                  </a:cubicBezTo>
                  <a:cubicBezTo>
                    <a:pt x="995" y="313"/>
                    <a:pt x="995" y="313"/>
                    <a:pt x="1000" y="311"/>
                  </a:cubicBezTo>
                  <a:cubicBezTo>
                    <a:pt x="1007" y="309"/>
                    <a:pt x="1014" y="307"/>
                    <a:pt x="1020" y="305"/>
                  </a:cubicBezTo>
                  <a:cubicBezTo>
                    <a:pt x="1024" y="303"/>
                    <a:pt x="1031" y="303"/>
                    <a:pt x="1034" y="300"/>
                  </a:cubicBezTo>
                  <a:cubicBezTo>
                    <a:pt x="1038" y="297"/>
                    <a:pt x="1042" y="290"/>
                    <a:pt x="1045" y="286"/>
                  </a:cubicBezTo>
                  <a:cubicBezTo>
                    <a:pt x="1048" y="282"/>
                    <a:pt x="1049" y="280"/>
                    <a:pt x="1054" y="279"/>
                  </a:cubicBezTo>
                  <a:cubicBezTo>
                    <a:pt x="1060" y="277"/>
                    <a:pt x="1066" y="276"/>
                    <a:pt x="1072" y="274"/>
                  </a:cubicBezTo>
                  <a:cubicBezTo>
                    <a:pt x="1081" y="272"/>
                    <a:pt x="1092" y="271"/>
                    <a:pt x="1100" y="266"/>
                  </a:cubicBezTo>
                  <a:cubicBezTo>
                    <a:pt x="1111" y="260"/>
                    <a:pt x="1121" y="253"/>
                    <a:pt x="1131" y="247"/>
                  </a:cubicBezTo>
                  <a:cubicBezTo>
                    <a:pt x="1136" y="241"/>
                    <a:pt x="1136" y="241"/>
                    <a:pt x="1134" y="234"/>
                  </a:cubicBezTo>
                  <a:close/>
                  <a:moveTo>
                    <a:pt x="2155" y="814"/>
                  </a:moveTo>
                  <a:cubicBezTo>
                    <a:pt x="2157" y="813"/>
                    <a:pt x="2161" y="813"/>
                    <a:pt x="2161" y="810"/>
                  </a:cubicBezTo>
                  <a:cubicBezTo>
                    <a:pt x="2161" y="807"/>
                    <a:pt x="2162" y="804"/>
                    <a:pt x="2165" y="804"/>
                  </a:cubicBezTo>
                  <a:cubicBezTo>
                    <a:pt x="2165" y="801"/>
                    <a:pt x="2165" y="799"/>
                    <a:pt x="2162" y="799"/>
                  </a:cubicBezTo>
                  <a:cubicBezTo>
                    <a:pt x="2162" y="799"/>
                    <a:pt x="2162" y="800"/>
                    <a:pt x="2162" y="801"/>
                  </a:cubicBezTo>
                  <a:cubicBezTo>
                    <a:pt x="2155" y="797"/>
                    <a:pt x="2151" y="803"/>
                    <a:pt x="2146" y="806"/>
                  </a:cubicBezTo>
                  <a:cubicBezTo>
                    <a:pt x="2146" y="811"/>
                    <a:pt x="2145" y="812"/>
                    <a:pt x="2149" y="815"/>
                  </a:cubicBezTo>
                  <a:cubicBezTo>
                    <a:pt x="2151" y="816"/>
                    <a:pt x="2152" y="816"/>
                    <a:pt x="2154" y="816"/>
                  </a:cubicBezTo>
                  <a:cubicBezTo>
                    <a:pt x="2156" y="816"/>
                    <a:pt x="2154" y="814"/>
                    <a:pt x="2155" y="814"/>
                  </a:cubicBezTo>
                  <a:close/>
                  <a:moveTo>
                    <a:pt x="2124" y="1024"/>
                  </a:moveTo>
                  <a:cubicBezTo>
                    <a:pt x="2125" y="1017"/>
                    <a:pt x="2124" y="1009"/>
                    <a:pt x="2126" y="1003"/>
                  </a:cubicBezTo>
                  <a:cubicBezTo>
                    <a:pt x="2128" y="996"/>
                    <a:pt x="2120" y="991"/>
                    <a:pt x="2115" y="997"/>
                  </a:cubicBezTo>
                  <a:cubicBezTo>
                    <a:pt x="2119" y="993"/>
                    <a:pt x="2115" y="993"/>
                    <a:pt x="2115" y="990"/>
                  </a:cubicBezTo>
                  <a:cubicBezTo>
                    <a:pt x="2114" y="988"/>
                    <a:pt x="2114" y="983"/>
                    <a:pt x="2113" y="982"/>
                  </a:cubicBezTo>
                  <a:cubicBezTo>
                    <a:pt x="2111" y="982"/>
                    <a:pt x="2107" y="981"/>
                    <a:pt x="2107" y="979"/>
                  </a:cubicBezTo>
                  <a:cubicBezTo>
                    <a:pt x="2106" y="976"/>
                    <a:pt x="2109" y="975"/>
                    <a:pt x="2109" y="972"/>
                  </a:cubicBezTo>
                  <a:cubicBezTo>
                    <a:pt x="2108" y="969"/>
                    <a:pt x="2103" y="969"/>
                    <a:pt x="2103" y="967"/>
                  </a:cubicBezTo>
                  <a:cubicBezTo>
                    <a:pt x="2103" y="963"/>
                    <a:pt x="2102" y="965"/>
                    <a:pt x="2099" y="963"/>
                  </a:cubicBezTo>
                  <a:cubicBezTo>
                    <a:pt x="2096" y="961"/>
                    <a:pt x="2100" y="960"/>
                    <a:pt x="2095" y="959"/>
                  </a:cubicBezTo>
                  <a:cubicBezTo>
                    <a:pt x="2092" y="959"/>
                    <a:pt x="2090" y="959"/>
                    <a:pt x="2089" y="957"/>
                  </a:cubicBezTo>
                  <a:cubicBezTo>
                    <a:pt x="2085" y="952"/>
                    <a:pt x="2081" y="951"/>
                    <a:pt x="2077" y="947"/>
                  </a:cubicBezTo>
                  <a:cubicBezTo>
                    <a:pt x="2073" y="944"/>
                    <a:pt x="2068" y="941"/>
                    <a:pt x="2065" y="937"/>
                  </a:cubicBezTo>
                  <a:cubicBezTo>
                    <a:pt x="2062" y="932"/>
                    <a:pt x="2063" y="929"/>
                    <a:pt x="2056" y="928"/>
                  </a:cubicBezTo>
                  <a:cubicBezTo>
                    <a:pt x="2054" y="928"/>
                    <a:pt x="2044" y="924"/>
                    <a:pt x="2043" y="926"/>
                  </a:cubicBezTo>
                  <a:cubicBezTo>
                    <a:pt x="2041" y="928"/>
                    <a:pt x="2049" y="938"/>
                    <a:pt x="2051" y="940"/>
                  </a:cubicBezTo>
                  <a:cubicBezTo>
                    <a:pt x="2054" y="942"/>
                    <a:pt x="2061" y="944"/>
                    <a:pt x="2061" y="949"/>
                  </a:cubicBezTo>
                  <a:cubicBezTo>
                    <a:pt x="2061" y="956"/>
                    <a:pt x="2069" y="955"/>
                    <a:pt x="2070" y="961"/>
                  </a:cubicBezTo>
                  <a:cubicBezTo>
                    <a:pt x="2071" y="964"/>
                    <a:pt x="2072" y="968"/>
                    <a:pt x="2073" y="971"/>
                  </a:cubicBezTo>
                  <a:cubicBezTo>
                    <a:pt x="2074" y="974"/>
                    <a:pt x="2076" y="973"/>
                    <a:pt x="2077" y="974"/>
                  </a:cubicBezTo>
                  <a:cubicBezTo>
                    <a:pt x="2081" y="978"/>
                    <a:pt x="2083" y="987"/>
                    <a:pt x="2086" y="992"/>
                  </a:cubicBezTo>
                  <a:cubicBezTo>
                    <a:pt x="2088" y="997"/>
                    <a:pt x="2091" y="1000"/>
                    <a:pt x="2094" y="1003"/>
                  </a:cubicBezTo>
                  <a:cubicBezTo>
                    <a:pt x="2101" y="1010"/>
                    <a:pt x="2107" y="1018"/>
                    <a:pt x="2115" y="1024"/>
                  </a:cubicBezTo>
                  <a:cubicBezTo>
                    <a:pt x="2115" y="1023"/>
                    <a:pt x="2115" y="1021"/>
                    <a:pt x="2115" y="1020"/>
                  </a:cubicBezTo>
                  <a:cubicBezTo>
                    <a:pt x="2119" y="1024"/>
                    <a:pt x="2121" y="1018"/>
                    <a:pt x="2124" y="1024"/>
                  </a:cubicBezTo>
                  <a:close/>
                  <a:moveTo>
                    <a:pt x="2141" y="995"/>
                  </a:moveTo>
                  <a:cubicBezTo>
                    <a:pt x="2137" y="991"/>
                    <a:pt x="2138" y="1000"/>
                    <a:pt x="2139" y="1001"/>
                  </a:cubicBezTo>
                  <a:cubicBezTo>
                    <a:pt x="2144" y="1003"/>
                    <a:pt x="2144" y="997"/>
                    <a:pt x="2141" y="995"/>
                  </a:cubicBezTo>
                  <a:close/>
                  <a:moveTo>
                    <a:pt x="2185" y="1039"/>
                  </a:moveTo>
                  <a:cubicBezTo>
                    <a:pt x="2181" y="1040"/>
                    <a:pt x="2176" y="1037"/>
                    <a:pt x="2177" y="1032"/>
                  </a:cubicBezTo>
                  <a:cubicBezTo>
                    <a:pt x="2174" y="1033"/>
                    <a:pt x="2167" y="1032"/>
                    <a:pt x="2166" y="1030"/>
                  </a:cubicBezTo>
                  <a:cubicBezTo>
                    <a:pt x="2163" y="1027"/>
                    <a:pt x="2162" y="1029"/>
                    <a:pt x="2161" y="1032"/>
                  </a:cubicBezTo>
                  <a:cubicBezTo>
                    <a:pt x="2161" y="1033"/>
                    <a:pt x="2159" y="1032"/>
                    <a:pt x="2157" y="1032"/>
                  </a:cubicBezTo>
                  <a:cubicBezTo>
                    <a:pt x="2151" y="1032"/>
                    <a:pt x="2147" y="1033"/>
                    <a:pt x="2144" y="1027"/>
                  </a:cubicBezTo>
                  <a:cubicBezTo>
                    <a:pt x="2143" y="1027"/>
                    <a:pt x="2136" y="1025"/>
                    <a:pt x="2134" y="1024"/>
                  </a:cubicBezTo>
                  <a:cubicBezTo>
                    <a:pt x="2133" y="1026"/>
                    <a:pt x="2131" y="1025"/>
                    <a:pt x="2128" y="1024"/>
                  </a:cubicBezTo>
                  <a:cubicBezTo>
                    <a:pt x="2126" y="1024"/>
                    <a:pt x="2126" y="1025"/>
                    <a:pt x="2124" y="1026"/>
                  </a:cubicBezTo>
                  <a:cubicBezTo>
                    <a:pt x="2119" y="1032"/>
                    <a:pt x="2126" y="1033"/>
                    <a:pt x="2130" y="1033"/>
                  </a:cubicBezTo>
                  <a:cubicBezTo>
                    <a:pt x="2130" y="1034"/>
                    <a:pt x="2130" y="1035"/>
                    <a:pt x="2129" y="1036"/>
                  </a:cubicBezTo>
                  <a:cubicBezTo>
                    <a:pt x="2134" y="1037"/>
                    <a:pt x="2139" y="1040"/>
                    <a:pt x="2143" y="1040"/>
                  </a:cubicBezTo>
                  <a:cubicBezTo>
                    <a:pt x="2146" y="1041"/>
                    <a:pt x="2148" y="1039"/>
                    <a:pt x="2151" y="1039"/>
                  </a:cubicBezTo>
                  <a:cubicBezTo>
                    <a:pt x="2153" y="1040"/>
                    <a:pt x="2156" y="1041"/>
                    <a:pt x="2158" y="1042"/>
                  </a:cubicBezTo>
                  <a:cubicBezTo>
                    <a:pt x="2160" y="1043"/>
                    <a:pt x="2162" y="1044"/>
                    <a:pt x="2164" y="1044"/>
                  </a:cubicBezTo>
                  <a:cubicBezTo>
                    <a:pt x="2166" y="1044"/>
                    <a:pt x="2168" y="1044"/>
                    <a:pt x="2169" y="1045"/>
                  </a:cubicBezTo>
                  <a:cubicBezTo>
                    <a:pt x="2170" y="1045"/>
                    <a:pt x="2171" y="1043"/>
                    <a:pt x="2172" y="1043"/>
                  </a:cubicBezTo>
                  <a:cubicBezTo>
                    <a:pt x="2176" y="1044"/>
                    <a:pt x="2178" y="1045"/>
                    <a:pt x="2183" y="1044"/>
                  </a:cubicBezTo>
                  <a:cubicBezTo>
                    <a:pt x="2186" y="1046"/>
                    <a:pt x="2190" y="1047"/>
                    <a:pt x="2193" y="1048"/>
                  </a:cubicBezTo>
                  <a:cubicBezTo>
                    <a:pt x="2189" y="1044"/>
                    <a:pt x="2194" y="1037"/>
                    <a:pt x="2185" y="1039"/>
                  </a:cubicBezTo>
                  <a:close/>
                  <a:moveTo>
                    <a:pt x="2119" y="990"/>
                  </a:moveTo>
                  <a:cubicBezTo>
                    <a:pt x="2121" y="992"/>
                    <a:pt x="2121" y="991"/>
                    <a:pt x="2123" y="991"/>
                  </a:cubicBezTo>
                  <a:cubicBezTo>
                    <a:pt x="2124" y="991"/>
                    <a:pt x="2124" y="993"/>
                    <a:pt x="2125" y="994"/>
                  </a:cubicBezTo>
                  <a:cubicBezTo>
                    <a:pt x="2126" y="996"/>
                    <a:pt x="2126" y="997"/>
                    <a:pt x="2127" y="998"/>
                  </a:cubicBezTo>
                  <a:cubicBezTo>
                    <a:pt x="2129" y="999"/>
                    <a:pt x="2130" y="1000"/>
                    <a:pt x="2132" y="1000"/>
                  </a:cubicBezTo>
                  <a:cubicBezTo>
                    <a:pt x="2130" y="998"/>
                    <a:pt x="2131" y="997"/>
                    <a:pt x="2132" y="995"/>
                  </a:cubicBezTo>
                  <a:cubicBezTo>
                    <a:pt x="2126" y="995"/>
                    <a:pt x="2129" y="986"/>
                    <a:pt x="2124" y="986"/>
                  </a:cubicBezTo>
                  <a:cubicBezTo>
                    <a:pt x="2124" y="987"/>
                    <a:pt x="2124" y="988"/>
                    <a:pt x="2124" y="988"/>
                  </a:cubicBezTo>
                  <a:cubicBezTo>
                    <a:pt x="2122" y="985"/>
                    <a:pt x="2121" y="988"/>
                    <a:pt x="2119" y="9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xmlns="" id="{84FB47E7-8375-47A9-BE44-D705234A7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744"/>
              <a:ext cx="5584" cy="3024"/>
            </a:xfrm>
            <a:custGeom>
              <a:avLst/>
              <a:gdLst>
                <a:gd name="T0" fmla="*/ 609 w 2788"/>
                <a:gd name="T1" fmla="*/ 204 h 1509"/>
                <a:gd name="T2" fmla="*/ 798 w 2788"/>
                <a:gd name="T3" fmla="*/ 348 h 1509"/>
                <a:gd name="T4" fmla="*/ 534 w 2788"/>
                <a:gd name="T5" fmla="*/ 165 h 1509"/>
                <a:gd name="T6" fmla="*/ 430 w 2788"/>
                <a:gd name="T7" fmla="*/ 244 h 1509"/>
                <a:gd name="T8" fmla="*/ 659 w 2788"/>
                <a:gd name="T9" fmla="*/ 331 h 1509"/>
                <a:gd name="T10" fmla="*/ 648 w 2788"/>
                <a:gd name="T11" fmla="*/ 65 h 1509"/>
                <a:gd name="T12" fmla="*/ 724 w 2788"/>
                <a:gd name="T13" fmla="*/ 94 h 1509"/>
                <a:gd name="T14" fmla="*/ 1257 w 2788"/>
                <a:gd name="T15" fmla="*/ 472 h 1509"/>
                <a:gd name="T16" fmla="*/ 483 w 2788"/>
                <a:gd name="T17" fmla="*/ 125 h 1509"/>
                <a:gd name="T18" fmla="*/ 457 w 2788"/>
                <a:gd name="T19" fmla="*/ 167 h 1509"/>
                <a:gd name="T20" fmla="*/ 560 w 2788"/>
                <a:gd name="T21" fmla="*/ 67 h 1509"/>
                <a:gd name="T22" fmla="*/ 608 w 2788"/>
                <a:gd name="T23" fmla="*/ 141 h 1509"/>
                <a:gd name="T24" fmla="*/ 1754 w 2788"/>
                <a:gd name="T25" fmla="*/ 58 h 1509"/>
                <a:gd name="T26" fmla="*/ 1255 w 2788"/>
                <a:gd name="T27" fmla="*/ 442 h 1509"/>
                <a:gd name="T28" fmla="*/ 2014 w 2788"/>
                <a:gd name="T29" fmla="*/ 68 h 1509"/>
                <a:gd name="T30" fmla="*/ 1264 w 2788"/>
                <a:gd name="T31" fmla="*/ 428 h 1509"/>
                <a:gd name="T32" fmla="*/ 1280 w 2788"/>
                <a:gd name="T33" fmla="*/ 404 h 1509"/>
                <a:gd name="T34" fmla="*/ 1456 w 2788"/>
                <a:gd name="T35" fmla="*/ 252 h 1509"/>
                <a:gd name="T36" fmla="*/ 2294 w 2788"/>
                <a:gd name="T37" fmla="*/ 958 h 1509"/>
                <a:gd name="T38" fmla="*/ 2292 w 2788"/>
                <a:gd name="T39" fmla="*/ 1259 h 1509"/>
                <a:gd name="T40" fmla="*/ 2402 w 2788"/>
                <a:gd name="T41" fmla="*/ 997 h 1509"/>
                <a:gd name="T42" fmla="*/ 2409 w 2788"/>
                <a:gd name="T43" fmla="*/ 466 h 1509"/>
                <a:gd name="T44" fmla="*/ 2256 w 2788"/>
                <a:gd name="T45" fmla="*/ 1010 h 1509"/>
                <a:gd name="T46" fmla="*/ 1554 w 2788"/>
                <a:gd name="T47" fmla="*/ 659 h 1509"/>
                <a:gd name="T48" fmla="*/ 2505 w 2788"/>
                <a:gd name="T49" fmla="*/ 1025 h 1509"/>
                <a:gd name="T50" fmla="*/ 2663 w 2788"/>
                <a:gd name="T51" fmla="*/ 1335 h 1509"/>
                <a:gd name="T52" fmla="*/ 2534 w 2788"/>
                <a:gd name="T53" fmla="*/ 365 h 1509"/>
                <a:gd name="T54" fmla="*/ 2238 w 2788"/>
                <a:gd name="T55" fmla="*/ 707 h 1509"/>
                <a:gd name="T56" fmla="*/ 1926 w 2788"/>
                <a:gd name="T57" fmla="*/ 863 h 1509"/>
                <a:gd name="T58" fmla="*/ 1659 w 2788"/>
                <a:gd name="T59" fmla="*/ 858 h 1509"/>
                <a:gd name="T60" fmla="*/ 1440 w 2788"/>
                <a:gd name="T61" fmla="*/ 1246 h 1509"/>
                <a:gd name="T62" fmla="*/ 1381 w 2788"/>
                <a:gd name="T63" fmla="*/ 669 h 1509"/>
                <a:gd name="T64" fmla="*/ 1603 w 2788"/>
                <a:gd name="T65" fmla="*/ 537 h 1509"/>
                <a:gd name="T66" fmla="*/ 1427 w 2788"/>
                <a:gd name="T67" fmla="*/ 596 h 1509"/>
                <a:gd name="T68" fmla="*/ 1284 w 2788"/>
                <a:gd name="T69" fmla="*/ 534 h 1509"/>
                <a:gd name="T70" fmla="*/ 1469 w 2788"/>
                <a:gd name="T71" fmla="*/ 425 h 1509"/>
                <a:gd name="T72" fmla="*/ 1406 w 2788"/>
                <a:gd name="T73" fmla="*/ 301 h 1509"/>
                <a:gd name="T74" fmla="*/ 1719 w 2788"/>
                <a:gd name="T75" fmla="*/ 265 h 1509"/>
                <a:gd name="T76" fmla="*/ 1983 w 2788"/>
                <a:gd name="T77" fmla="*/ 166 h 1509"/>
                <a:gd name="T78" fmla="*/ 2600 w 2788"/>
                <a:gd name="T79" fmla="*/ 255 h 1509"/>
                <a:gd name="T80" fmla="*/ 1713 w 2788"/>
                <a:gd name="T81" fmla="*/ 611 h 1509"/>
                <a:gd name="T82" fmla="*/ 783 w 2788"/>
                <a:gd name="T83" fmla="*/ 817 h 1509"/>
                <a:gd name="T84" fmla="*/ 787 w 2788"/>
                <a:gd name="T85" fmla="*/ 1388 h 1509"/>
                <a:gd name="T86" fmla="*/ 487 w 2788"/>
                <a:gd name="T87" fmla="*/ 801 h 1509"/>
                <a:gd name="T88" fmla="*/ 126 w 2788"/>
                <a:gd name="T89" fmla="*/ 397 h 1509"/>
                <a:gd name="T90" fmla="*/ 32 w 2788"/>
                <a:gd name="T91" fmla="*/ 261 h 1509"/>
                <a:gd name="T92" fmla="*/ 579 w 2788"/>
                <a:gd name="T93" fmla="*/ 258 h 1509"/>
                <a:gd name="T94" fmla="*/ 613 w 2788"/>
                <a:gd name="T95" fmla="*/ 316 h 1509"/>
                <a:gd name="T96" fmla="*/ 824 w 2788"/>
                <a:gd name="T97" fmla="*/ 432 h 1509"/>
                <a:gd name="T98" fmla="*/ 802 w 2788"/>
                <a:gd name="T99" fmla="*/ 558 h 1509"/>
                <a:gd name="T100" fmla="*/ 675 w 2788"/>
                <a:gd name="T101" fmla="*/ 752 h 1509"/>
                <a:gd name="T102" fmla="*/ 676 w 2788"/>
                <a:gd name="T103" fmla="*/ 897 h 1509"/>
                <a:gd name="T104" fmla="*/ 629 w 2788"/>
                <a:gd name="T105" fmla="*/ 551 h 1509"/>
                <a:gd name="T106" fmla="*/ 337 w 2788"/>
                <a:gd name="T107" fmla="*/ 304 h 1509"/>
                <a:gd name="T108" fmla="*/ 549 w 2788"/>
                <a:gd name="T109" fmla="*/ 490 h 1509"/>
                <a:gd name="T110" fmla="*/ 381 w 2788"/>
                <a:gd name="T111" fmla="*/ 141 h 1509"/>
                <a:gd name="T112" fmla="*/ 1642 w 2788"/>
                <a:gd name="T113" fmla="*/ 1175 h 1509"/>
                <a:gd name="T114" fmla="*/ 2271 w 2788"/>
                <a:gd name="T115" fmla="*/ 900 h 1509"/>
                <a:gd name="T116" fmla="*/ 2155 w 2788"/>
                <a:gd name="T117" fmla="*/ 981 h 1509"/>
                <a:gd name="T118" fmla="*/ 747 w 2788"/>
                <a:gd name="T119" fmla="*/ 802 h 1509"/>
                <a:gd name="T120" fmla="*/ 1137 w 2788"/>
                <a:gd name="T121" fmla="*/ 140 h 1509"/>
                <a:gd name="T122" fmla="*/ 910 w 2788"/>
                <a:gd name="T123" fmla="*/ 252 h 1509"/>
                <a:gd name="T124" fmla="*/ 2086 w 2788"/>
                <a:gd name="T125" fmla="*/ 992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8" h="1509">
                  <a:moveTo>
                    <a:pt x="1256" y="418"/>
                  </a:moveTo>
                  <a:cubicBezTo>
                    <a:pt x="1256" y="420"/>
                    <a:pt x="1257" y="422"/>
                    <a:pt x="1260" y="421"/>
                  </a:cubicBezTo>
                  <a:cubicBezTo>
                    <a:pt x="1258" y="426"/>
                    <a:pt x="1253" y="421"/>
                    <a:pt x="1251" y="418"/>
                  </a:cubicBezTo>
                  <a:cubicBezTo>
                    <a:pt x="1251" y="418"/>
                    <a:pt x="1252" y="417"/>
                    <a:pt x="1252" y="417"/>
                  </a:cubicBezTo>
                  <a:cubicBezTo>
                    <a:pt x="1253" y="417"/>
                    <a:pt x="1253" y="418"/>
                    <a:pt x="1254" y="418"/>
                  </a:cubicBezTo>
                  <a:cubicBezTo>
                    <a:pt x="1254" y="417"/>
                    <a:pt x="1254" y="417"/>
                    <a:pt x="1254" y="416"/>
                  </a:cubicBezTo>
                  <a:cubicBezTo>
                    <a:pt x="1255" y="416"/>
                    <a:pt x="1256" y="417"/>
                    <a:pt x="1256" y="418"/>
                  </a:cubicBezTo>
                  <a:close/>
                  <a:moveTo>
                    <a:pt x="554" y="204"/>
                  </a:moveTo>
                  <a:cubicBezTo>
                    <a:pt x="554" y="205"/>
                    <a:pt x="552" y="205"/>
                    <a:pt x="551" y="206"/>
                  </a:cubicBezTo>
                  <a:cubicBezTo>
                    <a:pt x="548" y="199"/>
                    <a:pt x="546" y="201"/>
                    <a:pt x="540" y="201"/>
                  </a:cubicBezTo>
                  <a:cubicBezTo>
                    <a:pt x="543" y="198"/>
                    <a:pt x="547" y="196"/>
                    <a:pt x="550" y="194"/>
                  </a:cubicBezTo>
                  <a:cubicBezTo>
                    <a:pt x="549" y="193"/>
                    <a:pt x="548" y="192"/>
                    <a:pt x="547" y="191"/>
                  </a:cubicBezTo>
                  <a:cubicBezTo>
                    <a:pt x="548" y="190"/>
                    <a:pt x="550" y="189"/>
                    <a:pt x="552" y="188"/>
                  </a:cubicBezTo>
                  <a:cubicBezTo>
                    <a:pt x="548" y="186"/>
                    <a:pt x="546" y="184"/>
                    <a:pt x="542" y="186"/>
                  </a:cubicBezTo>
                  <a:cubicBezTo>
                    <a:pt x="538" y="187"/>
                    <a:pt x="536" y="188"/>
                    <a:pt x="532" y="186"/>
                  </a:cubicBezTo>
                  <a:cubicBezTo>
                    <a:pt x="528" y="184"/>
                    <a:pt x="526" y="186"/>
                    <a:pt x="522" y="186"/>
                  </a:cubicBezTo>
                  <a:cubicBezTo>
                    <a:pt x="520" y="186"/>
                    <a:pt x="517" y="191"/>
                    <a:pt x="516" y="192"/>
                  </a:cubicBezTo>
                  <a:cubicBezTo>
                    <a:pt x="517" y="193"/>
                    <a:pt x="525" y="195"/>
                    <a:pt x="525" y="197"/>
                  </a:cubicBezTo>
                  <a:cubicBezTo>
                    <a:pt x="525" y="201"/>
                    <a:pt x="526" y="206"/>
                    <a:pt x="520" y="205"/>
                  </a:cubicBezTo>
                  <a:cubicBezTo>
                    <a:pt x="517" y="204"/>
                    <a:pt x="514" y="198"/>
                    <a:pt x="512" y="199"/>
                  </a:cubicBezTo>
                  <a:cubicBezTo>
                    <a:pt x="509" y="200"/>
                    <a:pt x="505" y="203"/>
                    <a:pt x="508" y="205"/>
                  </a:cubicBezTo>
                  <a:cubicBezTo>
                    <a:pt x="515" y="211"/>
                    <a:pt x="522" y="212"/>
                    <a:pt x="528" y="219"/>
                  </a:cubicBezTo>
                  <a:cubicBezTo>
                    <a:pt x="530" y="222"/>
                    <a:pt x="532" y="226"/>
                    <a:pt x="536" y="227"/>
                  </a:cubicBezTo>
                  <a:cubicBezTo>
                    <a:pt x="539" y="228"/>
                    <a:pt x="544" y="225"/>
                    <a:pt x="542" y="221"/>
                  </a:cubicBezTo>
                  <a:cubicBezTo>
                    <a:pt x="548" y="224"/>
                    <a:pt x="562" y="214"/>
                    <a:pt x="552" y="211"/>
                  </a:cubicBezTo>
                  <a:cubicBezTo>
                    <a:pt x="554" y="211"/>
                    <a:pt x="555" y="210"/>
                    <a:pt x="557" y="209"/>
                  </a:cubicBezTo>
                  <a:cubicBezTo>
                    <a:pt x="556" y="208"/>
                    <a:pt x="555" y="206"/>
                    <a:pt x="554" y="204"/>
                  </a:cubicBezTo>
                  <a:close/>
                  <a:moveTo>
                    <a:pt x="1246" y="418"/>
                  </a:moveTo>
                  <a:cubicBezTo>
                    <a:pt x="1247" y="419"/>
                    <a:pt x="1245" y="421"/>
                    <a:pt x="1247" y="423"/>
                  </a:cubicBezTo>
                  <a:cubicBezTo>
                    <a:pt x="1247" y="421"/>
                    <a:pt x="1247" y="419"/>
                    <a:pt x="1249" y="417"/>
                  </a:cubicBezTo>
                  <a:cubicBezTo>
                    <a:pt x="1248" y="417"/>
                    <a:pt x="1246" y="416"/>
                    <a:pt x="1246" y="416"/>
                  </a:cubicBezTo>
                  <a:cubicBezTo>
                    <a:pt x="1245" y="417"/>
                    <a:pt x="1246" y="417"/>
                    <a:pt x="1246" y="418"/>
                  </a:cubicBezTo>
                  <a:close/>
                  <a:moveTo>
                    <a:pt x="706" y="285"/>
                  </a:moveTo>
                  <a:cubicBezTo>
                    <a:pt x="708" y="288"/>
                    <a:pt x="716" y="292"/>
                    <a:pt x="719" y="287"/>
                  </a:cubicBezTo>
                  <a:cubicBezTo>
                    <a:pt x="722" y="282"/>
                    <a:pt x="720" y="280"/>
                    <a:pt x="721" y="275"/>
                  </a:cubicBezTo>
                  <a:cubicBezTo>
                    <a:pt x="715" y="267"/>
                    <a:pt x="699" y="279"/>
                    <a:pt x="706" y="285"/>
                  </a:cubicBezTo>
                  <a:close/>
                  <a:moveTo>
                    <a:pt x="752" y="228"/>
                  </a:moveTo>
                  <a:cubicBezTo>
                    <a:pt x="749" y="221"/>
                    <a:pt x="740" y="222"/>
                    <a:pt x="735" y="224"/>
                  </a:cubicBezTo>
                  <a:cubicBezTo>
                    <a:pt x="733" y="225"/>
                    <a:pt x="725" y="214"/>
                    <a:pt x="722" y="211"/>
                  </a:cubicBezTo>
                  <a:cubicBezTo>
                    <a:pt x="719" y="207"/>
                    <a:pt x="711" y="204"/>
                    <a:pt x="706" y="204"/>
                  </a:cubicBezTo>
                  <a:cubicBezTo>
                    <a:pt x="704" y="205"/>
                    <a:pt x="699" y="204"/>
                    <a:pt x="697" y="206"/>
                  </a:cubicBezTo>
                  <a:cubicBezTo>
                    <a:pt x="696" y="207"/>
                    <a:pt x="692" y="212"/>
                    <a:pt x="690" y="212"/>
                  </a:cubicBezTo>
                  <a:cubicBezTo>
                    <a:pt x="685" y="208"/>
                    <a:pt x="686" y="208"/>
                    <a:pt x="681" y="212"/>
                  </a:cubicBezTo>
                  <a:cubicBezTo>
                    <a:pt x="679" y="215"/>
                    <a:pt x="676" y="215"/>
                    <a:pt x="678" y="211"/>
                  </a:cubicBezTo>
                  <a:cubicBezTo>
                    <a:pt x="680" y="206"/>
                    <a:pt x="681" y="206"/>
                    <a:pt x="679" y="201"/>
                  </a:cubicBezTo>
                  <a:cubicBezTo>
                    <a:pt x="677" y="198"/>
                    <a:pt x="676" y="198"/>
                    <a:pt x="674" y="195"/>
                  </a:cubicBezTo>
                  <a:cubicBezTo>
                    <a:pt x="672" y="193"/>
                    <a:pt x="673" y="188"/>
                    <a:pt x="669" y="188"/>
                  </a:cubicBezTo>
                  <a:cubicBezTo>
                    <a:pt x="667" y="188"/>
                    <a:pt x="663" y="187"/>
                    <a:pt x="661" y="188"/>
                  </a:cubicBezTo>
                  <a:cubicBezTo>
                    <a:pt x="655" y="190"/>
                    <a:pt x="649" y="193"/>
                    <a:pt x="643" y="194"/>
                  </a:cubicBezTo>
                  <a:cubicBezTo>
                    <a:pt x="643" y="192"/>
                    <a:pt x="644" y="190"/>
                    <a:pt x="644" y="187"/>
                  </a:cubicBezTo>
                  <a:cubicBezTo>
                    <a:pt x="635" y="186"/>
                    <a:pt x="631" y="186"/>
                    <a:pt x="623" y="190"/>
                  </a:cubicBezTo>
                  <a:cubicBezTo>
                    <a:pt x="616" y="193"/>
                    <a:pt x="612" y="197"/>
                    <a:pt x="609" y="204"/>
                  </a:cubicBezTo>
                  <a:cubicBezTo>
                    <a:pt x="608" y="207"/>
                    <a:pt x="605" y="213"/>
                    <a:pt x="605" y="216"/>
                  </a:cubicBezTo>
                  <a:cubicBezTo>
                    <a:pt x="605" y="217"/>
                    <a:pt x="606" y="226"/>
                    <a:pt x="607" y="226"/>
                  </a:cubicBezTo>
                  <a:cubicBezTo>
                    <a:pt x="615" y="227"/>
                    <a:pt x="621" y="226"/>
                    <a:pt x="627" y="233"/>
                  </a:cubicBezTo>
                  <a:cubicBezTo>
                    <a:pt x="621" y="232"/>
                    <a:pt x="615" y="232"/>
                    <a:pt x="609" y="231"/>
                  </a:cubicBezTo>
                  <a:cubicBezTo>
                    <a:pt x="611" y="236"/>
                    <a:pt x="616" y="240"/>
                    <a:pt x="620" y="242"/>
                  </a:cubicBezTo>
                  <a:cubicBezTo>
                    <a:pt x="624" y="244"/>
                    <a:pt x="625" y="241"/>
                    <a:pt x="628" y="241"/>
                  </a:cubicBezTo>
                  <a:cubicBezTo>
                    <a:pt x="634" y="240"/>
                    <a:pt x="630" y="242"/>
                    <a:pt x="633" y="245"/>
                  </a:cubicBezTo>
                  <a:cubicBezTo>
                    <a:pt x="635" y="247"/>
                    <a:pt x="640" y="248"/>
                    <a:pt x="642" y="248"/>
                  </a:cubicBezTo>
                  <a:cubicBezTo>
                    <a:pt x="648" y="248"/>
                    <a:pt x="656" y="247"/>
                    <a:pt x="661" y="249"/>
                  </a:cubicBezTo>
                  <a:cubicBezTo>
                    <a:pt x="663" y="250"/>
                    <a:pt x="665" y="250"/>
                    <a:pt x="667" y="251"/>
                  </a:cubicBezTo>
                  <a:cubicBezTo>
                    <a:pt x="668" y="251"/>
                    <a:pt x="669" y="248"/>
                    <a:pt x="670" y="249"/>
                  </a:cubicBezTo>
                  <a:cubicBezTo>
                    <a:pt x="673" y="249"/>
                    <a:pt x="673" y="253"/>
                    <a:pt x="677" y="252"/>
                  </a:cubicBezTo>
                  <a:cubicBezTo>
                    <a:pt x="674" y="250"/>
                    <a:pt x="672" y="247"/>
                    <a:pt x="670" y="245"/>
                  </a:cubicBezTo>
                  <a:cubicBezTo>
                    <a:pt x="679" y="248"/>
                    <a:pt x="685" y="250"/>
                    <a:pt x="694" y="248"/>
                  </a:cubicBezTo>
                  <a:cubicBezTo>
                    <a:pt x="692" y="244"/>
                    <a:pt x="692" y="242"/>
                    <a:pt x="688" y="241"/>
                  </a:cubicBezTo>
                  <a:cubicBezTo>
                    <a:pt x="693" y="236"/>
                    <a:pt x="692" y="243"/>
                    <a:pt x="696" y="245"/>
                  </a:cubicBezTo>
                  <a:cubicBezTo>
                    <a:pt x="697" y="246"/>
                    <a:pt x="700" y="244"/>
                    <a:pt x="701" y="245"/>
                  </a:cubicBezTo>
                  <a:cubicBezTo>
                    <a:pt x="701" y="247"/>
                    <a:pt x="702" y="249"/>
                    <a:pt x="702" y="251"/>
                  </a:cubicBezTo>
                  <a:cubicBezTo>
                    <a:pt x="706" y="247"/>
                    <a:pt x="714" y="257"/>
                    <a:pt x="717" y="260"/>
                  </a:cubicBezTo>
                  <a:cubicBezTo>
                    <a:pt x="711" y="262"/>
                    <a:pt x="710" y="261"/>
                    <a:pt x="710" y="268"/>
                  </a:cubicBezTo>
                  <a:cubicBezTo>
                    <a:pt x="713" y="267"/>
                    <a:pt x="715" y="266"/>
                    <a:pt x="718" y="265"/>
                  </a:cubicBezTo>
                  <a:cubicBezTo>
                    <a:pt x="722" y="263"/>
                    <a:pt x="722" y="263"/>
                    <a:pt x="724" y="267"/>
                  </a:cubicBezTo>
                  <a:cubicBezTo>
                    <a:pt x="727" y="272"/>
                    <a:pt x="734" y="270"/>
                    <a:pt x="737" y="276"/>
                  </a:cubicBezTo>
                  <a:cubicBezTo>
                    <a:pt x="739" y="280"/>
                    <a:pt x="741" y="284"/>
                    <a:pt x="743" y="287"/>
                  </a:cubicBezTo>
                  <a:cubicBezTo>
                    <a:pt x="744" y="289"/>
                    <a:pt x="742" y="290"/>
                    <a:pt x="740" y="291"/>
                  </a:cubicBezTo>
                  <a:cubicBezTo>
                    <a:pt x="736" y="296"/>
                    <a:pt x="731" y="301"/>
                    <a:pt x="726" y="306"/>
                  </a:cubicBezTo>
                  <a:cubicBezTo>
                    <a:pt x="727" y="307"/>
                    <a:pt x="734" y="310"/>
                    <a:pt x="733" y="313"/>
                  </a:cubicBezTo>
                  <a:cubicBezTo>
                    <a:pt x="732" y="314"/>
                    <a:pt x="723" y="316"/>
                    <a:pt x="722" y="316"/>
                  </a:cubicBezTo>
                  <a:cubicBezTo>
                    <a:pt x="716" y="318"/>
                    <a:pt x="710" y="316"/>
                    <a:pt x="704" y="315"/>
                  </a:cubicBezTo>
                  <a:cubicBezTo>
                    <a:pt x="704" y="319"/>
                    <a:pt x="699" y="320"/>
                    <a:pt x="697" y="323"/>
                  </a:cubicBezTo>
                  <a:cubicBezTo>
                    <a:pt x="696" y="325"/>
                    <a:pt x="700" y="330"/>
                    <a:pt x="703" y="330"/>
                  </a:cubicBezTo>
                  <a:cubicBezTo>
                    <a:pt x="707" y="330"/>
                    <a:pt x="712" y="331"/>
                    <a:pt x="715" y="328"/>
                  </a:cubicBezTo>
                  <a:cubicBezTo>
                    <a:pt x="718" y="325"/>
                    <a:pt x="721" y="328"/>
                    <a:pt x="725" y="329"/>
                  </a:cubicBezTo>
                  <a:cubicBezTo>
                    <a:pt x="725" y="327"/>
                    <a:pt x="726" y="326"/>
                    <a:pt x="725" y="325"/>
                  </a:cubicBezTo>
                  <a:cubicBezTo>
                    <a:pt x="728" y="325"/>
                    <a:pt x="729" y="326"/>
                    <a:pt x="729" y="329"/>
                  </a:cubicBezTo>
                  <a:cubicBezTo>
                    <a:pt x="736" y="325"/>
                    <a:pt x="736" y="328"/>
                    <a:pt x="740" y="335"/>
                  </a:cubicBezTo>
                  <a:cubicBezTo>
                    <a:pt x="742" y="338"/>
                    <a:pt x="746" y="338"/>
                    <a:pt x="750" y="340"/>
                  </a:cubicBezTo>
                  <a:cubicBezTo>
                    <a:pt x="747" y="341"/>
                    <a:pt x="745" y="342"/>
                    <a:pt x="743" y="343"/>
                  </a:cubicBezTo>
                  <a:cubicBezTo>
                    <a:pt x="747" y="345"/>
                    <a:pt x="749" y="347"/>
                    <a:pt x="753" y="346"/>
                  </a:cubicBezTo>
                  <a:cubicBezTo>
                    <a:pt x="753" y="347"/>
                    <a:pt x="752" y="348"/>
                    <a:pt x="752" y="348"/>
                  </a:cubicBezTo>
                  <a:cubicBezTo>
                    <a:pt x="756" y="349"/>
                    <a:pt x="760" y="350"/>
                    <a:pt x="764" y="352"/>
                  </a:cubicBezTo>
                  <a:cubicBezTo>
                    <a:pt x="765" y="352"/>
                    <a:pt x="765" y="356"/>
                    <a:pt x="768" y="356"/>
                  </a:cubicBezTo>
                  <a:cubicBezTo>
                    <a:pt x="776" y="358"/>
                    <a:pt x="784" y="360"/>
                    <a:pt x="792" y="362"/>
                  </a:cubicBezTo>
                  <a:cubicBezTo>
                    <a:pt x="792" y="359"/>
                    <a:pt x="793" y="357"/>
                    <a:pt x="790" y="355"/>
                  </a:cubicBezTo>
                  <a:cubicBezTo>
                    <a:pt x="787" y="353"/>
                    <a:pt x="785" y="351"/>
                    <a:pt x="782" y="349"/>
                  </a:cubicBezTo>
                  <a:cubicBezTo>
                    <a:pt x="780" y="348"/>
                    <a:pt x="775" y="348"/>
                    <a:pt x="774" y="346"/>
                  </a:cubicBezTo>
                  <a:cubicBezTo>
                    <a:pt x="773" y="343"/>
                    <a:pt x="771" y="341"/>
                    <a:pt x="770" y="338"/>
                  </a:cubicBezTo>
                  <a:cubicBezTo>
                    <a:pt x="772" y="339"/>
                    <a:pt x="775" y="340"/>
                    <a:pt x="778" y="342"/>
                  </a:cubicBezTo>
                  <a:cubicBezTo>
                    <a:pt x="777" y="340"/>
                    <a:pt x="777" y="339"/>
                    <a:pt x="777" y="337"/>
                  </a:cubicBezTo>
                  <a:cubicBezTo>
                    <a:pt x="781" y="340"/>
                    <a:pt x="786" y="343"/>
                    <a:pt x="791" y="346"/>
                  </a:cubicBezTo>
                  <a:cubicBezTo>
                    <a:pt x="794" y="348"/>
                    <a:pt x="798" y="354"/>
                    <a:pt x="800" y="353"/>
                  </a:cubicBezTo>
                  <a:cubicBezTo>
                    <a:pt x="799" y="352"/>
                    <a:pt x="798" y="350"/>
                    <a:pt x="798" y="348"/>
                  </a:cubicBezTo>
                  <a:cubicBezTo>
                    <a:pt x="799" y="349"/>
                    <a:pt x="800" y="349"/>
                    <a:pt x="801" y="349"/>
                  </a:cubicBezTo>
                  <a:cubicBezTo>
                    <a:pt x="803" y="345"/>
                    <a:pt x="796" y="344"/>
                    <a:pt x="799" y="340"/>
                  </a:cubicBezTo>
                  <a:cubicBezTo>
                    <a:pt x="800" y="342"/>
                    <a:pt x="801" y="343"/>
                    <a:pt x="803" y="345"/>
                  </a:cubicBezTo>
                  <a:cubicBezTo>
                    <a:pt x="802" y="342"/>
                    <a:pt x="803" y="337"/>
                    <a:pt x="801" y="335"/>
                  </a:cubicBezTo>
                  <a:cubicBezTo>
                    <a:pt x="800" y="332"/>
                    <a:pt x="797" y="333"/>
                    <a:pt x="796" y="329"/>
                  </a:cubicBezTo>
                  <a:cubicBezTo>
                    <a:pt x="795" y="325"/>
                    <a:pt x="795" y="324"/>
                    <a:pt x="792" y="322"/>
                  </a:cubicBezTo>
                  <a:cubicBezTo>
                    <a:pt x="789" y="321"/>
                    <a:pt x="786" y="319"/>
                    <a:pt x="785" y="324"/>
                  </a:cubicBezTo>
                  <a:cubicBezTo>
                    <a:pt x="784" y="321"/>
                    <a:pt x="783" y="317"/>
                    <a:pt x="782" y="314"/>
                  </a:cubicBezTo>
                  <a:cubicBezTo>
                    <a:pt x="781" y="310"/>
                    <a:pt x="780" y="312"/>
                    <a:pt x="777" y="313"/>
                  </a:cubicBezTo>
                  <a:cubicBezTo>
                    <a:pt x="776" y="311"/>
                    <a:pt x="776" y="309"/>
                    <a:pt x="775" y="307"/>
                  </a:cubicBezTo>
                  <a:cubicBezTo>
                    <a:pt x="777" y="307"/>
                    <a:pt x="779" y="307"/>
                    <a:pt x="781" y="308"/>
                  </a:cubicBezTo>
                  <a:cubicBezTo>
                    <a:pt x="781" y="303"/>
                    <a:pt x="777" y="304"/>
                    <a:pt x="779" y="300"/>
                  </a:cubicBezTo>
                  <a:cubicBezTo>
                    <a:pt x="781" y="297"/>
                    <a:pt x="783" y="297"/>
                    <a:pt x="786" y="299"/>
                  </a:cubicBezTo>
                  <a:cubicBezTo>
                    <a:pt x="788" y="300"/>
                    <a:pt x="791" y="305"/>
                    <a:pt x="793" y="306"/>
                  </a:cubicBezTo>
                  <a:cubicBezTo>
                    <a:pt x="795" y="306"/>
                    <a:pt x="800" y="304"/>
                    <a:pt x="801" y="303"/>
                  </a:cubicBezTo>
                  <a:cubicBezTo>
                    <a:pt x="803" y="308"/>
                    <a:pt x="798" y="308"/>
                    <a:pt x="795" y="310"/>
                  </a:cubicBezTo>
                  <a:cubicBezTo>
                    <a:pt x="800" y="316"/>
                    <a:pt x="803" y="318"/>
                    <a:pt x="810" y="322"/>
                  </a:cubicBezTo>
                  <a:cubicBezTo>
                    <a:pt x="812" y="317"/>
                    <a:pt x="811" y="313"/>
                    <a:pt x="810" y="308"/>
                  </a:cubicBezTo>
                  <a:cubicBezTo>
                    <a:pt x="816" y="312"/>
                    <a:pt x="818" y="309"/>
                    <a:pt x="824" y="306"/>
                  </a:cubicBezTo>
                  <a:cubicBezTo>
                    <a:pt x="822" y="305"/>
                    <a:pt x="820" y="304"/>
                    <a:pt x="818" y="303"/>
                  </a:cubicBezTo>
                  <a:cubicBezTo>
                    <a:pt x="820" y="301"/>
                    <a:pt x="824" y="303"/>
                    <a:pt x="827" y="303"/>
                  </a:cubicBezTo>
                  <a:cubicBezTo>
                    <a:pt x="827" y="297"/>
                    <a:pt x="829" y="294"/>
                    <a:pt x="824" y="292"/>
                  </a:cubicBezTo>
                  <a:cubicBezTo>
                    <a:pt x="821" y="290"/>
                    <a:pt x="815" y="292"/>
                    <a:pt x="811" y="292"/>
                  </a:cubicBezTo>
                  <a:cubicBezTo>
                    <a:pt x="812" y="290"/>
                    <a:pt x="813" y="289"/>
                    <a:pt x="815" y="287"/>
                  </a:cubicBezTo>
                  <a:cubicBezTo>
                    <a:pt x="809" y="286"/>
                    <a:pt x="807" y="286"/>
                    <a:pt x="803" y="282"/>
                  </a:cubicBezTo>
                  <a:cubicBezTo>
                    <a:pt x="800" y="279"/>
                    <a:pt x="799" y="278"/>
                    <a:pt x="795" y="276"/>
                  </a:cubicBezTo>
                  <a:cubicBezTo>
                    <a:pt x="786" y="273"/>
                    <a:pt x="778" y="270"/>
                    <a:pt x="770" y="266"/>
                  </a:cubicBezTo>
                  <a:cubicBezTo>
                    <a:pt x="772" y="266"/>
                    <a:pt x="774" y="265"/>
                    <a:pt x="777" y="265"/>
                  </a:cubicBezTo>
                  <a:cubicBezTo>
                    <a:pt x="776" y="263"/>
                    <a:pt x="776" y="261"/>
                    <a:pt x="776" y="258"/>
                  </a:cubicBezTo>
                  <a:cubicBezTo>
                    <a:pt x="779" y="259"/>
                    <a:pt x="782" y="260"/>
                    <a:pt x="786" y="260"/>
                  </a:cubicBezTo>
                  <a:cubicBezTo>
                    <a:pt x="784" y="255"/>
                    <a:pt x="784" y="255"/>
                    <a:pt x="779" y="256"/>
                  </a:cubicBezTo>
                  <a:cubicBezTo>
                    <a:pt x="776" y="257"/>
                    <a:pt x="774" y="255"/>
                    <a:pt x="771" y="254"/>
                  </a:cubicBezTo>
                  <a:cubicBezTo>
                    <a:pt x="776" y="251"/>
                    <a:pt x="777" y="251"/>
                    <a:pt x="782" y="251"/>
                  </a:cubicBezTo>
                  <a:cubicBezTo>
                    <a:pt x="782" y="247"/>
                    <a:pt x="778" y="245"/>
                    <a:pt x="775" y="243"/>
                  </a:cubicBezTo>
                  <a:cubicBezTo>
                    <a:pt x="775" y="247"/>
                    <a:pt x="770" y="248"/>
                    <a:pt x="767" y="250"/>
                  </a:cubicBezTo>
                  <a:cubicBezTo>
                    <a:pt x="768" y="245"/>
                    <a:pt x="765" y="246"/>
                    <a:pt x="762" y="245"/>
                  </a:cubicBezTo>
                  <a:cubicBezTo>
                    <a:pt x="766" y="244"/>
                    <a:pt x="772" y="244"/>
                    <a:pt x="773" y="240"/>
                  </a:cubicBezTo>
                  <a:cubicBezTo>
                    <a:pt x="770" y="238"/>
                    <a:pt x="754" y="227"/>
                    <a:pt x="752" y="232"/>
                  </a:cubicBezTo>
                  <a:cubicBezTo>
                    <a:pt x="750" y="235"/>
                    <a:pt x="745" y="239"/>
                    <a:pt x="743" y="235"/>
                  </a:cubicBezTo>
                  <a:cubicBezTo>
                    <a:pt x="742" y="232"/>
                    <a:pt x="750" y="229"/>
                    <a:pt x="752" y="228"/>
                  </a:cubicBezTo>
                  <a:close/>
                  <a:moveTo>
                    <a:pt x="507" y="151"/>
                  </a:moveTo>
                  <a:cubicBezTo>
                    <a:pt x="505" y="151"/>
                    <a:pt x="503" y="151"/>
                    <a:pt x="502" y="153"/>
                  </a:cubicBezTo>
                  <a:cubicBezTo>
                    <a:pt x="504" y="153"/>
                    <a:pt x="506" y="153"/>
                    <a:pt x="508" y="153"/>
                  </a:cubicBezTo>
                  <a:cubicBezTo>
                    <a:pt x="501" y="158"/>
                    <a:pt x="511" y="158"/>
                    <a:pt x="515" y="157"/>
                  </a:cubicBezTo>
                  <a:cubicBezTo>
                    <a:pt x="520" y="156"/>
                    <a:pt x="525" y="156"/>
                    <a:pt x="530" y="155"/>
                  </a:cubicBezTo>
                  <a:cubicBezTo>
                    <a:pt x="529" y="157"/>
                    <a:pt x="528" y="158"/>
                    <a:pt x="526" y="158"/>
                  </a:cubicBezTo>
                  <a:cubicBezTo>
                    <a:pt x="526" y="158"/>
                    <a:pt x="527" y="158"/>
                    <a:pt x="527" y="159"/>
                  </a:cubicBezTo>
                  <a:cubicBezTo>
                    <a:pt x="525" y="159"/>
                    <a:pt x="523" y="159"/>
                    <a:pt x="522" y="161"/>
                  </a:cubicBezTo>
                  <a:cubicBezTo>
                    <a:pt x="524" y="161"/>
                    <a:pt x="526" y="162"/>
                    <a:pt x="528" y="163"/>
                  </a:cubicBezTo>
                  <a:cubicBezTo>
                    <a:pt x="527" y="163"/>
                    <a:pt x="525" y="163"/>
                    <a:pt x="524" y="163"/>
                  </a:cubicBezTo>
                  <a:cubicBezTo>
                    <a:pt x="525" y="167"/>
                    <a:pt x="527" y="166"/>
                    <a:pt x="530" y="167"/>
                  </a:cubicBezTo>
                  <a:cubicBezTo>
                    <a:pt x="532" y="168"/>
                    <a:pt x="532" y="165"/>
                    <a:pt x="534" y="165"/>
                  </a:cubicBezTo>
                  <a:cubicBezTo>
                    <a:pt x="538" y="166"/>
                    <a:pt x="544" y="168"/>
                    <a:pt x="547" y="164"/>
                  </a:cubicBezTo>
                  <a:cubicBezTo>
                    <a:pt x="546" y="163"/>
                    <a:pt x="545" y="162"/>
                    <a:pt x="543" y="161"/>
                  </a:cubicBezTo>
                  <a:cubicBezTo>
                    <a:pt x="545" y="160"/>
                    <a:pt x="546" y="159"/>
                    <a:pt x="545" y="157"/>
                  </a:cubicBezTo>
                  <a:cubicBezTo>
                    <a:pt x="546" y="158"/>
                    <a:pt x="547" y="158"/>
                    <a:pt x="548" y="159"/>
                  </a:cubicBezTo>
                  <a:cubicBezTo>
                    <a:pt x="549" y="156"/>
                    <a:pt x="547" y="155"/>
                    <a:pt x="547" y="152"/>
                  </a:cubicBezTo>
                  <a:cubicBezTo>
                    <a:pt x="546" y="150"/>
                    <a:pt x="548" y="148"/>
                    <a:pt x="548" y="146"/>
                  </a:cubicBezTo>
                  <a:cubicBezTo>
                    <a:pt x="547" y="145"/>
                    <a:pt x="545" y="140"/>
                    <a:pt x="544" y="140"/>
                  </a:cubicBezTo>
                  <a:cubicBezTo>
                    <a:pt x="542" y="139"/>
                    <a:pt x="539" y="137"/>
                    <a:pt x="537" y="138"/>
                  </a:cubicBezTo>
                  <a:cubicBezTo>
                    <a:pt x="533" y="141"/>
                    <a:pt x="529" y="137"/>
                    <a:pt x="523" y="139"/>
                  </a:cubicBezTo>
                  <a:cubicBezTo>
                    <a:pt x="517" y="141"/>
                    <a:pt x="527" y="142"/>
                    <a:pt x="528" y="145"/>
                  </a:cubicBezTo>
                  <a:cubicBezTo>
                    <a:pt x="527" y="145"/>
                    <a:pt x="526" y="145"/>
                    <a:pt x="524" y="145"/>
                  </a:cubicBezTo>
                  <a:cubicBezTo>
                    <a:pt x="526" y="147"/>
                    <a:pt x="528" y="149"/>
                    <a:pt x="529" y="152"/>
                  </a:cubicBezTo>
                  <a:cubicBezTo>
                    <a:pt x="527" y="150"/>
                    <a:pt x="511" y="135"/>
                    <a:pt x="512" y="145"/>
                  </a:cubicBezTo>
                  <a:cubicBezTo>
                    <a:pt x="513" y="145"/>
                    <a:pt x="515" y="146"/>
                    <a:pt x="516" y="146"/>
                  </a:cubicBezTo>
                  <a:cubicBezTo>
                    <a:pt x="513" y="147"/>
                    <a:pt x="513" y="151"/>
                    <a:pt x="517" y="150"/>
                  </a:cubicBezTo>
                  <a:cubicBezTo>
                    <a:pt x="516" y="153"/>
                    <a:pt x="510" y="150"/>
                    <a:pt x="507" y="151"/>
                  </a:cubicBezTo>
                  <a:close/>
                  <a:moveTo>
                    <a:pt x="507" y="255"/>
                  </a:moveTo>
                  <a:cubicBezTo>
                    <a:pt x="508" y="248"/>
                    <a:pt x="512" y="250"/>
                    <a:pt x="515" y="253"/>
                  </a:cubicBezTo>
                  <a:cubicBezTo>
                    <a:pt x="515" y="252"/>
                    <a:pt x="516" y="251"/>
                    <a:pt x="517" y="250"/>
                  </a:cubicBezTo>
                  <a:cubicBezTo>
                    <a:pt x="521" y="257"/>
                    <a:pt x="521" y="248"/>
                    <a:pt x="520" y="244"/>
                  </a:cubicBezTo>
                  <a:cubicBezTo>
                    <a:pt x="515" y="245"/>
                    <a:pt x="509" y="242"/>
                    <a:pt x="503" y="238"/>
                  </a:cubicBezTo>
                  <a:cubicBezTo>
                    <a:pt x="501" y="237"/>
                    <a:pt x="493" y="234"/>
                    <a:pt x="492" y="232"/>
                  </a:cubicBezTo>
                  <a:cubicBezTo>
                    <a:pt x="491" y="229"/>
                    <a:pt x="494" y="226"/>
                    <a:pt x="493" y="222"/>
                  </a:cubicBezTo>
                  <a:cubicBezTo>
                    <a:pt x="490" y="215"/>
                    <a:pt x="488" y="203"/>
                    <a:pt x="481" y="199"/>
                  </a:cubicBezTo>
                  <a:cubicBezTo>
                    <a:pt x="478" y="198"/>
                    <a:pt x="475" y="193"/>
                    <a:pt x="473" y="197"/>
                  </a:cubicBezTo>
                  <a:cubicBezTo>
                    <a:pt x="472" y="198"/>
                    <a:pt x="467" y="195"/>
                    <a:pt x="465" y="194"/>
                  </a:cubicBezTo>
                  <a:cubicBezTo>
                    <a:pt x="467" y="197"/>
                    <a:pt x="463" y="198"/>
                    <a:pt x="464" y="200"/>
                  </a:cubicBezTo>
                  <a:cubicBezTo>
                    <a:pt x="465" y="202"/>
                    <a:pt x="466" y="204"/>
                    <a:pt x="466" y="206"/>
                  </a:cubicBezTo>
                  <a:cubicBezTo>
                    <a:pt x="468" y="210"/>
                    <a:pt x="470" y="215"/>
                    <a:pt x="471" y="219"/>
                  </a:cubicBezTo>
                  <a:cubicBezTo>
                    <a:pt x="468" y="221"/>
                    <a:pt x="466" y="223"/>
                    <a:pt x="465" y="219"/>
                  </a:cubicBezTo>
                  <a:cubicBezTo>
                    <a:pt x="464" y="215"/>
                    <a:pt x="462" y="211"/>
                    <a:pt x="461" y="207"/>
                  </a:cubicBezTo>
                  <a:cubicBezTo>
                    <a:pt x="459" y="201"/>
                    <a:pt x="449" y="200"/>
                    <a:pt x="445" y="201"/>
                  </a:cubicBezTo>
                  <a:cubicBezTo>
                    <a:pt x="447" y="204"/>
                    <a:pt x="449" y="206"/>
                    <a:pt x="452" y="209"/>
                  </a:cubicBezTo>
                  <a:cubicBezTo>
                    <a:pt x="450" y="208"/>
                    <a:pt x="445" y="206"/>
                    <a:pt x="444" y="207"/>
                  </a:cubicBezTo>
                  <a:cubicBezTo>
                    <a:pt x="442" y="211"/>
                    <a:pt x="441" y="211"/>
                    <a:pt x="437" y="211"/>
                  </a:cubicBezTo>
                  <a:cubicBezTo>
                    <a:pt x="438" y="210"/>
                    <a:pt x="439" y="208"/>
                    <a:pt x="440" y="207"/>
                  </a:cubicBezTo>
                  <a:cubicBezTo>
                    <a:pt x="438" y="205"/>
                    <a:pt x="429" y="199"/>
                    <a:pt x="427" y="200"/>
                  </a:cubicBezTo>
                  <a:cubicBezTo>
                    <a:pt x="425" y="201"/>
                    <a:pt x="424" y="205"/>
                    <a:pt x="422" y="205"/>
                  </a:cubicBezTo>
                  <a:cubicBezTo>
                    <a:pt x="419" y="206"/>
                    <a:pt x="417" y="206"/>
                    <a:pt x="415" y="206"/>
                  </a:cubicBezTo>
                  <a:cubicBezTo>
                    <a:pt x="419" y="203"/>
                    <a:pt x="422" y="199"/>
                    <a:pt x="417" y="196"/>
                  </a:cubicBezTo>
                  <a:cubicBezTo>
                    <a:pt x="413" y="193"/>
                    <a:pt x="411" y="195"/>
                    <a:pt x="407" y="197"/>
                  </a:cubicBezTo>
                  <a:cubicBezTo>
                    <a:pt x="398" y="200"/>
                    <a:pt x="391" y="203"/>
                    <a:pt x="383" y="209"/>
                  </a:cubicBezTo>
                  <a:cubicBezTo>
                    <a:pt x="385" y="210"/>
                    <a:pt x="386" y="211"/>
                    <a:pt x="387" y="211"/>
                  </a:cubicBezTo>
                  <a:cubicBezTo>
                    <a:pt x="384" y="214"/>
                    <a:pt x="379" y="217"/>
                    <a:pt x="380" y="222"/>
                  </a:cubicBezTo>
                  <a:cubicBezTo>
                    <a:pt x="382" y="222"/>
                    <a:pt x="385" y="222"/>
                    <a:pt x="387" y="222"/>
                  </a:cubicBezTo>
                  <a:cubicBezTo>
                    <a:pt x="387" y="223"/>
                    <a:pt x="387" y="224"/>
                    <a:pt x="386" y="225"/>
                  </a:cubicBezTo>
                  <a:cubicBezTo>
                    <a:pt x="392" y="225"/>
                    <a:pt x="397" y="224"/>
                    <a:pt x="403" y="224"/>
                  </a:cubicBezTo>
                  <a:cubicBezTo>
                    <a:pt x="397" y="227"/>
                    <a:pt x="391" y="229"/>
                    <a:pt x="386" y="232"/>
                  </a:cubicBezTo>
                  <a:cubicBezTo>
                    <a:pt x="389" y="235"/>
                    <a:pt x="390" y="237"/>
                    <a:pt x="394" y="237"/>
                  </a:cubicBezTo>
                  <a:cubicBezTo>
                    <a:pt x="400" y="237"/>
                    <a:pt x="406" y="237"/>
                    <a:pt x="412" y="237"/>
                  </a:cubicBezTo>
                  <a:cubicBezTo>
                    <a:pt x="420" y="237"/>
                    <a:pt x="428" y="239"/>
                    <a:pt x="436" y="241"/>
                  </a:cubicBezTo>
                  <a:cubicBezTo>
                    <a:pt x="442" y="243"/>
                    <a:pt x="432" y="244"/>
                    <a:pt x="430" y="244"/>
                  </a:cubicBezTo>
                  <a:cubicBezTo>
                    <a:pt x="426" y="244"/>
                    <a:pt x="421" y="243"/>
                    <a:pt x="417" y="242"/>
                  </a:cubicBezTo>
                  <a:cubicBezTo>
                    <a:pt x="410" y="242"/>
                    <a:pt x="401" y="245"/>
                    <a:pt x="394" y="247"/>
                  </a:cubicBezTo>
                  <a:cubicBezTo>
                    <a:pt x="398" y="261"/>
                    <a:pt x="411" y="259"/>
                    <a:pt x="422" y="259"/>
                  </a:cubicBezTo>
                  <a:cubicBezTo>
                    <a:pt x="422" y="266"/>
                    <a:pt x="423" y="270"/>
                    <a:pt x="430" y="269"/>
                  </a:cubicBezTo>
                  <a:cubicBezTo>
                    <a:pt x="438" y="269"/>
                    <a:pt x="446" y="268"/>
                    <a:pt x="453" y="268"/>
                  </a:cubicBezTo>
                  <a:cubicBezTo>
                    <a:pt x="459" y="267"/>
                    <a:pt x="461" y="263"/>
                    <a:pt x="466" y="262"/>
                  </a:cubicBezTo>
                  <a:cubicBezTo>
                    <a:pt x="470" y="262"/>
                    <a:pt x="471" y="262"/>
                    <a:pt x="473" y="259"/>
                  </a:cubicBezTo>
                  <a:cubicBezTo>
                    <a:pt x="476" y="258"/>
                    <a:pt x="476" y="255"/>
                    <a:pt x="479" y="256"/>
                  </a:cubicBezTo>
                  <a:cubicBezTo>
                    <a:pt x="479" y="257"/>
                    <a:pt x="479" y="258"/>
                    <a:pt x="478" y="259"/>
                  </a:cubicBezTo>
                  <a:cubicBezTo>
                    <a:pt x="482" y="260"/>
                    <a:pt x="486" y="261"/>
                    <a:pt x="490" y="261"/>
                  </a:cubicBezTo>
                  <a:cubicBezTo>
                    <a:pt x="489" y="262"/>
                    <a:pt x="488" y="263"/>
                    <a:pt x="487" y="263"/>
                  </a:cubicBezTo>
                  <a:cubicBezTo>
                    <a:pt x="494" y="263"/>
                    <a:pt x="500" y="267"/>
                    <a:pt x="506" y="266"/>
                  </a:cubicBezTo>
                  <a:cubicBezTo>
                    <a:pt x="508" y="266"/>
                    <a:pt x="514" y="264"/>
                    <a:pt x="514" y="262"/>
                  </a:cubicBezTo>
                  <a:cubicBezTo>
                    <a:pt x="514" y="259"/>
                    <a:pt x="510" y="260"/>
                    <a:pt x="513" y="256"/>
                  </a:cubicBezTo>
                  <a:cubicBezTo>
                    <a:pt x="508" y="255"/>
                    <a:pt x="506" y="257"/>
                    <a:pt x="503" y="260"/>
                  </a:cubicBezTo>
                  <a:cubicBezTo>
                    <a:pt x="503" y="257"/>
                    <a:pt x="503" y="255"/>
                    <a:pt x="501" y="252"/>
                  </a:cubicBezTo>
                  <a:cubicBezTo>
                    <a:pt x="502" y="253"/>
                    <a:pt x="503" y="253"/>
                    <a:pt x="504" y="253"/>
                  </a:cubicBezTo>
                  <a:cubicBezTo>
                    <a:pt x="505" y="254"/>
                    <a:pt x="506" y="254"/>
                    <a:pt x="507" y="255"/>
                  </a:cubicBezTo>
                  <a:close/>
                  <a:moveTo>
                    <a:pt x="531" y="262"/>
                  </a:moveTo>
                  <a:cubicBezTo>
                    <a:pt x="532" y="263"/>
                    <a:pt x="534" y="265"/>
                    <a:pt x="535" y="265"/>
                  </a:cubicBezTo>
                  <a:cubicBezTo>
                    <a:pt x="535" y="264"/>
                    <a:pt x="536" y="264"/>
                    <a:pt x="536" y="263"/>
                  </a:cubicBezTo>
                  <a:cubicBezTo>
                    <a:pt x="537" y="265"/>
                    <a:pt x="538" y="266"/>
                    <a:pt x="540" y="267"/>
                  </a:cubicBezTo>
                  <a:cubicBezTo>
                    <a:pt x="540" y="266"/>
                    <a:pt x="540" y="265"/>
                    <a:pt x="540" y="265"/>
                  </a:cubicBezTo>
                  <a:cubicBezTo>
                    <a:pt x="542" y="269"/>
                    <a:pt x="549" y="270"/>
                    <a:pt x="553" y="271"/>
                  </a:cubicBezTo>
                  <a:cubicBezTo>
                    <a:pt x="557" y="271"/>
                    <a:pt x="561" y="267"/>
                    <a:pt x="565" y="265"/>
                  </a:cubicBezTo>
                  <a:cubicBezTo>
                    <a:pt x="560" y="261"/>
                    <a:pt x="556" y="257"/>
                    <a:pt x="550" y="253"/>
                  </a:cubicBezTo>
                  <a:cubicBezTo>
                    <a:pt x="547" y="251"/>
                    <a:pt x="545" y="248"/>
                    <a:pt x="542" y="251"/>
                  </a:cubicBezTo>
                  <a:cubicBezTo>
                    <a:pt x="540" y="253"/>
                    <a:pt x="537" y="255"/>
                    <a:pt x="540" y="258"/>
                  </a:cubicBezTo>
                  <a:cubicBezTo>
                    <a:pt x="540" y="258"/>
                    <a:pt x="539" y="258"/>
                    <a:pt x="538" y="258"/>
                  </a:cubicBezTo>
                  <a:cubicBezTo>
                    <a:pt x="537" y="262"/>
                    <a:pt x="533" y="259"/>
                    <a:pt x="531" y="262"/>
                  </a:cubicBezTo>
                  <a:close/>
                  <a:moveTo>
                    <a:pt x="1250" y="413"/>
                  </a:moveTo>
                  <a:cubicBezTo>
                    <a:pt x="1250" y="413"/>
                    <a:pt x="1249" y="413"/>
                    <a:pt x="1249" y="414"/>
                  </a:cubicBezTo>
                  <a:cubicBezTo>
                    <a:pt x="1249" y="414"/>
                    <a:pt x="1249" y="415"/>
                    <a:pt x="1249" y="415"/>
                  </a:cubicBezTo>
                  <a:cubicBezTo>
                    <a:pt x="1251" y="413"/>
                    <a:pt x="1252" y="412"/>
                    <a:pt x="1254" y="412"/>
                  </a:cubicBezTo>
                  <a:cubicBezTo>
                    <a:pt x="1254" y="411"/>
                    <a:pt x="1254" y="411"/>
                    <a:pt x="1253" y="410"/>
                  </a:cubicBezTo>
                  <a:cubicBezTo>
                    <a:pt x="1256" y="410"/>
                    <a:pt x="1256" y="405"/>
                    <a:pt x="1255" y="406"/>
                  </a:cubicBezTo>
                  <a:cubicBezTo>
                    <a:pt x="1252" y="407"/>
                    <a:pt x="1245" y="409"/>
                    <a:pt x="1250" y="413"/>
                  </a:cubicBezTo>
                  <a:close/>
                  <a:moveTo>
                    <a:pt x="681" y="337"/>
                  </a:moveTo>
                  <a:cubicBezTo>
                    <a:pt x="676" y="333"/>
                    <a:pt x="675" y="333"/>
                    <a:pt x="669" y="334"/>
                  </a:cubicBezTo>
                  <a:cubicBezTo>
                    <a:pt x="675" y="328"/>
                    <a:pt x="660" y="321"/>
                    <a:pt x="658" y="319"/>
                  </a:cubicBezTo>
                  <a:cubicBezTo>
                    <a:pt x="655" y="318"/>
                    <a:pt x="652" y="319"/>
                    <a:pt x="650" y="317"/>
                  </a:cubicBezTo>
                  <a:cubicBezTo>
                    <a:pt x="648" y="314"/>
                    <a:pt x="647" y="313"/>
                    <a:pt x="644" y="317"/>
                  </a:cubicBezTo>
                  <a:cubicBezTo>
                    <a:pt x="643" y="316"/>
                    <a:pt x="643" y="314"/>
                    <a:pt x="642" y="313"/>
                  </a:cubicBezTo>
                  <a:cubicBezTo>
                    <a:pt x="648" y="312"/>
                    <a:pt x="646" y="305"/>
                    <a:pt x="641" y="307"/>
                  </a:cubicBezTo>
                  <a:cubicBezTo>
                    <a:pt x="636" y="309"/>
                    <a:pt x="637" y="313"/>
                    <a:pt x="635" y="319"/>
                  </a:cubicBezTo>
                  <a:cubicBezTo>
                    <a:pt x="635" y="321"/>
                    <a:pt x="634" y="323"/>
                    <a:pt x="634" y="326"/>
                  </a:cubicBezTo>
                  <a:cubicBezTo>
                    <a:pt x="633" y="327"/>
                    <a:pt x="635" y="330"/>
                    <a:pt x="635" y="331"/>
                  </a:cubicBezTo>
                  <a:cubicBezTo>
                    <a:pt x="634" y="333"/>
                    <a:pt x="628" y="337"/>
                    <a:pt x="627" y="339"/>
                  </a:cubicBezTo>
                  <a:cubicBezTo>
                    <a:pt x="628" y="339"/>
                    <a:pt x="637" y="337"/>
                    <a:pt x="638" y="337"/>
                  </a:cubicBezTo>
                  <a:cubicBezTo>
                    <a:pt x="639" y="338"/>
                    <a:pt x="640" y="348"/>
                    <a:pt x="642" y="346"/>
                  </a:cubicBezTo>
                  <a:cubicBezTo>
                    <a:pt x="645" y="344"/>
                    <a:pt x="648" y="339"/>
                    <a:pt x="650" y="339"/>
                  </a:cubicBezTo>
                  <a:cubicBezTo>
                    <a:pt x="655" y="337"/>
                    <a:pt x="654" y="333"/>
                    <a:pt x="659" y="331"/>
                  </a:cubicBezTo>
                  <a:cubicBezTo>
                    <a:pt x="658" y="339"/>
                    <a:pt x="670" y="340"/>
                    <a:pt x="675" y="342"/>
                  </a:cubicBezTo>
                  <a:cubicBezTo>
                    <a:pt x="677" y="340"/>
                    <a:pt x="679" y="339"/>
                    <a:pt x="681" y="337"/>
                  </a:cubicBezTo>
                  <a:close/>
                  <a:moveTo>
                    <a:pt x="590" y="170"/>
                  </a:moveTo>
                  <a:cubicBezTo>
                    <a:pt x="592" y="174"/>
                    <a:pt x="597" y="170"/>
                    <a:pt x="599" y="169"/>
                  </a:cubicBezTo>
                  <a:cubicBezTo>
                    <a:pt x="601" y="173"/>
                    <a:pt x="601" y="173"/>
                    <a:pt x="605" y="174"/>
                  </a:cubicBezTo>
                  <a:cubicBezTo>
                    <a:pt x="608" y="174"/>
                    <a:pt x="611" y="175"/>
                    <a:pt x="612" y="170"/>
                  </a:cubicBezTo>
                  <a:cubicBezTo>
                    <a:pt x="612" y="171"/>
                    <a:pt x="613" y="172"/>
                    <a:pt x="614" y="173"/>
                  </a:cubicBezTo>
                  <a:cubicBezTo>
                    <a:pt x="614" y="172"/>
                    <a:pt x="615" y="170"/>
                    <a:pt x="615" y="168"/>
                  </a:cubicBezTo>
                  <a:cubicBezTo>
                    <a:pt x="619" y="170"/>
                    <a:pt x="615" y="175"/>
                    <a:pt x="619" y="175"/>
                  </a:cubicBezTo>
                  <a:cubicBezTo>
                    <a:pt x="624" y="176"/>
                    <a:pt x="629" y="176"/>
                    <a:pt x="634" y="176"/>
                  </a:cubicBezTo>
                  <a:cubicBezTo>
                    <a:pt x="633" y="175"/>
                    <a:pt x="634" y="174"/>
                    <a:pt x="634" y="173"/>
                  </a:cubicBezTo>
                  <a:cubicBezTo>
                    <a:pt x="636" y="176"/>
                    <a:pt x="643" y="177"/>
                    <a:pt x="644" y="172"/>
                  </a:cubicBezTo>
                  <a:cubicBezTo>
                    <a:pt x="645" y="177"/>
                    <a:pt x="653" y="174"/>
                    <a:pt x="656" y="174"/>
                  </a:cubicBezTo>
                  <a:cubicBezTo>
                    <a:pt x="656" y="172"/>
                    <a:pt x="655" y="170"/>
                    <a:pt x="655" y="168"/>
                  </a:cubicBezTo>
                  <a:cubicBezTo>
                    <a:pt x="660" y="168"/>
                    <a:pt x="657" y="173"/>
                    <a:pt x="661" y="174"/>
                  </a:cubicBezTo>
                  <a:cubicBezTo>
                    <a:pt x="664" y="175"/>
                    <a:pt x="666" y="177"/>
                    <a:pt x="670" y="176"/>
                  </a:cubicBezTo>
                  <a:cubicBezTo>
                    <a:pt x="672" y="176"/>
                    <a:pt x="681" y="176"/>
                    <a:pt x="681" y="174"/>
                  </a:cubicBezTo>
                  <a:cubicBezTo>
                    <a:pt x="682" y="169"/>
                    <a:pt x="684" y="169"/>
                    <a:pt x="688" y="168"/>
                  </a:cubicBezTo>
                  <a:cubicBezTo>
                    <a:pt x="686" y="166"/>
                    <a:pt x="684" y="166"/>
                    <a:pt x="681" y="165"/>
                  </a:cubicBezTo>
                  <a:cubicBezTo>
                    <a:pt x="683" y="164"/>
                    <a:pt x="685" y="163"/>
                    <a:pt x="687" y="161"/>
                  </a:cubicBezTo>
                  <a:cubicBezTo>
                    <a:pt x="679" y="155"/>
                    <a:pt x="670" y="150"/>
                    <a:pt x="661" y="153"/>
                  </a:cubicBezTo>
                  <a:cubicBezTo>
                    <a:pt x="657" y="154"/>
                    <a:pt x="653" y="152"/>
                    <a:pt x="649" y="154"/>
                  </a:cubicBezTo>
                  <a:cubicBezTo>
                    <a:pt x="644" y="155"/>
                    <a:pt x="641" y="156"/>
                    <a:pt x="636" y="157"/>
                  </a:cubicBezTo>
                  <a:cubicBezTo>
                    <a:pt x="637" y="158"/>
                    <a:pt x="638" y="159"/>
                    <a:pt x="639" y="159"/>
                  </a:cubicBezTo>
                  <a:cubicBezTo>
                    <a:pt x="634" y="158"/>
                    <a:pt x="628" y="156"/>
                    <a:pt x="624" y="156"/>
                  </a:cubicBezTo>
                  <a:cubicBezTo>
                    <a:pt x="622" y="156"/>
                    <a:pt x="620" y="159"/>
                    <a:pt x="619" y="158"/>
                  </a:cubicBezTo>
                  <a:cubicBezTo>
                    <a:pt x="616" y="157"/>
                    <a:pt x="614" y="155"/>
                    <a:pt x="612" y="154"/>
                  </a:cubicBezTo>
                  <a:cubicBezTo>
                    <a:pt x="611" y="153"/>
                    <a:pt x="602" y="148"/>
                    <a:pt x="602" y="148"/>
                  </a:cubicBezTo>
                  <a:cubicBezTo>
                    <a:pt x="601" y="145"/>
                    <a:pt x="610" y="149"/>
                    <a:pt x="611" y="145"/>
                  </a:cubicBezTo>
                  <a:cubicBezTo>
                    <a:pt x="609" y="144"/>
                    <a:pt x="606" y="143"/>
                    <a:pt x="604" y="142"/>
                  </a:cubicBezTo>
                  <a:cubicBezTo>
                    <a:pt x="600" y="142"/>
                    <a:pt x="602" y="140"/>
                    <a:pt x="599" y="138"/>
                  </a:cubicBezTo>
                  <a:cubicBezTo>
                    <a:pt x="595" y="135"/>
                    <a:pt x="590" y="139"/>
                    <a:pt x="585" y="138"/>
                  </a:cubicBezTo>
                  <a:cubicBezTo>
                    <a:pt x="581" y="137"/>
                    <a:pt x="578" y="133"/>
                    <a:pt x="574" y="133"/>
                  </a:cubicBezTo>
                  <a:cubicBezTo>
                    <a:pt x="569" y="132"/>
                    <a:pt x="563" y="130"/>
                    <a:pt x="559" y="131"/>
                  </a:cubicBezTo>
                  <a:cubicBezTo>
                    <a:pt x="551" y="133"/>
                    <a:pt x="553" y="136"/>
                    <a:pt x="558" y="141"/>
                  </a:cubicBezTo>
                  <a:cubicBezTo>
                    <a:pt x="563" y="146"/>
                    <a:pt x="566" y="145"/>
                    <a:pt x="572" y="144"/>
                  </a:cubicBezTo>
                  <a:cubicBezTo>
                    <a:pt x="577" y="144"/>
                    <a:pt x="580" y="142"/>
                    <a:pt x="584" y="146"/>
                  </a:cubicBezTo>
                  <a:cubicBezTo>
                    <a:pt x="586" y="149"/>
                    <a:pt x="592" y="154"/>
                    <a:pt x="588" y="157"/>
                  </a:cubicBezTo>
                  <a:cubicBezTo>
                    <a:pt x="586" y="163"/>
                    <a:pt x="587" y="164"/>
                    <a:pt x="590" y="170"/>
                  </a:cubicBezTo>
                  <a:close/>
                  <a:moveTo>
                    <a:pt x="725" y="278"/>
                  </a:moveTo>
                  <a:cubicBezTo>
                    <a:pt x="722" y="281"/>
                    <a:pt x="734" y="281"/>
                    <a:pt x="735" y="281"/>
                  </a:cubicBezTo>
                  <a:cubicBezTo>
                    <a:pt x="733" y="275"/>
                    <a:pt x="728" y="274"/>
                    <a:pt x="725" y="278"/>
                  </a:cubicBezTo>
                  <a:close/>
                  <a:moveTo>
                    <a:pt x="615" y="44"/>
                  </a:moveTo>
                  <a:cubicBezTo>
                    <a:pt x="611" y="47"/>
                    <a:pt x="607" y="50"/>
                    <a:pt x="603" y="53"/>
                  </a:cubicBezTo>
                  <a:cubicBezTo>
                    <a:pt x="610" y="58"/>
                    <a:pt x="616" y="54"/>
                    <a:pt x="624" y="54"/>
                  </a:cubicBezTo>
                  <a:cubicBezTo>
                    <a:pt x="631" y="54"/>
                    <a:pt x="638" y="51"/>
                    <a:pt x="644" y="49"/>
                  </a:cubicBezTo>
                  <a:cubicBezTo>
                    <a:pt x="638" y="53"/>
                    <a:pt x="634" y="55"/>
                    <a:pt x="627" y="55"/>
                  </a:cubicBezTo>
                  <a:cubicBezTo>
                    <a:pt x="620" y="56"/>
                    <a:pt x="617" y="56"/>
                    <a:pt x="611" y="59"/>
                  </a:cubicBezTo>
                  <a:cubicBezTo>
                    <a:pt x="617" y="60"/>
                    <a:pt x="624" y="64"/>
                    <a:pt x="629" y="61"/>
                  </a:cubicBezTo>
                  <a:cubicBezTo>
                    <a:pt x="637" y="56"/>
                    <a:pt x="640" y="55"/>
                    <a:pt x="649" y="54"/>
                  </a:cubicBezTo>
                  <a:cubicBezTo>
                    <a:pt x="641" y="57"/>
                    <a:pt x="638" y="58"/>
                    <a:pt x="631" y="64"/>
                  </a:cubicBezTo>
                  <a:cubicBezTo>
                    <a:pt x="637" y="64"/>
                    <a:pt x="642" y="65"/>
                    <a:pt x="648" y="65"/>
                  </a:cubicBezTo>
                  <a:cubicBezTo>
                    <a:pt x="652" y="65"/>
                    <a:pt x="653" y="66"/>
                    <a:pt x="653" y="62"/>
                  </a:cubicBezTo>
                  <a:cubicBezTo>
                    <a:pt x="654" y="60"/>
                    <a:pt x="658" y="59"/>
                    <a:pt x="660" y="59"/>
                  </a:cubicBezTo>
                  <a:cubicBezTo>
                    <a:pt x="659" y="60"/>
                    <a:pt x="658" y="61"/>
                    <a:pt x="658" y="62"/>
                  </a:cubicBezTo>
                  <a:cubicBezTo>
                    <a:pt x="661" y="61"/>
                    <a:pt x="665" y="60"/>
                    <a:pt x="668" y="59"/>
                  </a:cubicBezTo>
                  <a:cubicBezTo>
                    <a:pt x="665" y="61"/>
                    <a:pt x="663" y="63"/>
                    <a:pt x="660" y="65"/>
                  </a:cubicBezTo>
                  <a:cubicBezTo>
                    <a:pt x="664" y="64"/>
                    <a:pt x="669" y="64"/>
                    <a:pt x="673" y="63"/>
                  </a:cubicBezTo>
                  <a:cubicBezTo>
                    <a:pt x="676" y="62"/>
                    <a:pt x="682" y="62"/>
                    <a:pt x="684" y="60"/>
                  </a:cubicBezTo>
                  <a:cubicBezTo>
                    <a:pt x="691" y="54"/>
                    <a:pt x="697" y="51"/>
                    <a:pt x="705" y="48"/>
                  </a:cubicBezTo>
                  <a:cubicBezTo>
                    <a:pt x="702" y="51"/>
                    <a:pt x="698" y="54"/>
                    <a:pt x="695" y="57"/>
                  </a:cubicBezTo>
                  <a:cubicBezTo>
                    <a:pt x="697" y="58"/>
                    <a:pt x="699" y="59"/>
                    <a:pt x="701" y="60"/>
                  </a:cubicBezTo>
                  <a:cubicBezTo>
                    <a:pt x="687" y="64"/>
                    <a:pt x="673" y="67"/>
                    <a:pt x="659" y="69"/>
                  </a:cubicBezTo>
                  <a:cubicBezTo>
                    <a:pt x="664" y="74"/>
                    <a:pt x="669" y="78"/>
                    <a:pt x="673" y="82"/>
                  </a:cubicBezTo>
                  <a:cubicBezTo>
                    <a:pt x="668" y="79"/>
                    <a:pt x="660" y="72"/>
                    <a:pt x="654" y="70"/>
                  </a:cubicBezTo>
                  <a:cubicBezTo>
                    <a:pt x="653" y="70"/>
                    <a:pt x="633" y="70"/>
                    <a:pt x="634" y="69"/>
                  </a:cubicBezTo>
                  <a:cubicBezTo>
                    <a:pt x="628" y="80"/>
                    <a:pt x="639" y="80"/>
                    <a:pt x="645" y="84"/>
                  </a:cubicBezTo>
                  <a:cubicBezTo>
                    <a:pt x="651" y="88"/>
                    <a:pt x="656" y="94"/>
                    <a:pt x="659" y="101"/>
                  </a:cubicBezTo>
                  <a:cubicBezTo>
                    <a:pt x="650" y="96"/>
                    <a:pt x="636" y="94"/>
                    <a:pt x="628" y="102"/>
                  </a:cubicBezTo>
                  <a:cubicBezTo>
                    <a:pt x="621" y="110"/>
                    <a:pt x="627" y="110"/>
                    <a:pt x="634" y="112"/>
                  </a:cubicBezTo>
                  <a:cubicBezTo>
                    <a:pt x="639" y="113"/>
                    <a:pt x="643" y="107"/>
                    <a:pt x="646" y="103"/>
                  </a:cubicBezTo>
                  <a:cubicBezTo>
                    <a:pt x="644" y="111"/>
                    <a:pt x="637" y="116"/>
                    <a:pt x="645" y="122"/>
                  </a:cubicBezTo>
                  <a:cubicBezTo>
                    <a:pt x="652" y="126"/>
                    <a:pt x="660" y="117"/>
                    <a:pt x="663" y="113"/>
                  </a:cubicBezTo>
                  <a:cubicBezTo>
                    <a:pt x="657" y="122"/>
                    <a:pt x="653" y="128"/>
                    <a:pt x="642" y="125"/>
                  </a:cubicBezTo>
                  <a:cubicBezTo>
                    <a:pt x="637" y="124"/>
                    <a:pt x="637" y="118"/>
                    <a:pt x="633" y="117"/>
                  </a:cubicBezTo>
                  <a:cubicBezTo>
                    <a:pt x="628" y="116"/>
                    <a:pt x="625" y="116"/>
                    <a:pt x="620" y="118"/>
                  </a:cubicBezTo>
                  <a:cubicBezTo>
                    <a:pt x="623" y="124"/>
                    <a:pt x="623" y="124"/>
                    <a:pt x="629" y="125"/>
                  </a:cubicBezTo>
                  <a:cubicBezTo>
                    <a:pt x="625" y="130"/>
                    <a:pt x="622" y="128"/>
                    <a:pt x="617" y="131"/>
                  </a:cubicBezTo>
                  <a:cubicBezTo>
                    <a:pt x="615" y="131"/>
                    <a:pt x="611" y="132"/>
                    <a:pt x="609" y="134"/>
                  </a:cubicBezTo>
                  <a:cubicBezTo>
                    <a:pt x="608" y="135"/>
                    <a:pt x="611" y="137"/>
                    <a:pt x="609" y="139"/>
                  </a:cubicBezTo>
                  <a:cubicBezTo>
                    <a:pt x="612" y="143"/>
                    <a:pt x="613" y="140"/>
                    <a:pt x="616" y="137"/>
                  </a:cubicBezTo>
                  <a:cubicBezTo>
                    <a:pt x="617" y="142"/>
                    <a:pt x="624" y="146"/>
                    <a:pt x="626" y="140"/>
                  </a:cubicBezTo>
                  <a:cubicBezTo>
                    <a:pt x="627" y="145"/>
                    <a:pt x="630" y="142"/>
                    <a:pt x="633" y="142"/>
                  </a:cubicBezTo>
                  <a:cubicBezTo>
                    <a:pt x="637" y="143"/>
                    <a:pt x="640" y="143"/>
                    <a:pt x="644" y="143"/>
                  </a:cubicBezTo>
                  <a:cubicBezTo>
                    <a:pt x="648" y="143"/>
                    <a:pt x="649" y="139"/>
                    <a:pt x="652" y="141"/>
                  </a:cubicBezTo>
                  <a:cubicBezTo>
                    <a:pt x="654" y="141"/>
                    <a:pt x="659" y="143"/>
                    <a:pt x="658" y="138"/>
                  </a:cubicBezTo>
                  <a:cubicBezTo>
                    <a:pt x="659" y="142"/>
                    <a:pt x="667" y="146"/>
                    <a:pt x="667" y="139"/>
                  </a:cubicBezTo>
                  <a:cubicBezTo>
                    <a:pt x="670" y="143"/>
                    <a:pt x="672" y="138"/>
                    <a:pt x="674" y="140"/>
                  </a:cubicBezTo>
                  <a:cubicBezTo>
                    <a:pt x="677" y="143"/>
                    <a:pt x="676" y="144"/>
                    <a:pt x="675" y="148"/>
                  </a:cubicBezTo>
                  <a:cubicBezTo>
                    <a:pt x="680" y="147"/>
                    <a:pt x="684" y="145"/>
                    <a:pt x="689" y="144"/>
                  </a:cubicBezTo>
                  <a:cubicBezTo>
                    <a:pt x="690" y="143"/>
                    <a:pt x="691" y="141"/>
                    <a:pt x="692" y="140"/>
                  </a:cubicBezTo>
                  <a:cubicBezTo>
                    <a:pt x="693" y="140"/>
                    <a:pt x="694" y="142"/>
                    <a:pt x="696" y="142"/>
                  </a:cubicBezTo>
                  <a:cubicBezTo>
                    <a:pt x="697" y="141"/>
                    <a:pt x="701" y="141"/>
                    <a:pt x="701" y="139"/>
                  </a:cubicBezTo>
                  <a:cubicBezTo>
                    <a:pt x="700" y="138"/>
                    <a:pt x="701" y="134"/>
                    <a:pt x="699" y="133"/>
                  </a:cubicBezTo>
                  <a:cubicBezTo>
                    <a:pt x="697" y="132"/>
                    <a:pt x="696" y="130"/>
                    <a:pt x="694" y="132"/>
                  </a:cubicBezTo>
                  <a:cubicBezTo>
                    <a:pt x="691" y="134"/>
                    <a:pt x="691" y="135"/>
                    <a:pt x="689" y="132"/>
                  </a:cubicBezTo>
                  <a:cubicBezTo>
                    <a:pt x="687" y="129"/>
                    <a:pt x="695" y="123"/>
                    <a:pt x="697" y="122"/>
                  </a:cubicBezTo>
                  <a:cubicBezTo>
                    <a:pt x="702" y="118"/>
                    <a:pt x="694" y="115"/>
                    <a:pt x="696" y="114"/>
                  </a:cubicBezTo>
                  <a:cubicBezTo>
                    <a:pt x="698" y="112"/>
                    <a:pt x="704" y="116"/>
                    <a:pt x="707" y="115"/>
                  </a:cubicBezTo>
                  <a:cubicBezTo>
                    <a:pt x="713" y="113"/>
                    <a:pt x="714" y="112"/>
                    <a:pt x="718" y="107"/>
                  </a:cubicBezTo>
                  <a:cubicBezTo>
                    <a:pt x="715" y="106"/>
                    <a:pt x="712" y="105"/>
                    <a:pt x="710" y="103"/>
                  </a:cubicBezTo>
                  <a:cubicBezTo>
                    <a:pt x="714" y="103"/>
                    <a:pt x="719" y="102"/>
                    <a:pt x="724" y="101"/>
                  </a:cubicBezTo>
                  <a:cubicBezTo>
                    <a:pt x="724" y="96"/>
                    <a:pt x="712" y="95"/>
                    <a:pt x="708" y="94"/>
                  </a:cubicBezTo>
                  <a:cubicBezTo>
                    <a:pt x="714" y="94"/>
                    <a:pt x="719" y="94"/>
                    <a:pt x="724" y="94"/>
                  </a:cubicBezTo>
                  <a:cubicBezTo>
                    <a:pt x="725" y="88"/>
                    <a:pt x="710" y="90"/>
                    <a:pt x="706" y="89"/>
                  </a:cubicBezTo>
                  <a:cubicBezTo>
                    <a:pt x="716" y="88"/>
                    <a:pt x="726" y="87"/>
                    <a:pt x="735" y="85"/>
                  </a:cubicBezTo>
                  <a:cubicBezTo>
                    <a:pt x="735" y="84"/>
                    <a:pt x="734" y="82"/>
                    <a:pt x="734" y="80"/>
                  </a:cubicBezTo>
                  <a:cubicBezTo>
                    <a:pt x="737" y="81"/>
                    <a:pt x="742" y="84"/>
                    <a:pt x="745" y="82"/>
                  </a:cubicBezTo>
                  <a:cubicBezTo>
                    <a:pt x="750" y="79"/>
                    <a:pt x="752" y="78"/>
                    <a:pt x="756" y="74"/>
                  </a:cubicBezTo>
                  <a:cubicBezTo>
                    <a:pt x="752" y="73"/>
                    <a:pt x="749" y="73"/>
                    <a:pt x="745" y="73"/>
                  </a:cubicBezTo>
                  <a:cubicBezTo>
                    <a:pt x="751" y="72"/>
                    <a:pt x="756" y="71"/>
                    <a:pt x="762" y="70"/>
                  </a:cubicBezTo>
                  <a:cubicBezTo>
                    <a:pt x="767" y="69"/>
                    <a:pt x="772" y="63"/>
                    <a:pt x="777" y="60"/>
                  </a:cubicBezTo>
                  <a:cubicBezTo>
                    <a:pt x="782" y="57"/>
                    <a:pt x="801" y="52"/>
                    <a:pt x="802" y="45"/>
                  </a:cubicBezTo>
                  <a:cubicBezTo>
                    <a:pt x="787" y="48"/>
                    <a:pt x="773" y="51"/>
                    <a:pt x="759" y="54"/>
                  </a:cubicBezTo>
                  <a:cubicBezTo>
                    <a:pt x="768" y="51"/>
                    <a:pt x="776" y="48"/>
                    <a:pt x="785" y="46"/>
                  </a:cubicBezTo>
                  <a:cubicBezTo>
                    <a:pt x="780" y="45"/>
                    <a:pt x="775" y="44"/>
                    <a:pt x="770" y="43"/>
                  </a:cubicBezTo>
                  <a:cubicBezTo>
                    <a:pt x="781" y="42"/>
                    <a:pt x="792" y="42"/>
                    <a:pt x="803" y="41"/>
                  </a:cubicBezTo>
                  <a:cubicBezTo>
                    <a:pt x="811" y="40"/>
                    <a:pt x="821" y="32"/>
                    <a:pt x="829" y="28"/>
                  </a:cubicBezTo>
                  <a:cubicBezTo>
                    <a:pt x="819" y="24"/>
                    <a:pt x="810" y="22"/>
                    <a:pt x="800" y="20"/>
                  </a:cubicBezTo>
                  <a:cubicBezTo>
                    <a:pt x="791" y="19"/>
                    <a:pt x="783" y="21"/>
                    <a:pt x="774" y="23"/>
                  </a:cubicBezTo>
                  <a:cubicBezTo>
                    <a:pt x="779" y="21"/>
                    <a:pt x="784" y="18"/>
                    <a:pt x="788" y="15"/>
                  </a:cubicBezTo>
                  <a:cubicBezTo>
                    <a:pt x="779" y="14"/>
                    <a:pt x="770" y="11"/>
                    <a:pt x="761" y="11"/>
                  </a:cubicBezTo>
                  <a:cubicBezTo>
                    <a:pt x="753" y="11"/>
                    <a:pt x="743" y="14"/>
                    <a:pt x="735" y="15"/>
                  </a:cubicBezTo>
                  <a:cubicBezTo>
                    <a:pt x="736" y="18"/>
                    <a:pt x="737" y="20"/>
                    <a:pt x="739" y="22"/>
                  </a:cubicBezTo>
                  <a:cubicBezTo>
                    <a:pt x="734" y="19"/>
                    <a:pt x="729" y="14"/>
                    <a:pt x="724" y="14"/>
                  </a:cubicBezTo>
                  <a:cubicBezTo>
                    <a:pt x="717" y="14"/>
                    <a:pt x="710" y="13"/>
                    <a:pt x="703" y="13"/>
                  </a:cubicBezTo>
                  <a:cubicBezTo>
                    <a:pt x="708" y="17"/>
                    <a:pt x="712" y="20"/>
                    <a:pt x="716" y="24"/>
                  </a:cubicBezTo>
                  <a:cubicBezTo>
                    <a:pt x="711" y="22"/>
                    <a:pt x="706" y="20"/>
                    <a:pt x="701" y="18"/>
                  </a:cubicBezTo>
                  <a:cubicBezTo>
                    <a:pt x="698" y="17"/>
                    <a:pt x="690" y="14"/>
                    <a:pt x="688" y="15"/>
                  </a:cubicBezTo>
                  <a:cubicBezTo>
                    <a:pt x="686" y="16"/>
                    <a:pt x="685" y="19"/>
                    <a:pt x="683" y="19"/>
                  </a:cubicBezTo>
                  <a:cubicBezTo>
                    <a:pt x="680" y="19"/>
                    <a:pt x="677" y="19"/>
                    <a:pt x="673" y="19"/>
                  </a:cubicBezTo>
                  <a:cubicBezTo>
                    <a:pt x="670" y="20"/>
                    <a:pt x="666" y="25"/>
                    <a:pt x="663" y="27"/>
                  </a:cubicBezTo>
                  <a:cubicBezTo>
                    <a:pt x="671" y="32"/>
                    <a:pt x="679" y="36"/>
                    <a:pt x="688" y="41"/>
                  </a:cubicBezTo>
                  <a:cubicBezTo>
                    <a:pt x="679" y="38"/>
                    <a:pt x="669" y="36"/>
                    <a:pt x="660" y="34"/>
                  </a:cubicBezTo>
                  <a:cubicBezTo>
                    <a:pt x="656" y="33"/>
                    <a:pt x="652" y="28"/>
                    <a:pt x="648" y="26"/>
                  </a:cubicBezTo>
                  <a:cubicBezTo>
                    <a:pt x="646" y="24"/>
                    <a:pt x="641" y="25"/>
                    <a:pt x="638" y="25"/>
                  </a:cubicBezTo>
                  <a:cubicBezTo>
                    <a:pt x="639" y="27"/>
                    <a:pt x="639" y="29"/>
                    <a:pt x="640" y="30"/>
                  </a:cubicBezTo>
                  <a:cubicBezTo>
                    <a:pt x="637" y="30"/>
                    <a:pt x="633" y="31"/>
                    <a:pt x="630" y="31"/>
                  </a:cubicBezTo>
                  <a:cubicBezTo>
                    <a:pt x="632" y="32"/>
                    <a:pt x="634" y="33"/>
                    <a:pt x="637" y="34"/>
                  </a:cubicBezTo>
                  <a:cubicBezTo>
                    <a:pt x="628" y="35"/>
                    <a:pt x="615" y="29"/>
                    <a:pt x="611" y="40"/>
                  </a:cubicBezTo>
                  <a:cubicBezTo>
                    <a:pt x="604" y="35"/>
                    <a:pt x="596" y="39"/>
                    <a:pt x="590" y="43"/>
                  </a:cubicBezTo>
                  <a:cubicBezTo>
                    <a:pt x="594" y="45"/>
                    <a:pt x="598" y="47"/>
                    <a:pt x="602" y="49"/>
                  </a:cubicBezTo>
                  <a:cubicBezTo>
                    <a:pt x="607" y="47"/>
                    <a:pt x="611" y="46"/>
                    <a:pt x="615" y="44"/>
                  </a:cubicBezTo>
                  <a:close/>
                  <a:moveTo>
                    <a:pt x="521" y="118"/>
                  </a:moveTo>
                  <a:cubicBezTo>
                    <a:pt x="518" y="115"/>
                    <a:pt x="515" y="115"/>
                    <a:pt x="511" y="116"/>
                  </a:cubicBezTo>
                  <a:cubicBezTo>
                    <a:pt x="507" y="117"/>
                    <a:pt x="509" y="120"/>
                    <a:pt x="512" y="120"/>
                  </a:cubicBezTo>
                  <a:cubicBezTo>
                    <a:pt x="515" y="119"/>
                    <a:pt x="518" y="117"/>
                    <a:pt x="521" y="118"/>
                  </a:cubicBezTo>
                  <a:close/>
                  <a:moveTo>
                    <a:pt x="684" y="367"/>
                  </a:moveTo>
                  <a:cubicBezTo>
                    <a:pt x="687" y="365"/>
                    <a:pt x="694" y="358"/>
                    <a:pt x="687" y="356"/>
                  </a:cubicBezTo>
                  <a:cubicBezTo>
                    <a:pt x="684" y="355"/>
                    <a:pt x="681" y="358"/>
                    <a:pt x="681" y="360"/>
                  </a:cubicBezTo>
                  <a:cubicBezTo>
                    <a:pt x="681" y="364"/>
                    <a:pt x="682" y="364"/>
                    <a:pt x="684" y="367"/>
                  </a:cubicBezTo>
                  <a:close/>
                  <a:moveTo>
                    <a:pt x="1228" y="486"/>
                  </a:moveTo>
                  <a:cubicBezTo>
                    <a:pt x="1227" y="486"/>
                    <a:pt x="1227" y="487"/>
                    <a:pt x="1226" y="488"/>
                  </a:cubicBezTo>
                  <a:cubicBezTo>
                    <a:pt x="1233" y="494"/>
                    <a:pt x="1243" y="483"/>
                    <a:pt x="1249" y="481"/>
                  </a:cubicBezTo>
                  <a:cubicBezTo>
                    <a:pt x="1252" y="480"/>
                    <a:pt x="1253" y="482"/>
                    <a:pt x="1254" y="479"/>
                  </a:cubicBezTo>
                  <a:cubicBezTo>
                    <a:pt x="1255" y="477"/>
                    <a:pt x="1256" y="474"/>
                    <a:pt x="1257" y="472"/>
                  </a:cubicBezTo>
                  <a:cubicBezTo>
                    <a:pt x="1258" y="468"/>
                    <a:pt x="1256" y="464"/>
                    <a:pt x="1254" y="461"/>
                  </a:cubicBezTo>
                  <a:cubicBezTo>
                    <a:pt x="1259" y="458"/>
                    <a:pt x="1260" y="458"/>
                    <a:pt x="1261" y="452"/>
                  </a:cubicBezTo>
                  <a:cubicBezTo>
                    <a:pt x="1258" y="453"/>
                    <a:pt x="1257" y="448"/>
                    <a:pt x="1256" y="446"/>
                  </a:cubicBezTo>
                  <a:cubicBezTo>
                    <a:pt x="1254" y="444"/>
                    <a:pt x="1250" y="447"/>
                    <a:pt x="1248" y="447"/>
                  </a:cubicBezTo>
                  <a:cubicBezTo>
                    <a:pt x="1249" y="446"/>
                    <a:pt x="1249" y="446"/>
                    <a:pt x="1249" y="445"/>
                  </a:cubicBezTo>
                  <a:cubicBezTo>
                    <a:pt x="1244" y="442"/>
                    <a:pt x="1239" y="448"/>
                    <a:pt x="1236" y="452"/>
                  </a:cubicBezTo>
                  <a:cubicBezTo>
                    <a:pt x="1238" y="453"/>
                    <a:pt x="1240" y="453"/>
                    <a:pt x="1241" y="454"/>
                  </a:cubicBezTo>
                  <a:cubicBezTo>
                    <a:pt x="1239" y="456"/>
                    <a:pt x="1238" y="458"/>
                    <a:pt x="1235" y="457"/>
                  </a:cubicBezTo>
                  <a:cubicBezTo>
                    <a:pt x="1233" y="456"/>
                    <a:pt x="1231" y="455"/>
                    <a:pt x="1229" y="456"/>
                  </a:cubicBezTo>
                  <a:cubicBezTo>
                    <a:pt x="1226" y="458"/>
                    <a:pt x="1227" y="458"/>
                    <a:pt x="1228" y="462"/>
                  </a:cubicBezTo>
                  <a:cubicBezTo>
                    <a:pt x="1229" y="463"/>
                    <a:pt x="1226" y="465"/>
                    <a:pt x="1225" y="466"/>
                  </a:cubicBezTo>
                  <a:cubicBezTo>
                    <a:pt x="1228" y="467"/>
                    <a:pt x="1230" y="469"/>
                    <a:pt x="1234" y="469"/>
                  </a:cubicBezTo>
                  <a:cubicBezTo>
                    <a:pt x="1232" y="471"/>
                    <a:pt x="1229" y="473"/>
                    <a:pt x="1227" y="477"/>
                  </a:cubicBezTo>
                  <a:cubicBezTo>
                    <a:pt x="1230" y="476"/>
                    <a:pt x="1233" y="474"/>
                    <a:pt x="1236" y="476"/>
                  </a:cubicBezTo>
                  <a:cubicBezTo>
                    <a:pt x="1234" y="476"/>
                    <a:pt x="1230" y="476"/>
                    <a:pt x="1228" y="478"/>
                  </a:cubicBezTo>
                  <a:cubicBezTo>
                    <a:pt x="1227" y="480"/>
                    <a:pt x="1225" y="481"/>
                    <a:pt x="1223" y="481"/>
                  </a:cubicBezTo>
                  <a:cubicBezTo>
                    <a:pt x="1224" y="481"/>
                    <a:pt x="1226" y="482"/>
                    <a:pt x="1227" y="482"/>
                  </a:cubicBezTo>
                  <a:cubicBezTo>
                    <a:pt x="1226" y="483"/>
                    <a:pt x="1224" y="484"/>
                    <a:pt x="1223" y="484"/>
                  </a:cubicBezTo>
                  <a:cubicBezTo>
                    <a:pt x="1225" y="485"/>
                    <a:pt x="1226" y="485"/>
                    <a:pt x="1228" y="486"/>
                  </a:cubicBezTo>
                  <a:close/>
                  <a:moveTo>
                    <a:pt x="652" y="356"/>
                  </a:moveTo>
                  <a:cubicBezTo>
                    <a:pt x="653" y="356"/>
                    <a:pt x="653" y="359"/>
                    <a:pt x="654" y="359"/>
                  </a:cubicBezTo>
                  <a:cubicBezTo>
                    <a:pt x="661" y="359"/>
                    <a:pt x="668" y="356"/>
                    <a:pt x="669" y="348"/>
                  </a:cubicBezTo>
                  <a:cubicBezTo>
                    <a:pt x="667" y="348"/>
                    <a:pt x="666" y="348"/>
                    <a:pt x="664" y="348"/>
                  </a:cubicBezTo>
                  <a:cubicBezTo>
                    <a:pt x="660" y="348"/>
                    <a:pt x="658" y="348"/>
                    <a:pt x="654" y="351"/>
                  </a:cubicBezTo>
                  <a:cubicBezTo>
                    <a:pt x="652" y="353"/>
                    <a:pt x="651" y="353"/>
                    <a:pt x="652" y="356"/>
                  </a:cubicBezTo>
                  <a:close/>
                  <a:moveTo>
                    <a:pt x="578" y="165"/>
                  </a:moveTo>
                  <a:cubicBezTo>
                    <a:pt x="577" y="161"/>
                    <a:pt x="573" y="154"/>
                    <a:pt x="568" y="156"/>
                  </a:cubicBezTo>
                  <a:cubicBezTo>
                    <a:pt x="565" y="157"/>
                    <a:pt x="552" y="159"/>
                    <a:pt x="554" y="166"/>
                  </a:cubicBezTo>
                  <a:cubicBezTo>
                    <a:pt x="555" y="168"/>
                    <a:pt x="566" y="172"/>
                    <a:pt x="568" y="174"/>
                  </a:cubicBezTo>
                  <a:cubicBezTo>
                    <a:pt x="574" y="173"/>
                    <a:pt x="580" y="174"/>
                    <a:pt x="578" y="165"/>
                  </a:cubicBezTo>
                  <a:close/>
                  <a:moveTo>
                    <a:pt x="489" y="98"/>
                  </a:moveTo>
                  <a:cubicBezTo>
                    <a:pt x="493" y="99"/>
                    <a:pt x="494" y="93"/>
                    <a:pt x="498" y="96"/>
                  </a:cubicBezTo>
                  <a:cubicBezTo>
                    <a:pt x="497" y="97"/>
                    <a:pt x="496" y="98"/>
                    <a:pt x="496" y="98"/>
                  </a:cubicBezTo>
                  <a:cubicBezTo>
                    <a:pt x="498" y="99"/>
                    <a:pt x="500" y="99"/>
                    <a:pt x="502" y="100"/>
                  </a:cubicBezTo>
                  <a:cubicBezTo>
                    <a:pt x="502" y="106"/>
                    <a:pt x="493" y="101"/>
                    <a:pt x="489" y="104"/>
                  </a:cubicBezTo>
                  <a:cubicBezTo>
                    <a:pt x="490" y="116"/>
                    <a:pt x="503" y="104"/>
                    <a:pt x="506" y="107"/>
                  </a:cubicBezTo>
                  <a:cubicBezTo>
                    <a:pt x="508" y="110"/>
                    <a:pt x="513" y="109"/>
                    <a:pt x="517" y="110"/>
                  </a:cubicBezTo>
                  <a:cubicBezTo>
                    <a:pt x="521" y="110"/>
                    <a:pt x="521" y="112"/>
                    <a:pt x="523" y="116"/>
                  </a:cubicBezTo>
                  <a:cubicBezTo>
                    <a:pt x="525" y="119"/>
                    <a:pt x="541" y="119"/>
                    <a:pt x="533" y="109"/>
                  </a:cubicBezTo>
                  <a:cubicBezTo>
                    <a:pt x="532" y="108"/>
                    <a:pt x="529" y="106"/>
                    <a:pt x="529" y="104"/>
                  </a:cubicBezTo>
                  <a:cubicBezTo>
                    <a:pt x="530" y="102"/>
                    <a:pt x="530" y="102"/>
                    <a:pt x="528" y="100"/>
                  </a:cubicBezTo>
                  <a:cubicBezTo>
                    <a:pt x="525" y="97"/>
                    <a:pt x="524" y="98"/>
                    <a:pt x="520" y="99"/>
                  </a:cubicBezTo>
                  <a:cubicBezTo>
                    <a:pt x="521" y="90"/>
                    <a:pt x="510" y="95"/>
                    <a:pt x="507" y="96"/>
                  </a:cubicBezTo>
                  <a:cubicBezTo>
                    <a:pt x="505" y="91"/>
                    <a:pt x="503" y="87"/>
                    <a:pt x="497" y="88"/>
                  </a:cubicBezTo>
                  <a:cubicBezTo>
                    <a:pt x="490" y="89"/>
                    <a:pt x="486" y="87"/>
                    <a:pt x="484" y="94"/>
                  </a:cubicBezTo>
                  <a:cubicBezTo>
                    <a:pt x="486" y="94"/>
                    <a:pt x="488" y="94"/>
                    <a:pt x="491" y="94"/>
                  </a:cubicBezTo>
                  <a:cubicBezTo>
                    <a:pt x="490" y="95"/>
                    <a:pt x="489" y="97"/>
                    <a:pt x="489" y="98"/>
                  </a:cubicBezTo>
                  <a:close/>
                  <a:moveTo>
                    <a:pt x="491" y="129"/>
                  </a:moveTo>
                  <a:cubicBezTo>
                    <a:pt x="493" y="132"/>
                    <a:pt x="495" y="128"/>
                    <a:pt x="493" y="126"/>
                  </a:cubicBezTo>
                  <a:cubicBezTo>
                    <a:pt x="491" y="124"/>
                    <a:pt x="490" y="123"/>
                    <a:pt x="488" y="121"/>
                  </a:cubicBezTo>
                  <a:cubicBezTo>
                    <a:pt x="486" y="120"/>
                    <a:pt x="484" y="117"/>
                    <a:pt x="481" y="118"/>
                  </a:cubicBezTo>
                  <a:cubicBezTo>
                    <a:pt x="481" y="121"/>
                    <a:pt x="482" y="123"/>
                    <a:pt x="483" y="125"/>
                  </a:cubicBezTo>
                  <a:cubicBezTo>
                    <a:pt x="485" y="127"/>
                    <a:pt x="489" y="128"/>
                    <a:pt x="491" y="129"/>
                  </a:cubicBezTo>
                  <a:close/>
                  <a:moveTo>
                    <a:pt x="537" y="75"/>
                  </a:moveTo>
                  <a:cubicBezTo>
                    <a:pt x="535" y="71"/>
                    <a:pt x="524" y="72"/>
                    <a:pt x="527" y="78"/>
                  </a:cubicBezTo>
                  <a:cubicBezTo>
                    <a:pt x="533" y="80"/>
                    <a:pt x="541" y="85"/>
                    <a:pt x="537" y="75"/>
                  </a:cubicBezTo>
                  <a:close/>
                  <a:moveTo>
                    <a:pt x="552" y="111"/>
                  </a:moveTo>
                  <a:cubicBezTo>
                    <a:pt x="550" y="112"/>
                    <a:pt x="548" y="112"/>
                    <a:pt x="545" y="113"/>
                  </a:cubicBezTo>
                  <a:cubicBezTo>
                    <a:pt x="547" y="114"/>
                    <a:pt x="551" y="118"/>
                    <a:pt x="551" y="118"/>
                  </a:cubicBezTo>
                  <a:cubicBezTo>
                    <a:pt x="554" y="118"/>
                    <a:pt x="556" y="117"/>
                    <a:pt x="558" y="116"/>
                  </a:cubicBezTo>
                  <a:cubicBezTo>
                    <a:pt x="561" y="115"/>
                    <a:pt x="566" y="115"/>
                    <a:pt x="567" y="113"/>
                  </a:cubicBezTo>
                  <a:cubicBezTo>
                    <a:pt x="568" y="111"/>
                    <a:pt x="565" y="109"/>
                    <a:pt x="568" y="106"/>
                  </a:cubicBezTo>
                  <a:cubicBezTo>
                    <a:pt x="565" y="105"/>
                    <a:pt x="561" y="105"/>
                    <a:pt x="559" y="104"/>
                  </a:cubicBezTo>
                  <a:cubicBezTo>
                    <a:pt x="557" y="104"/>
                    <a:pt x="555" y="101"/>
                    <a:pt x="552" y="100"/>
                  </a:cubicBezTo>
                  <a:cubicBezTo>
                    <a:pt x="549" y="98"/>
                    <a:pt x="536" y="96"/>
                    <a:pt x="543" y="104"/>
                  </a:cubicBezTo>
                  <a:cubicBezTo>
                    <a:pt x="542" y="104"/>
                    <a:pt x="541" y="104"/>
                    <a:pt x="541" y="104"/>
                  </a:cubicBezTo>
                  <a:cubicBezTo>
                    <a:pt x="542" y="111"/>
                    <a:pt x="548" y="108"/>
                    <a:pt x="552" y="111"/>
                  </a:cubicBezTo>
                  <a:close/>
                  <a:moveTo>
                    <a:pt x="434" y="114"/>
                  </a:moveTo>
                  <a:cubicBezTo>
                    <a:pt x="427" y="115"/>
                    <a:pt x="424" y="114"/>
                    <a:pt x="426" y="122"/>
                  </a:cubicBezTo>
                  <a:cubicBezTo>
                    <a:pt x="429" y="122"/>
                    <a:pt x="432" y="127"/>
                    <a:pt x="434" y="126"/>
                  </a:cubicBezTo>
                  <a:cubicBezTo>
                    <a:pt x="439" y="125"/>
                    <a:pt x="443" y="124"/>
                    <a:pt x="447" y="123"/>
                  </a:cubicBezTo>
                  <a:cubicBezTo>
                    <a:pt x="450" y="122"/>
                    <a:pt x="449" y="121"/>
                    <a:pt x="450" y="119"/>
                  </a:cubicBezTo>
                  <a:cubicBezTo>
                    <a:pt x="450" y="117"/>
                    <a:pt x="445" y="118"/>
                    <a:pt x="444" y="116"/>
                  </a:cubicBezTo>
                  <a:cubicBezTo>
                    <a:pt x="447" y="116"/>
                    <a:pt x="451" y="115"/>
                    <a:pt x="453" y="112"/>
                  </a:cubicBezTo>
                  <a:cubicBezTo>
                    <a:pt x="448" y="110"/>
                    <a:pt x="440" y="113"/>
                    <a:pt x="434" y="114"/>
                  </a:cubicBezTo>
                  <a:close/>
                  <a:moveTo>
                    <a:pt x="448" y="144"/>
                  </a:moveTo>
                  <a:cubicBezTo>
                    <a:pt x="450" y="146"/>
                    <a:pt x="453" y="147"/>
                    <a:pt x="456" y="149"/>
                  </a:cubicBezTo>
                  <a:cubicBezTo>
                    <a:pt x="454" y="150"/>
                    <a:pt x="452" y="151"/>
                    <a:pt x="450" y="151"/>
                  </a:cubicBezTo>
                  <a:cubicBezTo>
                    <a:pt x="452" y="152"/>
                    <a:pt x="459" y="154"/>
                    <a:pt x="459" y="156"/>
                  </a:cubicBezTo>
                  <a:cubicBezTo>
                    <a:pt x="459" y="161"/>
                    <a:pt x="454" y="158"/>
                    <a:pt x="450" y="158"/>
                  </a:cubicBezTo>
                  <a:cubicBezTo>
                    <a:pt x="449" y="158"/>
                    <a:pt x="441" y="159"/>
                    <a:pt x="440" y="157"/>
                  </a:cubicBezTo>
                  <a:cubicBezTo>
                    <a:pt x="439" y="152"/>
                    <a:pt x="438" y="152"/>
                    <a:pt x="434" y="153"/>
                  </a:cubicBezTo>
                  <a:cubicBezTo>
                    <a:pt x="434" y="152"/>
                    <a:pt x="435" y="152"/>
                    <a:pt x="436" y="151"/>
                  </a:cubicBezTo>
                  <a:cubicBezTo>
                    <a:pt x="433" y="149"/>
                    <a:pt x="429" y="144"/>
                    <a:pt x="425" y="145"/>
                  </a:cubicBezTo>
                  <a:cubicBezTo>
                    <a:pt x="418" y="146"/>
                    <a:pt x="421" y="143"/>
                    <a:pt x="415" y="141"/>
                  </a:cubicBezTo>
                  <a:cubicBezTo>
                    <a:pt x="414" y="140"/>
                    <a:pt x="405" y="141"/>
                    <a:pt x="405" y="143"/>
                  </a:cubicBezTo>
                  <a:cubicBezTo>
                    <a:pt x="405" y="145"/>
                    <a:pt x="412" y="146"/>
                    <a:pt x="414" y="147"/>
                  </a:cubicBezTo>
                  <a:cubicBezTo>
                    <a:pt x="408" y="146"/>
                    <a:pt x="404" y="146"/>
                    <a:pt x="398" y="148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02" y="153"/>
                    <a:pt x="409" y="151"/>
                    <a:pt x="413" y="151"/>
                  </a:cubicBezTo>
                  <a:cubicBezTo>
                    <a:pt x="411" y="152"/>
                    <a:pt x="394" y="151"/>
                    <a:pt x="394" y="156"/>
                  </a:cubicBezTo>
                  <a:cubicBezTo>
                    <a:pt x="395" y="160"/>
                    <a:pt x="409" y="155"/>
                    <a:pt x="411" y="155"/>
                  </a:cubicBezTo>
                  <a:cubicBezTo>
                    <a:pt x="405" y="159"/>
                    <a:pt x="394" y="156"/>
                    <a:pt x="391" y="162"/>
                  </a:cubicBezTo>
                  <a:cubicBezTo>
                    <a:pt x="395" y="164"/>
                    <a:pt x="397" y="165"/>
                    <a:pt x="402" y="163"/>
                  </a:cubicBezTo>
                  <a:cubicBezTo>
                    <a:pt x="402" y="164"/>
                    <a:pt x="402" y="165"/>
                    <a:pt x="402" y="166"/>
                  </a:cubicBezTo>
                  <a:cubicBezTo>
                    <a:pt x="403" y="166"/>
                    <a:pt x="405" y="167"/>
                    <a:pt x="407" y="167"/>
                  </a:cubicBezTo>
                  <a:cubicBezTo>
                    <a:pt x="406" y="163"/>
                    <a:pt x="410" y="164"/>
                    <a:pt x="411" y="168"/>
                  </a:cubicBezTo>
                  <a:cubicBezTo>
                    <a:pt x="416" y="165"/>
                    <a:pt x="417" y="164"/>
                    <a:pt x="419" y="158"/>
                  </a:cubicBezTo>
                  <a:cubicBezTo>
                    <a:pt x="422" y="160"/>
                    <a:pt x="421" y="162"/>
                    <a:pt x="420" y="165"/>
                  </a:cubicBezTo>
                  <a:cubicBezTo>
                    <a:pt x="423" y="165"/>
                    <a:pt x="429" y="167"/>
                    <a:pt x="430" y="163"/>
                  </a:cubicBezTo>
                  <a:cubicBezTo>
                    <a:pt x="432" y="167"/>
                    <a:pt x="438" y="165"/>
                    <a:pt x="441" y="162"/>
                  </a:cubicBezTo>
                  <a:cubicBezTo>
                    <a:pt x="436" y="169"/>
                    <a:pt x="424" y="170"/>
                    <a:pt x="416" y="172"/>
                  </a:cubicBezTo>
                  <a:cubicBezTo>
                    <a:pt x="426" y="179"/>
                    <a:pt x="430" y="177"/>
                    <a:pt x="440" y="173"/>
                  </a:cubicBezTo>
                  <a:cubicBezTo>
                    <a:pt x="446" y="171"/>
                    <a:pt x="452" y="169"/>
                    <a:pt x="457" y="167"/>
                  </a:cubicBezTo>
                  <a:cubicBezTo>
                    <a:pt x="461" y="165"/>
                    <a:pt x="463" y="168"/>
                    <a:pt x="466" y="168"/>
                  </a:cubicBezTo>
                  <a:cubicBezTo>
                    <a:pt x="467" y="168"/>
                    <a:pt x="468" y="165"/>
                    <a:pt x="470" y="165"/>
                  </a:cubicBezTo>
                  <a:cubicBezTo>
                    <a:pt x="473" y="165"/>
                    <a:pt x="476" y="165"/>
                    <a:pt x="479" y="165"/>
                  </a:cubicBezTo>
                  <a:cubicBezTo>
                    <a:pt x="482" y="165"/>
                    <a:pt x="484" y="161"/>
                    <a:pt x="485" y="157"/>
                  </a:cubicBezTo>
                  <a:cubicBezTo>
                    <a:pt x="486" y="152"/>
                    <a:pt x="485" y="148"/>
                    <a:pt x="479" y="149"/>
                  </a:cubicBezTo>
                  <a:cubicBezTo>
                    <a:pt x="471" y="150"/>
                    <a:pt x="478" y="152"/>
                    <a:pt x="475" y="156"/>
                  </a:cubicBezTo>
                  <a:cubicBezTo>
                    <a:pt x="473" y="152"/>
                    <a:pt x="472" y="151"/>
                    <a:pt x="469" y="150"/>
                  </a:cubicBezTo>
                  <a:cubicBezTo>
                    <a:pt x="467" y="149"/>
                    <a:pt x="466" y="145"/>
                    <a:pt x="464" y="144"/>
                  </a:cubicBezTo>
                  <a:cubicBezTo>
                    <a:pt x="461" y="141"/>
                    <a:pt x="463" y="132"/>
                    <a:pt x="456" y="135"/>
                  </a:cubicBezTo>
                  <a:cubicBezTo>
                    <a:pt x="453" y="139"/>
                    <a:pt x="451" y="141"/>
                    <a:pt x="448" y="144"/>
                  </a:cubicBezTo>
                  <a:close/>
                  <a:moveTo>
                    <a:pt x="553" y="74"/>
                  </a:moveTo>
                  <a:cubicBezTo>
                    <a:pt x="554" y="83"/>
                    <a:pt x="564" y="83"/>
                    <a:pt x="570" y="81"/>
                  </a:cubicBezTo>
                  <a:cubicBezTo>
                    <a:pt x="568" y="84"/>
                    <a:pt x="565" y="84"/>
                    <a:pt x="562" y="84"/>
                  </a:cubicBezTo>
                  <a:cubicBezTo>
                    <a:pt x="560" y="84"/>
                    <a:pt x="560" y="88"/>
                    <a:pt x="563" y="87"/>
                  </a:cubicBezTo>
                  <a:cubicBezTo>
                    <a:pt x="565" y="87"/>
                    <a:pt x="565" y="91"/>
                    <a:pt x="568" y="89"/>
                  </a:cubicBezTo>
                  <a:cubicBezTo>
                    <a:pt x="570" y="88"/>
                    <a:pt x="571" y="86"/>
                    <a:pt x="573" y="87"/>
                  </a:cubicBezTo>
                  <a:cubicBezTo>
                    <a:pt x="573" y="88"/>
                    <a:pt x="573" y="89"/>
                    <a:pt x="573" y="89"/>
                  </a:cubicBezTo>
                  <a:cubicBezTo>
                    <a:pt x="576" y="91"/>
                    <a:pt x="577" y="88"/>
                    <a:pt x="579" y="87"/>
                  </a:cubicBezTo>
                  <a:cubicBezTo>
                    <a:pt x="580" y="87"/>
                    <a:pt x="582" y="90"/>
                    <a:pt x="582" y="86"/>
                  </a:cubicBezTo>
                  <a:cubicBezTo>
                    <a:pt x="586" y="88"/>
                    <a:pt x="593" y="85"/>
                    <a:pt x="596" y="88"/>
                  </a:cubicBezTo>
                  <a:cubicBezTo>
                    <a:pt x="593" y="89"/>
                    <a:pt x="589" y="89"/>
                    <a:pt x="585" y="89"/>
                  </a:cubicBezTo>
                  <a:cubicBezTo>
                    <a:pt x="591" y="92"/>
                    <a:pt x="596" y="91"/>
                    <a:pt x="602" y="90"/>
                  </a:cubicBezTo>
                  <a:cubicBezTo>
                    <a:pt x="592" y="92"/>
                    <a:pt x="582" y="91"/>
                    <a:pt x="572" y="95"/>
                  </a:cubicBezTo>
                  <a:cubicBezTo>
                    <a:pt x="575" y="98"/>
                    <a:pt x="578" y="98"/>
                    <a:pt x="582" y="99"/>
                  </a:cubicBezTo>
                  <a:cubicBezTo>
                    <a:pt x="580" y="99"/>
                    <a:pt x="578" y="99"/>
                    <a:pt x="576" y="99"/>
                  </a:cubicBezTo>
                  <a:cubicBezTo>
                    <a:pt x="579" y="104"/>
                    <a:pt x="587" y="102"/>
                    <a:pt x="592" y="103"/>
                  </a:cubicBezTo>
                  <a:cubicBezTo>
                    <a:pt x="589" y="104"/>
                    <a:pt x="586" y="104"/>
                    <a:pt x="582" y="104"/>
                  </a:cubicBezTo>
                  <a:cubicBezTo>
                    <a:pt x="587" y="111"/>
                    <a:pt x="596" y="110"/>
                    <a:pt x="603" y="111"/>
                  </a:cubicBezTo>
                  <a:cubicBezTo>
                    <a:pt x="603" y="109"/>
                    <a:pt x="601" y="107"/>
                    <a:pt x="600" y="107"/>
                  </a:cubicBezTo>
                  <a:cubicBezTo>
                    <a:pt x="604" y="107"/>
                    <a:pt x="606" y="109"/>
                    <a:pt x="609" y="111"/>
                  </a:cubicBezTo>
                  <a:cubicBezTo>
                    <a:pt x="608" y="108"/>
                    <a:pt x="606" y="105"/>
                    <a:pt x="605" y="102"/>
                  </a:cubicBezTo>
                  <a:cubicBezTo>
                    <a:pt x="608" y="105"/>
                    <a:pt x="611" y="108"/>
                    <a:pt x="614" y="111"/>
                  </a:cubicBezTo>
                  <a:cubicBezTo>
                    <a:pt x="616" y="107"/>
                    <a:pt x="617" y="105"/>
                    <a:pt x="615" y="102"/>
                  </a:cubicBezTo>
                  <a:cubicBezTo>
                    <a:pt x="628" y="109"/>
                    <a:pt x="613" y="96"/>
                    <a:pt x="623" y="93"/>
                  </a:cubicBezTo>
                  <a:cubicBezTo>
                    <a:pt x="622" y="96"/>
                    <a:pt x="623" y="99"/>
                    <a:pt x="624" y="101"/>
                  </a:cubicBezTo>
                  <a:cubicBezTo>
                    <a:pt x="627" y="99"/>
                    <a:pt x="630" y="98"/>
                    <a:pt x="629" y="94"/>
                  </a:cubicBezTo>
                  <a:cubicBezTo>
                    <a:pt x="631" y="96"/>
                    <a:pt x="641" y="91"/>
                    <a:pt x="645" y="90"/>
                  </a:cubicBezTo>
                  <a:cubicBezTo>
                    <a:pt x="643" y="87"/>
                    <a:pt x="641" y="85"/>
                    <a:pt x="638" y="83"/>
                  </a:cubicBezTo>
                  <a:cubicBezTo>
                    <a:pt x="638" y="84"/>
                    <a:pt x="637" y="85"/>
                    <a:pt x="636" y="86"/>
                  </a:cubicBezTo>
                  <a:cubicBezTo>
                    <a:pt x="636" y="79"/>
                    <a:pt x="628" y="83"/>
                    <a:pt x="625" y="85"/>
                  </a:cubicBezTo>
                  <a:cubicBezTo>
                    <a:pt x="629" y="78"/>
                    <a:pt x="631" y="75"/>
                    <a:pt x="622" y="74"/>
                  </a:cubicBezTo>
                  <a:cubicBezTo>
                    <a:pt x="627" y="69"/>
                    <a:pt x="620" y="64"/>
                    <a:pt x="615" y="68"/>
                  </a:cubicBezTo>
                  <a:cubicBezTo>
                    <a:pt x="616" y="69"/>
                    <a:pt x="617" y="71"/>
                    <a:pt x="618" y="73"/>
                  </a:cubicBezTo>
                  <a:cubicBezTo>
                    <a:pt x="616" y="73"/>
                    <a:pt x="613" y="72"/>
                    <a:pt x="611" y="70"/>
                  </a:cubicBezTo>
                  <a:cubicBezTo>
                    <a:pt x="611" y="68"/>
                    <a:pt x="613" y="64"/>
                    <a:pt x="609" y="65"/>
                  </a:cubicBezTo>
                  <a:cubicBezTo>
                    <a:pt x="605" y="66"/>
                    <a:pt x="601" y="64"/>
                    <a:pt x="598" y="61"/>
                  </a:cubicBezTo>
                  <a:cubicBezTo>
                    <a:pt x="593" y="55"/>
                    <a:pt x="591" y="51"/>
                    <a:pt x="584" y="49"/>
                  </a:cubicBezTo>
                  <a:cubicBezTo>
                    <a:pt x="580" y="48"/>
                    <a:pt x="574" y="46"/>
                    <a:pt x="571" y="50"/>
                  </a:cubicBezTo>
                  <a:cubicBezTo>
                    <a:pt x="574" y="52"/>
                    <a:pt x="578" y="50"/>
                    <a:pt x="582" y="52"/>
                  </a:cubicBezTo>
                  <a:cubicBezTo>
                    <a:pt x="578" y="58"/>
                    <a:pt x="566" y="50"/>
                    <a:pt x="563" y="59"/>
                  </a:cubicBezTo>
                  <a:cubicBezTo>
                    <a:pt x="566" y="60"/>
                    <a:pt x="570" y="59"/>
                    <a:pt x="572" y="61"/>
                  </a:cubicBezTo>
                  <a:cubicBezTo>
                    <a:pt x="570" y="62"/>
                    <a:pt x="556" y="63"/>
                    <a:pt x="560" y="67"/>
                  </a:cubicBezTo>
                  <a:cubicBezTo>
                    <a:pt x="558" y="68"/>
                    <a:pt x="556" y="68"/>
                    <a:pt x="554" y="69"/>
                  </a:cubicBezTo>
                  <a:cubicBezTo>
                    <a:pt x="558" y="71"/>
                    <a:pt x="560" y="70"/>
                    <a:pt x="563" y="71"/>
                  </a:cubicBezTo>
                  <a:cubicBezTo>
                    <a:pt x="563" y="71"/>
                    <a:pt x="562" y="72"/>
                    <a:pt x="562" y="72"/>
                  </a:cubicBezTo>
                  <a:cubicBezTo>
                    <a:pt x="565" y="74"/>
                    <a:pt x="569" y="70"/>
                    <a:pt x="572" y="72"/>
                  </a:cubicBezTo>
                  <a:cubicBezTo>
                    <a:pt x="570" y="72"/>
                    <a:pt x="569" y="73"/>
                    <a:pt x="568" y="74"/>
                  </a:cubicBezTo>
                  <a:cubicBezTo>
                    <a:pt x="569" y="74"/>
                    <a:pt x="570" y="75"/>
                    <a:pt x="571" y="76"/>
                  </a:cubicBezTo>
                  <a:cubicBezTo>
                    <a:pt x="569" y="76"/>
                    <a:pt x="568" y="75"/>
                    <a:pt x="567" y="75"/>
                  </a:cubicBezTo>
                  <a:cubicBezTo>
                    <a:pt x="562" y="75"/>
                    <a:pt x="558" y="74"/>
                    <a:pt x="553" y="74"/>
                  </a:cubicBezTo>
                  <a:close/>
                  <a:moveTo>
                    <a:pt x="493" y="147"/>
                  </a:moveTo>
                  <a:cubicBezTo>
                    <a:pt x="496" y="150"/>
                    <a:pt x="509" y="151"/>
                    <a:pt x="507" y="144"/>
                  </a:cubicBezTo>
                  <a:cubicBezTo>
                    <a:pt x="504" y="144"/>
                    <a:pt x="496" y="144"/>
                    <a:pt x="493" y="147"/>
                  </a:cubicBezTo>
                  <a:close/>
                  <a:moveTo>
                    <a:pt x="391" y="147"/>
                  </a:moveTo>
                  <a:cubicBezTo>
                    <a:pt x="389" y="148"/>
                    <a:pt x="377" y="153"/>
                    <a:pt x="378" y="156"/>
                  </a:cubicBezTo>
                  <a:cubicBezTo>
                    <a:pt x="379" y="159"/>
                    <a:pt x="385" y="158"/>
                    <a:pt x="386" y="156"/>
                  </a:cubicBezTo>
                  <a:cubicBezTo>
                    <a:pt x="388" y="154"/>
                    <a:pt x="392" y="151"/>
                    <a:pt x="391" y="147"/>
                  </a:cubicBezTo>
                  <a:close/>
                  <a:moveTo>
                    <a:pt x="1255" y="424"/>
                  </a:moveTo>
                  <a:cubicBezTo>
                    <a:pt x="1254" y="424"/>
                    <a:pt x="1254" y="424"/>
                    <a:pt x="1254" y="424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4"/>
                    <a:pt x="1255" y="424"/>
                  </a:cubicBezTo>
                  <a:close/>
                  <a:moveTo>
                    <a:pt x="474" y="193"/>
                  </a:moveTo>
                  <a:cubicBezTo>
                    <a:pt x="478" y="194"/>
                    <a:pt x="478" y="195"/>
                    <a:pt x="481" y="197"/>
                  </a:cubicBezTo>
                  <a:cubicBezTo>
                    <a:pt x="484" y="200"/>
                    <a:pt x="485" y="202"/>
                    <a:pt x="488" y="201"/>
                  </a:cubicBezTo>
                  <a:cubicBezTo>
                    <a:pt x="491" y="200"/>
                    <a:pt x="493" y="196"/>
                    <a:pt x="493" y="193"/>
                  </a:cubicBezTo>
                  <a:cubicBezTo>
                    <a:pt x="493" y="190"/>
                    <a:pt x="490" y="189"/>
                    <a:pt x="487" y="187"/>
                  </a:cubicBezTo>
                  <a:cubicBezTo>
                    <a:pt x="482" y="188"/>
                    <a:pt x="476" y="186"/>
                    <a:pt x="474" y="193"/>
                  </a:cubicBezTo>
                  <a:close/>
                  <a:moveTo>
                    <a:pt x="500" y="164"/>
                  </a:moveTo>
                  <a:cubicBezTo>
                    <a:pt x="498" y="159"/>
                    <a:pt x="496" y="159"/>
                    <a:pt x="491" y="161"/>
                  </a:cubicBezTo>
                  <a:cubicBezTo>
                    <a:pt x="486" y="168"/>
                    <a:pt x="498" y="165"/>
                    <a:pt x="500" y="164"/>
                  </a:cubicBezTo>
                  <a:close/>
                  <a:moveTo>
                    <a:pt x="492" y="139"/>
                  </a:moveTo>
                  <a:cubicBezTo>
                    <a:pt x="493" y="141"/>
                    <a:pt x="493" y="141"/>
                    <a:pt x="494" y="144"/>
                  </a:cubicBezTo>
                  <a:cubicBezTo>
                    <a:pt x="497" y="144"/>
                    <a:pt x="502" y="145"/>
                    <a:pt x="505" y="142"/>
                  </a:cubicBezTo>
                  <a:cubicBezTo>
                    <a:pt x="503" y="141"/>
                    <a:pt x="501" y="140"/>
                    <a:pt x="500" y="139"/>
                  </a:cubicBezTo>
                  <a:cubicBezTo>
                    <a:pt x="497" y="137"/>
                    <a:pt x="494" y="138"/>
                    <a:pt x="492" y="139"/>
                  </a:cubicBezTo>
                  <a:close/>
                  <a:moveTo>
                    <a:pt x="577" y="124"/>
                  </a:moveTo>
                  <a:cubicBezTo>
                    <a:pt x="579" y="122"/>
                    <a:pt x="580" y="120"/>
                    <a:pt x="581" y="119"/>
                  </a:cubicBezTo>
                  <a:cubicBezTo>
                    <a:pt x="573" y="116"/>
                    <a:pt x="564" y="116"/>
                    <a:pt x="557" y="120"/>
                  </a:cubicBezTo>
                  <a:cubicBezTo>
                    <a:pt x="558" y="126"/>
                    <a:pt x="573" y="124"/>
                    <a:pt x="577" y="124"/>
                  </a:cubicBezTo>
                  <a:close/>
                  <a:moveTo>
                    <a:pt x="682" y="201"/>
                  </a:moveTo>
                  <a:cubicBezTo>
                    <a:pt x="683" y="203"/>
                    <a:pt x="685" y="204"/>
                    <a:pt x="687" y="204"/>
                  </a:cubicBezTo>
                  <a:cubicBezTo>
                    <a:pt x="690" y="206"/>
                    <a:pt x="698" y="202"/>
                    <a:pt x="701" y="202"/>
                  </a:cubicBezTo>
                  <a:cubicBezTo>
                    <a:pt x="705" y="201"/>
                    <a:pt x="710" y="202"/>
                    <a:pt x="713" y="202"/>
                  </a:cubicBezTo>
                  <a:cubicBezTo>
                    <a:pt x="708" y="195"/>
                    <a:pt x="705" y="193"/>
                    <a:pt x="697" y="189"/>
                  </a:cubicBezTo>
                  <a:cubicBezTo>
                    <a:pt x="695" y="188"/>
                    <a:pt x="692" y="190"/>
                    <a:pt x="689" y="189"/>
                  </a:cubicBezTo>
                  <a:cubicBezTo>
                    <a:pt x="686" y="188"/>
                    <a:pt x="683" y="187"/>
                    <a:pt x="680" y="186"/>
                  </a:cubicBezTo>
                  <a:cubicBezTo>
                    <a:pt x="675" y="187"/>
                    <a:pt x="674" y="193"/>
                    <a:pt x="679" y="196"/>
                  </a:cubicBezTo>
                  <a:cubicBezTo>
                    <a:pt x="683" y="197"/>
                    <a:pt x="680" y="198"/>
                    <a:pt x="682" y="201"/>
                  </a:cubicBezTo>
                  <a:close/>
                  <a:moveTo>
                    <a:pt x="597" y="122"/>
                  </a:moveTo>
                  <a:cubicBezTo>
                    <a:pt x="594" y="124"/>
                    <a:pt x="600" y="127"/>
                    <a:pt x="601" y="127"/>
                  </a:cubicBezTo>
                  <a:cubicBezTo>
                    <a:pt x="604" y="129"/>
                    <a:pt x="606" y="127"/>
                    <a:pt x="609" y="126"/>
                  </a:cubicBezTo>
                  <a:cubicBezTo>
                    <a:pt x="608" y="120"/>
                    <a:pt x="600" y="119"/>
                    <a:pt x="597" y="122"/>
                  </a:cubicBezTo>
                  <a:close/>
                  <a:moveTo>
                    <a:pt x="602" y="135"/>
                  </a:moveTo>
                  <a:cubicBezTo>
                    <a:pt x="599" y="137"/>
                    <a:pt x="606" y="142"/>
                    <a:pt x="608" y="141"/>
                  </a:cubicBezTo>
                  <a:cubicBezTo>
                    <a:pt x="607" y="140"/>
                    <a:pt x="607" y="138"/>
                    <a:pt x="607" y="138"/>
                  </a:cubicBezTo>
                  <a:cubicBezTo>
                    <a:pt x="610" y="135"/>
                    <a:pt x="604" y="134"/>
                    <a:pt x="602" y="135"/>
                  </a:cubicBezTo>
                  <a:close/>
                  <a:moveTo>
                    <a:pt x="2449" y="172"/>
                  </a:moveTo>
                  <a:cubicBezTo>
                    <a:pt x="2458" y="173"/>
                    <a:pt x="2464" y="172"/>
                    <a:pt x="2473" y="169"/>
                  </a:cubicBezTo>
                  <a:cubicBezTo>
                    <a:pt x="2474" y="169"/>
                    <a:pt x="2474" y="164"/>
                    <a:pt x="2474" y="164"/>
                  </a:cubicBezTo>
                  <a:cubicBezTo>
                    <a:pt x="2473" y="163"/>
                    <a:pt x="2469" y="162"/>
                    <a:pt x="2468" y="162"/>
                  </a:cubicBezTo>
                  <a:cubicBezTo>
                    <a:pt x="2463" y="161"/>
                    <a:pt x="2461" y="161"/>
                    <a:pt x="2457" y="163"/>
                  </a:cubicBezTo>
                  <a:cubicBezTo>
                    <a:pt x="2457" y="162"/>
                    <a:pt x="2456" y="160"/>
                    <a:pt x="2457" y="159"/>
                  </a:cubicBezTo>
                  <a:cubicBezTo>
                    <a:pt x="2453" y="159"/>
                    <a:pt x="2449" y="158"/>
                    <a:pt x="2445" y="161"/>
                  </a:cubicBezTo>
                  <a:cubicBezTo>
                    <a:pt x="2445" y="153"/>
                    <a:pt x="2435" y="158"/>
                    <a:pt x="2436" y="163"/>
                  </a:cubicBezTo>
                  <a:cubicBezTo>
                    <a:pt x="2437" y="166"/>
                    <a:pt x="2447" y="171"/>
                    <a:pt x="2449" y="172"/>
                  </a:cubicBezTo>
                  <a:close/>
                  <a:moveTo>
                    <a:pt x="1709" y="227"/>
                  </a:moveTo>
                  <a:cubicBezTo>
                    <a:pt x="1713" y="233"/>
                    <a:pt x="1719" y="236"/>
                    <a:pt x="1726" y="237"/>
                  </a:cubicBezTo>
                  <a:cubicBezTo>
                    <a:pt x="1732" y="237"/>
                    <a:pt x="1744" y="241"/>
                    <a:pt x="1750" y="236"/>
                  </a:cubicBezTo>
                  <a:cubicBezTo>
                    <a:pt x="1741" y="231"/>
                    <a:pt x="1735" y="226"/>
                    <a:pt x="1734" y="214"/>
                  </a:cubicBezTo>
                  <a:cubicBezTo>
                    <a:pt x="1734" y="205"/>
                    <a:pt x="1743" y="197"/>
                    <a:pt x="1748" y="191"/>
                  </a:cubicBezTo>
                  <a:cubicBezTo>
                    <a:pt x="1751" y="187"/>
                    <a:pt x="1754" y="183"/>
                    <a:pt x="1757" y="179"/>
                  </a:cubicBezTo>
                  <a:cubicBezTo>
                    <a:pt x="1759" y="176"/>
                    <a:pt x="1766" y="174"/>
                    <a:pt x="1769" y="172"/>
                  </a:cubicBezTo>
                  <a:cubicBezTo>
                    <a:pt x="1776" y="167"/>
                    <a:pt x="1781" y="162"/>
                    <a:pt x="1788" y="159"/>
                  </a:cubicBezTo>
                  <a:cubicBezTo>
                    <a:pt x="1797" y="157"/>
                    <a:pt x="1807" y="154"/>
                    <a:pt x="1816" y="151"/>
                  </a:cubicBezTo>
                  <a:cubicBezTo>
                    <a:pt x="1820" y="149"/>
                    <a:pt x="1839" y="146"/>
                    <a:pt x="1839" y="138"/>
                  </a:cubicBezTo>
                  <a:cubicBezTo>
                    <a:pt x="1840" y="128"/>
                    <a:pt x="1821" y="132"/>
                    <a:pt x="1818" y="135"/>
                  </a:cubicBezTo>
                  <a:cubicBezTo>
                    <a:pt x="1811" y="141"/>
                    <a:pt x="1802" y="142"/>
                    <a:pt x="1793" y="145"/>
                  </a:cubicBezTo>
                  <a:cubicBezTo>
                    <a:pt x="1785" y="145"/>
                    <a:pt x="1779" y="146"/>
                    <a:pt x="1771" y="149"/>
                  </a:cubicBezTo>
                  <a:cubicBezTo>
                    <a:pt x="1765" y="151"/>
                    <a:pt x="1755" y="153"/>
                    <a:pt x="1750" y="157"/>
                  </a:cubicBezTo>
                  <a:cubicBezTo>
                    <a:pt x="1745" y="162"/>
                    <a:pt x="1739" y="167"/>
                    <a:pt x="1734" y="173"/>
                  </a:cubicBezTo>
                  <a:cubicBezTo>
                    <a:pt x="1730" y="177"/>
                    <a:pt x="1727" y="181"/>
                    <a:pt x="1723" y="185"/>
                  </a:cubicBezTo>
                  <a:cubicBezTo>
                    <a:pt x="1720" y="188"/>
                    <a:pt x="1722" y="190"/>
                    <a:pt x="1723" y="194"/>
                  </a:cubicBezTo>
                  <a:cubicBezTo>
                    <a:pt x="1723" y="196"/>
                    <a:pt x="1716" y="200"/>
                    <a:pt x="1714" y="201"/>
                  </a:cubicBezTo>
                  <a:cubicBezTo>
                    <a:pt x="1709" y="205"/>
                    <a:pt x="1714" y="205"/>
                    <a:pt x="1711" y="210"/>
                  </a:cubicBezTo>
                  <a:cubicBezTo>
                    <a:pt x="1710" y="213"/>
                    <a:pt x="1704" y="212"/>
                    <a:pt x="1704" y="216"/>
                  </a:cubicBezTo>
                  <a:cubicBezTo>
                    <a:pt x="1704" y="223"/>
                    <a:pt x="1704" y="223"/>
                    <a:pt x="1709" y="227"/>
                  </a:cubicBezTo>
                  <a:close/>
                  <a:moveTo>
                    <a:pt x="1725" y="69"/>
                  </a:moveTo>
                  <a:cubicBezTo>
                    <a:pt x="1717" y="66"/>
                    <a:pt x="1716" y="66"/>
                    <a:pt x="1709" y="72"/>
                  </a:cubicBezTo>
                  <a:cubicBezTo>
                    <a:pt x="1712" y="73"/>
                    <a:pt x="1716" y="73"/>
                    <a:pt x="1719" y="74"/>
                  </a:cubicBezTo>
                  <a:cubicBezTo>
                    <a:pt x="1721" y="72"/>
                    <a:pt x="1723" y="71"/>
                    <a:pt x="1725" y="69"/>
                  </a:cubicBezTo>
                  <a:close/>
                  <a:moveTo>
                    <a:pt x="1758" y="49"/>
                  </a:moveTo>
                  <a:cubicBezTo>
                    <a:pt x="1756" y="47"/>
                    <a:pt x="1754" y="45"/>
                    <a:pt x="1752" y="43"/>
                  </a:cubicBezTo>
                  <a:cubicBezTo>
                    <a:pt x="1756" y="42"/>
                    <a:pt x="1760" y="41"/>
                    <a:pt x="1764" y="40"/>
                  </a:cubicBezTo>
                  <a:cubicBezTo>
                    <a:pt x="1757" y="39"/>
                    <a:pt x="1754" y="38"/>
                    <a:pt x="1749" y="42"/>
                  </a:cubicBezTo>
                  <a:cubicBezTo>
                    <a:pt x="1744" y="45"/>
                    <a:pt x="1740" y="48"/>
                    <a:pt x="1735" y="51"/>
                  </a:cubicBezTo>
                  <a:cubicBezTo>
                    <a:pt x="1739" y="52"/>
                    <a:pt x="1743" y="52"/>
                    <a:pt x="1748" y="53"/>
                  </a:cubicBezTo>
                  <a:cubicBezTo>
                    <a:pt x="1751" y="51"/>
                    <a:pt x="1754" y="50"/>
                    <a:pt x="1758" y="49"/>
                  </a:cubicBezTo>
                  <a:close/>
                  <a:moveTo>
                    <a:pt x="1758" y="243"/>
                  </a:moveTo>
                  <a:cubicBezTo>
                    <a:pt x="1759" y="246"/>
                    <a:pt x="1769" y="255"/>
                    <a:pt x="1772" y="252"/>
                  </a:cubicBezTo>
                  <a:cubicBezTo>
                    <a:pt x="1776" y="248"/>
                    <a:pt x="1764" y="242"/>
                    <a:pt x="1762" y="241"/>
                  </a:cubicBezTo>
                  <a:cubicBezTo>
                    <a:pt x="1760" y="242"/>
                    <a:pt x="1759" y="242"/>
                    <a:pt x="1758" y="243"/>
                  </a:cubicBezTo>
                  <a:close/>
                  <a:moveTo>
                    <a:pt x="1769" y="75"/>
                  </a:moveTo>
                  <a:cubicBezTo>
                    <a:pt x="1767" y="72"/>
                    <a:pt x="1763" y="74"/>
                    <a:pt x="1761" y="75"/>
                  </a:cubicBezTo>
                  <a:cubicBezTo>
                    <a:pt x="1762" y="76"/>
                    <a:pt x="1763" y="77"/>
                    <a:pt x="1764" y="78"/>
                  </a:cubicBezTo>
                  <a:cubicBezTo>
                    <a:pt x="1766" y="77"/>
                    <a:pt x="1767" y="76"/>
                    <a:pt x="1769" y="75"/>
                  </a:cubicBezTo>
                  <a:close/>
                  <a:moveTo>
                    <a:pt x="1754" y="58"/>
                  </a:moveTo>
                  <a:cubicBezTo>
                    <a:pt x="1748" y="56"/>
                    <a:pt x="1743" y="54"/>
                    <a:pt x="1738" y="55"/>
                  </a:cubicBezTo>
                  <a:cubicBezTo>
                    <a:pt x="1730" y="55"/>
                    <a:pt x="1728" y="54"/>
                    <a:pt x="1722" y="60"/>
                  </a:cubicBezTo>
                  <a:cubicBezTo>
                    <a:pt x="1727" y="61"/>
                    <a:pt x="1732" y="63"/>
                    <a:pt x="1738" y="64"/>
                  </a:cubicBezTo>
                  <a:cubicBezTo>
                    <a:pt x="1744" y="63"/>
                    <a:pt x="1748" y="62"/>
                    <a:pt x="1754" y="58"/>
                  </a:cubicBezTo>
                  <a:close/>
                  <a:moveTo>
                    <a:pt x="1677" y="63"/>
                  </a:moveTo>
                  <a:cubicBezTo>
                    <a:pt x="1674" y="65"/>
                    <a:pt x="1670" y="68"/>
                    <a:pt x="1666" y="70"/>
                  </a:cubicBezTo>
                  <a:cubicBezTo>
                    <a:pt x="1673" y="72"/>
                    <a:pt x="1677" y="73"/>
                    <a:pt x="1684" y="73"/>
                  </a:cubicBezTo>
                  <a:cubicBezTo>
                    <a:pt x="1684" y="71"/>
                    <a:pt x="1683" y="69"/>
                    <a:pt x="1683" y="67"/>
                  </a:cubicBezTo>
                  <a:cubicBezTo>
                    <a:pt x="1690" y="65"/>
                    <a:pt x="1697" y="63"/>
                    <a:pt x="1705" y="62"/>
                  </a:cubicBezTo>
                  <a:cubicBezTo>
                    <a:pt x="1701" y="59"/>
                    <a:pt x="1698" y="57"/>
                    <a:pt x="1693" y="58"/>
                  </a:cubicBezTo>
                  <a:cubicBezTo>
                    <a:pt x="1689" y="59"/>
                    <a:pt x="1684" y="61"/>
                    <a:pt x="1679" y="60"/>
                  </a:cubicBezTo>
                  <a:cubicBezTo>
                    <a:pt x="1670" y="58"/>
                    <a:pt x="1663" y="61"/>
                    <a:pt x="1653" y="64"/>
                  </a:cubicBezTo>
                  <a:cubicBezTo>
                    <a:pt x="1657" y="65"/>
                    <a:pt x="1660" y="65"/>
                    <a:pt x="1663" y="66"/>
                  </a:cubicBezTo>
                  <a:cubicBezTo>
                    <a:pt x="1668" y="65"/>
                    <a:pt x="1673" y="64"/>
                    <a:pt x="1677" y="63"/>
                  </a:cubicBezTo>
                  <a:close/>
                  <a:moveTo>
                    <a:pt x="1681" y="266"/>
                  </a:moveTo>
                  <a:cubicBezTo>
                    <a:pt x="1684" y="268"/>
                    <a:pt x="1691" y="262"/>
                    <a:pt x="1693" y="260"/>
                  </a:cubicBezTo>
                  <a:cubicBezTo>
                    <a:pt x="1690" y="257"/>
                    <a:pt x="1688" y="256"/>
                    <a:pt x="1684" y="255"/>
                  </a:cubicBezTo>
                  <a:cubicBezTo>
                    <a:pt x="1678" y="258"/>
                    <a:pt x="1676" y="261"/>
                    <a:pt x="1681" y="266"/>
                  </a:cubicBezTo>
                  <a:close/>
                  <a:moveTo>
                    <a:pt x="1471" y="245"/>
                  </a:moveTo>
                  <a:cubicBezTo>
                    <a:pt x="1479" y="244"/>
                    <a:pt x="1483" y="242"/>
                    <a:pt x="1489" y="236"/>
                  </a:cubicBezTo>
                  <a:cubicBezTo>
                    <a:pt x="1485" y="236"/>
                    <a:pt x="1485" y="239"/>
                    <a:pt x="1482" y="241"/>
                  </a:cubicBezTo>
                  <a:cubicBezTo>
                    <a:pt x="1480" y="242"/>
                    <a:pt x="1476" y="241"/>
                    <a:pt x="1473" y="241"/>
                  </a:cubicBezTo>
                  <a:cubicBezTo>
                    <a:pt x="1475" y="244"/>
                    <a:pt x="1473" y="245"/>
                    <a:pt x="1471" y="245"/>
                  </a:cubicBezTo>
                  <a:close/>
                  <a:moveTo>
                    <a:pt x="435" y="107"/>
                  </a:moveTo>
                  <a:cubicBezTo>
                    <a:pt x="439" y="109"/>
                    <a:pt x="438" y="106"/>
                    <a:pt x="441" y="106"/>
                  </a:cubicBezTo>
                  <a:cubicBezTo>
                    <a:pt x="444" y="106"/>
                    <a:pt x="458" y="111"/>
                    <a:pt x="456" y="104"/>
                  </a:cubicBezTo>
                  <a:cubicBezTo>
                    <a:pt x="455" y="99"/>
                    <a:pt x="444" y="100"/>
                    <a:pt x="441" y="101"/>
                  </a:cubicBezTo>
                  <a:cubicBezTo>
                    <a:pt x="436" y="102"/>
                    <a:pt x="428" y="103"/>
                    <a:pt x="425" y="107"/>
                  </a:cubicBezTo>
                  <a:cubicBezTo>
                    <a:pt x="425" y="108"/>
                    <a:pt x="426" y="108"/>
                    <a:pt x="427" y="109"/>
                  </a:cubicBezTo>
                  <a:cubicBezTo>
                    <a:pt x="429" y="108"/>
                    <a:pt x="433" y="106"/>
                    <a:pt x="435" y="107"/>
                  </a:cubicBezTo>
                  <a:close/>
                  <a:moveTo>
                    <a:pt x="1758" y="66"/>
                  </a:moveTo>
                  <a:cubicBezTo>
                    <a:pt x="1756" y="66"/>
                    <a:pt x="1736" y="67"/>
                    <a:pt x="1738" y="72"/>
                  </a:cubicBezTo>
                  <a:cubicBezTo>
                    <a:pt x="1739" y="78"/>
                    <a:pt x="1753" y="74"/>
                    <a:pt x="1758" y="73"/>
                  </a:cubicBezTo>
                  <a:cubicBezTo>
                    <a:pt x="1757" y="72"/>
                    <a:pt x="1757" y="71"/>
                    <a:pt x="1756" y="70"/>
                  </a:cubicBezTo>
                  <a:cubicBezTo>
                    <a:pt x="1758" y="70"/>
                    <a:pt x="1761" y="69"/>
                    <a:pt x="1763" y="69"/>
                  </a:cubicBezTo>
                  <a:cubicBezTo>
                    <a:pt x="1761" y="68"/>
                    <a:pt x="1759" y="67"/>
                    <a:pt x="1758" y="66"/>
                  </a:cubicBezTo>
                  <a:close/>
                  <a:moveTo>
                    <a:pt x="2372" y="168"/>
                  </a:moveTo>
                  <a:cubicBezTo>
                    <a:pt x="2374" y="170"/>
                    <a:pt x="2377" y="173"/>
                    <a:pt x="2380" y="173"/>
                  </a:cubicBezTo>
                  <a:cubicBezTo>
                    <a:pt x="2386" y="172"/>
                    <a:pt x="2386" y="172"/>
                    <a:pt x="2388" y="167"/>
                  </a:cubicBezTo>
                  <a:cubicBezTo>
                    <a:pt x="2392" y="173"/>
                    <a:pt x="2398" y="168"/>
                    <a:pt x="2404" y="165"/>
                  </a:cubicBezTo>
                  <a:cubicBezTo>
                    <a:pt x="2406" y="165"/>
                    <a:pt x="2408" y="171"/>
                    <a:pt x="2410" y="170"/>
                  </a:cubicBezTo>
                  <a:cubicBezTo>
                    <a:pt x="2413" y="170"/>
                    <a:pt x="2415" y="169"/>
                    <a:pt x="2418" y="168"/>
                  </a:cubicBezTo>
                  <a:cubicBezTo>
                    <a:pt x="2417" y="167"/>
                    <a:pt x="2416" y="165"/>
                    <a:pt x="2415" y="163"/>
                  </a:cubicBezTo>
                  <a:cubicBezTo>
                    <a:pt x="2419" y="165"/>
                    <a:pt x="2420" y="166"/>
                    <a:pt x="2424" y="164"/>
                  </a:cubicBezTo>
                  <a:cubicBezTo>
                    <a:pt x="2427" y="162"/>
                    <a:pt x="2429" y="161"/>
                    <a:pt x="2431" y="158"/>
                  </a:cubicBezTo>
                  <a:cubicBezTo>
                    <a:pt x="2423" y="155"/>
                    <a:pt x="2415" y="152"/>
                    <a:pt x="2407" y="149"/>
                  </a:cubicBezTo>
                  <a:cubicBezTo>
                    <a:pt x="2405" y="148"/>
                    <a:pt x="2402" y="146"/>
                    <a:pt x="2399" y="147"/>
                  </a:cubicBezTo>
                  <a:cubicBezTo>
                    <a:pt x="2395" y="149"/>
                    <a:pt x="2397" y="151"/>
                    <a:pt x="2398" y="156"/>
                  </a:cubicBezTo>
                  <a:cubicBezTo>
                    <a:pt x="2392" y="153"/>
                    <a:pt x="2381" y="143"/>
                    <a:pt x="2376" y="147"/>
                  </a:cubicBezTo>
                  <a:cubicBezTo>
                    <a:pt x="2371" y="151"/>
                    <a:pt x="2368" y="152"/>
                    <a:pt x="2366" y="159"/>
                  </a:cubicBezTo>
                  <a:cubicBezTo>
                    <a:pt x="2365" y="163"/>
                    <a:pt x="2370" y="166"/>
                    <a:pt x="2372" y="168"/>
                  </a:cubicBezTo>
                  <a:close/>
                  <a:moveTo>
                    <a:pt x="1255" y="442"/>
                  </a:moveTo>
                  <a:cubicBezTo>
                    <a:pt x="1257" y="441"/>
                    <a:pt x="1257" y="439"/>
                    <a:pt x="1256" y="437"/>
                  </a:cubicBezTo>
                  <a:cubicBezTo>
                    <a:pt x="1255" y="438"/>
                    <a:pt x="1254" y="438"/>
                    <a:pt x="1253" y="439"/>
                  </a:cubicBezTo>
                  <a:cubicBezTo>
                    <a:pt x="1256" y="440"/>
                    <a:pt x="1254" y="440"/>
                    <a:pt x="1255" y="442"/>
                  </a:cubicBezTo>
                  <a:close/>
                  <a:moveTo>
                    <a:pt x="2402" y="194"/>
                  </a:moveTo>
                  <a:cubicBezTo>
                    <a:pt x="2408" y="198"/>
                    <a:pt x="2411" y="197"/>
                    <a:pt x="2418" y="197"/>
                  </a:cubicBezTo>
                  <a:cubicBezTo>
                    <a:pt x="2416" y="191"/>
                    <a:pt x="2416" y="191"/>
                    <a:pt x="2411" y="188"/>
                  </a:cubicBezTo>
                  <a:cubicBezTo>
                    <a:pt x="2410" y="187"/>
                    <a:pt x="2401" y="183"/>
                    <a:pt x="2401" y="183"/>
                  </a:cubicBezTo>
                  <a:cubicBezTo>
                    <a:pt x="2401" y="179"/>
                    <a:pt x="2398" y="175"/>
                    <a:pt x="2393" y="178"/>
                  </a:cubicBezTo>
                  <a:cubicBezTo>
                    <a:pt x="2387" y="182"/>
                    <a:pt x="2394" y="186"/>
                    <a:pt x="2396" y="187"/>
                  </a:cubicBezTo>
                  <a:cubicBezTo>
                    <a:pt x="2393" y="190"/>
                    <a:pt x="2390" y="192"/>
                    <a:pt x="2387" y="194"/>
                  </a:cubicBezTo>
                  <a:cubicBezTo>
                    <a:pt x="2391" y="194"/>
                    <a:pt x="2399" y="191"/>
                    <a:pt x="2402" y="194"/>
                  </a:cubicBezTo>
                  <a:close/>
                  <a:moveTo>
                    <a:pt x="1808" y="59"/>
                  </a:moveTo>
                  <a:cubicBezTo>
                    <a:pt x="1813" y="58"/>
                    <a:pt x="1811" y="56"/>
                    <a:pt x="1811" y="51"/>
                  </a:cubicBezTo>
                  <a:cubicBezTo>
                    <a:pt x="1809" y="51"/>
                    <a:pt x="1805" y="50"/>
                    <a:pt x="1804" y="51"/>
                  </a:cubicBezTo>
                  <a:cubicBezTo>
                    <a:pt x="1802" y="52"/>
                    <a:pt x="1802" y="56"/>
                    <a:pt x="1801" y="57"/>
                  </a:cubicBezTo>
                  <a:cubicBezTo>
                    <a:pt x="1797" y="59"/>
                    <a:pt x="1793" y="53"/>
                    <a:pt x="1790" y="59"/>
                  </a:cubicBezTo>
                  <a:cubicBezTo>
                    <a:pt x="1791" y="60"/>
                    <a:pt x="1792" y="62"/>
                    <a:pt x="1793" y="62"/>
                  </a:cubicBezTo>
                  <a:cubicBezTo>
                    <a:pt x="1798" y="61"/>
                    <a:pt x="1803" y="60"/>
                    <a:pt x="1808" y="59"/>
                  </a:cubicBezTo>
                  <a:close/>
                  <a:moveTo>
                    <a:pt x="1766" y="66"/>
                  </a:moveTo>
                  <a:cubicBezTo>
                    <a:pt x="1769" y="66"/>
                    <a:pt x="1770" y="65"/>
                    <a:pt x="1772" y="68"/>
                  </a:cubicBezTo>
                  <a:cubicBezTo>
                    <a:pt x="1775" y="72"/>
                    <a:pt x="1783" y="66"/>
                    <a:pt x="1786" y="63"/>
                  </a:cubicBezTo>
                  <a:cubicBezTo>
                    <a:pt x="1789" y="59"/>
                    <a:pt x="1782" y="54"/>
                    <a:pt x="1778" y="55"/>
                  </a:cubicBezTo>
                  <a:cubicBezTo>
                    <a:pt x="1773" y="56"/>
                    <a:pt x="1768" y="58"/>
                    <a:pt x="1762" y="61"/>
                  </a:cubicBezTo>
                  <a:cubicBezTo>
                    <a:pt x="1763" y="63"/>
                    <a:pt x="1763" y="66"/>
                    <a:pt x="1766" y="66"/>
                  </a:cubicBezTo>
                  <a:close/>
                  <a:moveTo>
                    <a:pt x="2074" y="112"/>
                  </a:moveTo>
                  <a:cubicBezTo>
                    <a:pt x="2079" y="118"/>
                    <a:pt x="2089" y="111"/>
                    <a:pt x="2094" y="109"/>
                  </a:cubicBezTo>
                  <a:cubicBezTo>
                    <a:pt x="2096" y="108"/>
                    <a:pt x="2099" y="111"/>
                    <a:pt x="2101" y="111"/>
                  </a:cubicBezTo>
                  <a:cubicBezTo>
                    <a:pt x="2106" y="110"/>
                    <a:pt x="2110" y="109"/>
                    <a:pt x="2115" y="109"/>
                  </a:cubicBezTo>
                  <a:cubicBezTo>
                    <a:pt x="2118" y="108"/>
                    <a:pt x="2119" y="107"/>
                    <a:pt x="2122" y="105"/>
                  </a:cubicBezTo>
                  <a:cubicBezTo>
                    <a:pt x="2124" y="103"/>
                    <a:pt x="2120" y="98"/>
                    <a:pt x="2118" y="98"/>
                  </a:cubicBezTo>
                  <a:cubicBezTo>
                    <a:pt x="2114" y="97"/>
                    <a:pt x="2113" y="96"/>
                    <a:pt x="2110" y="92"/>
                  </a:cubicBezTo>
                  <a:cubicBezTo>
                    <a:pt x="2109" y="90"/>
                    <a:pt x="2103" y="92"/>
                    <a:pt x="2101" y="92"/>
                  </a:cubicBezTo>
                  <a:cubicBezTo>
                    <a:pt x="2102" y="91"/>
                    <a:pt x="2104" y="90"/>
                    <a:pt x="2105" y="89"/>
                  </a:cubicBezTo>
                  <a:cubicBezTo>
                    <a:pt x="2099" y="86"/>
                    <a:pt x="2094" y="86"/>
                    <a:pt x="2090" y="91"/>
                  </a:cubicBezTo>
                  <a:cubicBezTo>
                    <a:pt x="2085" y="96"/>
                    <a:pt x="2082" y="102"/>
                    <a:pt x="2078" y="108"/>
                  </a:cubicBezTo>
                  <a:cubicBezTo>
                    <a:pt x="2077" y="109"/>
                    <a:pt x="2076" y="111"/>
                    <a:pt x="2074" y="112"/>
                  </a:cubicBezTo>
                  <a:close/>
                  <a:moveTo>
                    <a:pt x="2016" y="82"/>
                  </a:moveTo>
                  <a:cubicBezTo>
                    <a:pt x="2020" y="82"/>
                    <a:pt x="2029" y="79"/>
                    <a:pt x="2032" y="83"/>
                  </a:cubicBezTo>
                  <a:cubicBezTo>
                    <a:pt x="2036" y="88"/>
                    <a:pt x="2038" y="95"/>
                    <a:pt x="2044" y="94"/>
                  </a:cubicBezTo>
                  <a:cubicBezTo>
                    <a:pt x="2052" y="94"/>
                    <a:pt x="2056" y="93"/>
                    <a:pt x="2063" y="96"/>
                  </a:cubicBezTo>
                  <a:cubicBezTo>
                    <a:pt x="2069" y="98"/>
                    <a:pt x="2072" y="97"/>
                    <a:pt x="2078" y="95"/>
                  </a:cubicBezTo>
                  <a:cubicBezTo>
                    <a:pt x="2078" y="93"/>
                    <a:pt x="2076" y="89"/>
                    <a:pt x="2076" y="86"/>
                  </a:cubicBezTo>
                  <a:cubicBezTo>
                    <a:pt x="2077" y="84"/>
                    <a:pt x="2080" y="80"/>
                    <a:pt x="2077" y="79"/>
                  </a:cubicBezTo>
                  <a:cubicBezTo>
                    <a:pt x="2071" y="75"/>
                    <a:pt x="2068" y="78"/>
                    <a:pt x="2062" y="81"/>
                  </a:cubicBezTo>
                  <a:cubicBezTo>
                    <a:pt x="2064" y="78"/>
                    <a:pt x="2066" y="76"/>
                    <a:pt x="2068" y="74"/>
                  </a:cubicBezTo>
                  <a:cubicBezTo>
                    <a:pt x="2065" y="73"/>
                    <a:pt x="2058" y="73"/>
                    <a:pt x="2057" y="70"/>
                  </a:cubicBezTo>
                  <a:cubicBezTo>
                    <a:pt x="2056" y="62"/>
                    <a:pt x="2056" y="63"/>
                    <a:pt x="2062" y="61"/>
                  </a:cubicBezTo>
                  <a:cubicBezTo>
                    <a:pt x="2058" y="58"/>
                    <a:pt x="2050" y="49"/>
                    <a:pt x="2045" y="49"/>
                  </a:cubicBezTo>
                  <a:cubicBezTo>
                    <a:pt x="2039" y="49"/>
                    <a:pt x="2043" y="52"/>
                    <a:pt x="2040" y="54"/>
                  </a:cubicBezTo>
                  <a:cubicBezTo>
                    <a:pt x="2036" y="55"/>
                    <a:pt x="2032" y="56"/>
                    <a:pt x="2028" y="57"/>
                  </a:cubicBezTo>
                  <a:cubicBezTo>
                    <a:pt x="2023" y="59"/>
                    <a:pt x="2024" y="60"/>
                    <a:pt x="2023" y="65"/>
                  </a:cubicBezTo>
                  <a:cubicBezTo>
                    <a:pt x="2022" y="67"/>
                    <a:pt x="2015" y="67"/>
                    <a:pt x="2014" y="68"/>
                  </a:cubicBezTo>
                  <a:cubicBezTo>
                    <a:pt x="2012" y="68"/>
                    <a:pt x="2010" y="75"/>
                    <a:pt x="2009" y="77"/>
                  </a:cubicBezTo>
                  <a:cubicBezTo>
                    <a:pt x="2009" y="78"/>
                    <a:pt x="2015" y="82"/>
                    <a:pt x="2016" y="82"/>
                  </a:cubicBezTo>
                  <a:close/>
                  <a:moveTo>
                    <a:pt x="2700" y="234"/>
                  </a:moveTo>
                  <a:cubicBezTo>
                    <a:pt x="2702" y="234"/>
                    <a:pt x="2703" y="235"/>
                    <a:pt x="2705" y="235"/>
                  </a:cubicBezTo>
                  <a:cubicBezTo>
                    <a:pt x="2712" y="233"/>
                    <a:pt x="2717" y="234"/>
                    <a:pt x="2722" y="228"/>
                  </a:cubicBezTo>
                  <a:cubicBezTo>
                    <a:pt x="2719" y="226"/>
                    <a:pt x="2717" y="223"/>
                    <a:pt x="2714" y="223"/>
                  </a:cubicBezTo>
                  <a:cubicBezTo>
                    <a:pt x="2709" y="222"/>
                    <a:pt x="2704" y="222"/>
                    <a:pt x="2699" y="222"/>
                  </a:cubicBezTo>
                  <a:cubicBezTo>
                    <a:pt x="2696" y="222"/>
                    <a:pt x="2691" y="225"/>
                    <a:pt x="2688" y="227"/>
                  </a:cubicBezTo>
                  <a:cubicBezTo>
                    <a:pt x="2687" y="227"/>
                    <a:pt x="2690" y="236"/>
                    <a:pt x="2690" y="237"/>
                  </a:cubicBezTo>
                  <a:cubicBezTo>
                    <a:pt x="2693" y="236"/>
                    <a:pt x="2696" y="235"/>
                    <a:pt x="2700" y="234"/>
                  </a:cubicBezTo>
                  <a:close/>
                  <a:moveTo>
                    <a:pt x="1429" y="259"/>
                  </a:moveTo>
                  <a:cubicBezTo>
                    <a:pt x="1427" y="260"/>
                    <a:pt x="1423" y="260"/>
                    <a:pt x="1424" y="264"/>
                  </a:cubicBezTo>
                  <a:cubicBezTo>
                    <a:pt x="1426" y="263"/>
                    <a:pt x="1427" y="262"/>
                    <a:pt x="1429" y="260"/>
                  </a:cubicBezTo>
                  <a:cubicBezTo>
                    <a:pt x="1429" y="260"/>
                    <a:pt x="1429" y="259"/>
                    <a:pt x="1429" y="259"/>
                  </a:cubicBezTo>
                  <a:close/>
                  <a:moveTo>
                    <a:pt x="1409" y="276"/>
                  </a:moveTo>
                  <a:cubicBezTo>
                    <a:pt x="1411" y="276"/>
                    <a:pt x="1413" y="275"/>
                    <a:pt x="1414" y="273"/>
                  </a:cubicBezTo>
                  <a:cubicBezTo>
                    <a:pt x="1412" y="272"/>
                    <a:pt x="1411" y="272"/>
                    <a:pt x="1409" y="274"/>
                  </a:cubicBezTo>
                  <a:cubicBezTo>
                    <a:pt x="1409" y="274"/>
                    <a:pt x="1409" y="275"/>
                    <a:pt x="1409" y="276"/>
                  </a:cubicBezTo>
                  <a:close/>
                  <a:moveTo>
                    <a:pt x="1420" y="262"/>
                  </a:moveTo>
                  <a:cubicBezTo>
                    <a:pt x="1419" y="264"/>
                    <a:pt x="1417" y="266"/>
                    <a:pt x="1415" y="268"/>
                  </a:cubicBezTo>
                  <a:cubicBezTo>
                    <a:pt x="1417" y="268"/>
                    <a:pt x="1419" y="269"/>
                    <a:pt x="1420" y="269"/>
                  </a:cubicBezTo>
                  <a:cubicBezTo>
                    <a:pt x="1424" y="267"/>
                    <a:pt x="1423" y="265"/>
                    <a:pt x="1420" y="262"/>
                  </a:cubicBezTo>
                  <a:close/>
                  <a:moveTo>
                    <a:pt x="1279" y="401"/>
                  </a:moveTo>
                  <a:cubicBezTo>
                    <a:pt x="1281" y="401"/>
                    <a:pt x="1281" y="401"/>
                    <a:pt x="1283" y="400"/>
                  </a:cubicBezTo>
                  <a:cubicBezTo>
                    <a:pt x="1281" y="400"/>
                    <a:pt x="1281" y="399"/>
                    <a:pt x="1279" y="400"/>
                  </a:cubicBezTo>
                  <a:cubicBezTo>
                    <a:pt x="1280" y="399"/>
                    <a:pt x="1280" y="399"/>
                    <a:pt x="1281" y="399"/>
                  </a:cubicBezTo>
                  <a:cubicBezTo>
                    <a:pt x="1278" y="397"/>
                    <a:pt x="1277" y="400"/>
                    <a:pt x="1277" y="401"/>
                  </a:cubicBezTo>
                  <a:cubicBezTo>
                    <a:pt x="1278" y="401"/>
                    <a:pt x="1278" y="402"/>
                    <a:pt x="1278" y="402"/>
                  </a:cubicBezTo>
                  <a:cubicBezTo>
                    <a:pt x="1279" y="402"/>
                    <a:pt x="1279" y="401"/>
                    <a:pt x="1279" y="401"/>
                  </a:cubicBezTo>
                  <a:close/>
                  <a:moveTo>
                    <a:pt x="1482" y="240"/>
                  </a:moveTo>
                  <a:cubicBezTo>
                    <a:pt x="1483" y="238"/>
                    <a:pt x="1485" y="237"/>
                    <a:pt x="1486" y="235"/>
                  </a:cubicBezTo>
                  <a:cubicBezTo>
                    <a:pt x="1483" y="236"/>
                    <a:pt x="1483" y="238"/>
                    <a:pt x="1480" y="237"/>
                  </a:cubicBezTo>
                  <a:cubicBezTo>
                    <a:pt x="1478" y="236"/>
                    <a:pt x="1476" y="236"/>
                    <a:pt x="1474" y="236"/>
                  </a:cubicBezTo>
                  <a:cubicBezTo>
                    <a:pt x="1475" y="241"/>
                    <a:pt x="1478" y="240"/>
                    <a:pt x="1482" y="240"/>
                  </a:cubicBezTo>
                  <a:close/>
                  <a:moveTo>
                    <a:pt x="1257" y="439"/>
                  </a:moveTo>
                  <a:cubicBezTo>
                    <a:pt x="1258" y="438"/>
                    <a:pt x="1259" y="437"/>
                    <a:pt x="1259" y="435"/>
                  </a:cubicBezTo>
                  <a:cubicBezTo>
                    <a:pt x="1258" y="435"/>
                    <a:pt x="1256" y="436"/>
                    <a:pt x="1257" y="439"/>
                  </a:cubicBezTo>
                  <a:close/>
                  <a:moveTo>
                    <a:pt x="1421" y="270"/>
                  </a:moveTo>
                  <a:cubicBezTo>
                    <a:pt x="1418" y="270"/>
                    <a:pt x="1415" y="269"/>
                    <a:pt x="1415" y="274"/>
                  </a:cubicBezTo>
                  <a:cubicBezTo>
                    <a:pt x="1417" y="273"/>
                    <a:pt x="1419" y="272"/>
                    <a:pt x="1421" y="270"/>
                  </a:cubicBezTo>
                  <a:close/>
                  <a:moveTo>
                    <a:pt x="1262" y="440"/>
                  </a:moveTo>
                  <a:cubicBezTo>
                    <a:pt x="1262" y="441"/>
                    <a:pt x="1263" y="442"/>
                    <a:pt x="1264" y="443"/>
                  </a:cubicBezTo>
                  <a:cubicBezTo>
                    <a:pt x="1265" y="442"/>
                    <a:pt x="1264" y="440"/>
                    <a:pt x="1262" y="440"/>
                  </a:cubicBezTo>
                  <a:close/>
                  <a:moveTo>
                    <a:pt x="1260" y="420"/>
                  </a:moveTo>
                  <a:cubicBezTo>
                    <a:pt x="1260" y="420"/>
                    <a:pt x="1260" y="420"/>
                    <a:pt x="1259" y="420"/>
                  </a:cubicBezTo>
                  <a:cubicBezTo>
                    <a:pt x="1260" y="421"/>
                    <a:pt x="1260" y="421"/>
                    <a:pt x="1261" y="421"/>
                  </a:cubicBezTo>
                  <a:cubicBezTo>
                    <a:pt x="1259" y="422"/>
                    <a:pt x="1259" y="424"/>
                    <a:pt x="1258" y="426"/>
                  </a:cubicBezTo>
                  <a:cubicBezTo>
                    <a:pt x="1258" y="427"/>
                    <a:pt x="1255" y="428"/>
                    <a:pt x="1254" y="430"/>
                  </a:cubicBezTo>
                  <a:cubicBezTo>
                    <a:pt x="1258" y="430"/>
                    <a:pt x="1258" y="432"/>
                    <a:pt x="1255" y="432"/>
                  </a:cubicBezTo>
                  <a:cubicBezTo>
                    <a:pt x="1257" y="434"/>
                    <a:pt x="1262" y="432"/>
                    <a:pt x="1257" y="429"/>
                  </a:cubicBezTo>
                  <a:cubicBezTo>
                    <a:pt x="1260" y="431"/>
                    <a:pt x="1262" y="429"/>
                    <a:pt x="1264" y="427"/>
                  </a:cubicBezTo>
                  <a:cubicBezTo>
                    <a:pt x="1264" y="427"/>
                    <a:pt x="1264" y="427"/>
                    <a:pt x="1264" y="428"/>
                  </a:cubicBezTo>
                  <a:cubicBezTo>
                    <a:pt x="1261" y="429"/>
                    <a:pt x="1261" y="433"/>
                    <a:pt x="1260" y="436"/>
                  </a:cubicBezTo>
                  <a:cubicBezTo>
                    <a:pt x="1259" y="439"/>
                    <a:pt x="1261" y="439"/>
                    <a:pt x="1260" y="442"/>
                  </a:cubicBezTo>
                  <a:cubicBezTo>
                    <a:pt x="1259" y="443"/>
                    <a:pt x="1258" y="444"/>
                    <a:pt x="1259" y="445"/>
                  </a:cubicBezTo>
                  <a:cubicBezTo>
                    <a:pt x="1262" y="447"/>
                    <a:pt x="1261" y="442"/>
                    <a:pt x="1261" y="440"/>
                  </a:cubicBezTo>
                  <a:cubicBezTo>
                    <a:pt x="1262" y="438"/>
                    <a:pt x="1261" y="435"/>
                    <a:pt x="1265" y="433"/>
                  </a:cubicBezTo>
                  <a:cubicBezTo>
                    <a:pt x="1261" y="436"/>
                    <a:pt x="1264" y="440"/>
                    <a:pt x="1267" y="434"/>
                  </a:cubicBezTo>
                  <a:cubicBezTo>
                    <a:pt x="1267" y="435"/>
                    <a:pt x="1267" y="436"/>
                    <a:pt x="1268" y="437"/>
                  </a:cubicBezTo>
                  <a:cubicBezTo>
                    <a:pt x="1265" y="437"/>
                    <a:pt x="1266" y="438"/>
                    <a:pt x="1266" y="440"/>
                  </a:cubicBezTo>
                  <a:cubicBezTo>
                    <a:pt x="1267" y="443"/>
                    <a:pt x="1267" y="442"/>
                    <a:pt x="1266" y="446"/>
                  </a:cubicBezTo>
                  <a:cubicBezTo>
                    <a:pt x="1265" y="449"/>
                    <a:pt x="1262" y="450"/>
                    <a:pt x="1266" y="453"/>
                  </a:cubicBezTo>
                  <a:cubicBezTo>
                    <a:pt x="1266" y="452"/>
                    <a:pt x="1266" y="451"/>
                    <a:pt x="1266" y="450"/>
                  </a:cubicBezTo>
                  <a:cubicBezTo>
                    <a:pt x="1268" y="451"/>
                    <a:pt x="1271" y="453"/>
                    <a:pt x="1269" y="450"/>
                  </a:cubicBezTo>
                  <a:cubicBezTo>
                    <a:pt x="1272" y="452"/>
                    <a:pt x="1276" y="448"/>
                    <a:pt x="1280" y="449"/>
                  </a:cubicBezTo>
                  <a:cubicBezTo>
                    <a:pt x="1273" y="450"/>
                    <a:pt x="1277" y="461"/>
                    <a:pt x="1281" y="458"/>
                  </a:cubicBezTo>
                  <a:cubicBezTo>
                    <a:pt x="1279" y="461"/>
                    <a:pt x="1280" y="467"/>
                    <a:pt x="1282" y="468"/>
                  </a:cubicBezTo>
                  <a:cubicBezTo>
                    <a:pt x="1281" y="469"/>
                    <a:pt x="1281" y="469"/>
                    <a:pt x="1281" y="469"/>
                  </a:cubicBezTo>
                  <a:cubicBezTo>
                    <a:pt x="1280" y="467"/>
                    <a:pt x="1280" y="468"/>
                    <a:pt x="1279" y="467"/>
                  </a:cubicBezTo>
                  <a:cubicBezTo>
                    <a:pt x="1279" y="468"/>
                    <a:pt x="1279" y="468"/>
                    <a:pt x="1279" y="469"/>
                  </a:cubicBezTo>
                  <a:cubicBezTo>
                    <a:pt x="1277" y="469"/>
                    <a:pt x="1274" y="467"/>
                    <a:pt x="1272" y="469"/>
                  </a:cubicBezTo>
                  <a:cubicBezTo>
                    <a:pt x="1272" y="467"/>
                    <a:pt x="1270" y="467"/>
                    <a:pt x="1268" y="467"/>
                  </a:cubicBezTo>
                  <a:cubicBezTo>
                    <a:pt x="1271" y="470"/>
                    <a:pt x="1269" y="472"/>
                    <a:pt x="1267" y="474"/>
                  </a:cubicBezTo>
                  <a:cubicBezTo>
                    <a:pt x="1268" y="474"/>
                    <a:pt x="1270" y="473"/>
                    <a:pt x="1272" y="473"/>
                  </a:cubicBezTo>
                  <a:cubicBezTo>
                    <a:pt x="1271" y="476"/>
                    <a:pt x="1274" y="477"/>
                    <a:pt x="1271" y="481"/>
                  </a:cubicBezTo>
                  <a:cubicBezTo>
                    <a:pt x="1270" y="482"/>
                    <a:pt x="1265" y="483"/>
                    <a:pt x="1263" y="484"/>
                  </a:cubicBezTo>
                  <a:cubicBezTo>
                    <a:pt x="1263" y="485"/>
                    <a:pt x="1263" y="487"/>
                    <a:pt x="1263" y="486"/>
                  </a:cubicBezTo>
                  <a:cubicBezTo>
                    <a:pt x="1265" y="490"/>
                    <a:pt x="1268" y="485"/>
                    <a:pt x="1272" y="487"/>
                  </a:cubicBezTo>
                  <a:cubicBezTo>
                    <a:pt x="1271" y="487"/>
                    <a:pt x="1271" y="488"/>
                    <a:pt x="1270" y="488"/>
                  </a:cubicBezTo>
                  <a:cubicBezTo>
                    <a:pt x="1272" y="488"/>
                    <a:pt x="1276" y="490"/>
                    <a:pt x="1276" y="490"/>
                  </a:cubicBezTo>
                  <a:cubicBezTo>
                    <a:pt x="1279" y="489"/>
                    <a:pt x="1281" y="488"/>
                    <a:pt x="1284" y="487"/>
                  </a:cubicBezTo>
                  <a:cubicBezTo>
                    <a:pt x="1282" y="489"/>
                    <a:pt x="1281" y="491"/>
                    <a:pt x="1280" y="493"/>
                  </a:cubicBezTo>
                  <a:cubicBezTo>
                    <a:pt x="1275" y="492"/>
                    <a:pt x="1270" y="490"/>
                    <a:pt x="1269" y="496"/>
                  </a:cubicBezTo>
                  <a:cubicBezTo>
                    <a:pt x="1268" y="500"/>
                    <a:pt x="1262" y="502"/>
                    <a:pt x="1260" y="505"/>
                  </a:cubicBezTo>
                  <a:cubicBezTo>
                    <a:pt x="1264" y="508"/>
                    <a:pt x="1269" y="499"/>
                    <a:pt x="1275" y="504"/>
                  </a:cubicBezTo>
                  <a:cubicBezTo>
                    <a:pt x="1278" y="495"/>
                    <a:pt x="1280" y="502"/>
                    <a:pt x="1286" y="499"/>
                  </a:cubicBezTo>
                  <a:cubicBezTo>
                    <a:pt x="1288" y="498"/>
                    <a:pt x="1291" y="495"/>
                    <a:pt x="1293" y="495"/>
                  </a:cubicBezTo>
                  <a:cubicBezTo>
                    <a:pt x="1296" y="496"/>
                    <a:pt x="1297" y="498"/>
                    <a:pt x="1299" y="498"/>
                  </a:cubicBezTo>
                  <a:cubicBezTo>
                    <a:pt x="1305" y="496"/>
                    <a:pt x="1308" y="497"/>
                    <a:pt x="1313" y="494"/>
                  </a:cubicBezTo>
                  <a:cubicBezTo>
                    <a:pt x="1320" y="492"/>
                    <a:pt x="1310" y="489"/>
                    <a:pt x="1308" y="489"/>
                  </a:cubicBezTo>
                  <a:cubicBezTo>
                    <a:pt x="1313" y="485"/>
                    <a:pt x="1316" y="483"/>
                    <a:pt x="1317" y="476"/>
                  </a:cubicBezTo>
                  <a:cubicBezTo>
                    <a:pt x="1318" y="469"/>
                    <a:pt x="1306" y="474"/>
                    <a:pt x="1305" y="473"/>
                  </a:cubicBezTo>
                  <a:cubicBezTo>
                    <a:pt x="1309" y="469"/>
                    <a:pt x="1302" y="463"/>
                    <a:pt x="1299" y="463"/>
                  </a:cubicBezTo>
                  <a:cubicBezTo>
                    <a:pt x="1301" y="463"/>
                    <a:pt x="1303" y="463"/>
                    <a:pt x="1304" y="465"/>
                  </a:cubicBezTo>
                  <a:cubicBezTo>
                    <a:pt x="1303" y="456"/>
                    <a:pt x="1295" y="455"/>
                    <a:pt x="1293" y="448"/>
                  </a:cubicBezTo>
                  <a:cubicBezTo>
                    <a:pt x="1290" y="438"/>
                    <a:pt x="1286" y="437"/>
                    <a:pt x="1277" y="436"/>
                  </a:cubicBezTo>
                  <a:cubicBezTo>
                    <a:pt x="1279" y="434"/>
                    <a:pt x="1281" y="433"/>
                    <a:pt x="1283" y="434"/>
                  </a:cubicBezTo>
                  <a:cubicBezTo>
                    <a:pt x="1280" y="428"/>
                    <a:pt x="1292" y="422"/>
                    <a:pt x="1289" y="417"/>
                  </a:cubicBezTo>
                  <a:cubicBezTo>
                    <a:pt x="1287" y="414"/>
                    <a:pt x="1273" y="415"/>
                    <a:pt x="1271" y="419"/>
                  </a:cubicBezTo>
                  <a:cubicBezTo>
                    <a:pt x="1271" y="418"/>
                    <a:pt x="1271" y="418"/>
                    <a:pt x="1271" y="418"/>
                  </a:cubicBezTo>
                  <a:cubicBezTo>
                    <a:pt x="1272" y="417"/>
                    <a:pt x="1272" y="415"/>
                    <a:pt x="1273" y="415"/>
                  </a:cubicBezTo>
                  <a:cubicBezTo>
                    <a:pt x="1272" y="414"/>
                    <a:pt x="1271" y="414"/>
                    <a:pt x="1270" y="413"/>
                  </a:cubicBezTo>
                  <a:cubicBezTo>
                    <a:pt x="1271" y="414"/>
                    <a:pt x="1271" y="413"/>
                    <a:pt x="1272" y="414"/>
                  </a:cubicBezTo>
                  <a:cubicBezTo>
                    <a:pt x="1273" y="410"/>
                    <a:pt x="1279" y="409"/>
                    <a:pt x="1280" y="404"/>
                  </a:cubicBezTo>
                  <a:cubicBezTo>
                    <a:pt x="1277" y="403"/>
                    <a:pt x="1272" y="404"/>
                    <a:pt x="1269" y="406"/>
                  </a:cubicBezTo>
                  <a:cubicBezTo>
                    <a:pt x="1268" y="405"/>
                    <a:pt x="1269" y="405"/>
                    <a:pt x="1267" y="406"/>
                  </a:cubicBezTo>
                  <a:cubicBezTo>
                    <a:pt x="1266" y="403"/>
                    <a:pt x="1263" y="406"/>
                    <a:pt x="1265" y="409"/>
                  </a:cubicBezTo>
                  <a:cubicBezTo>
                    <a:pt x="1264" y="409"/>
                    <a:pt x="1263" y="409"/>
                    <a:pt x="1262" y="409"/>
                  </a:cubicBezTo>
                  <a:cubicBezTo>
                    <a:pt x="1262" y="410"/>
                    <a:pt x="1262" y="410"/>
                    <a:pt x="1261" y="411"/>
                  </a:cubicBezTo>
                  <a:cubicBezTo>
                    <a:pt x="1263" y="412"/>
                    <a:pt x="1263" y="413"/>
                    <a:pt x="1264" y="414"/>
                  </a:cubicBezTo>
                  <a:cubicBezTo>
                    <a:pt x="1263" y="413"/>
                    <a:pt x="1261" y="413"/>
                    <a:pt x="1259" y="414"/>
                  </a:cubicBezTo>
                  <a:cubicBezTo>
                    <a:pt x="1260" y="415"/>
                    <a:pt x="1260" y="417"/>
                    <a:pt x="1260" y="418"/>
                  </a:cubicBezTo>
                  <a:cubicBezTo>
                    <a:pt x="1260" y="418"/>
                    <a:pt x="1259" y="418"/>
                    <a:pt x="1258" y="417"/>
                  </a:cubicBezTo>
                  <a:cubicBezTo>
                    <a:pt x="1258" y="419"/>
                    <a:pt x="1259" y="419"/>
                    <a:pt x="1260" y="420"/>
                  </a:cubicBezTo>
                  <a:close/>
                  <a:moveTo>
                    <a:pt x="1270" y="455"/>
                  </a:moveTo>
                  <a:cubicBezTo>
                    <a:pt x="1268" y="456"/>
                    <a:pt x="1267" y="457"/>
                    <a:pt x="1267" y="459"/>
                  </a:cubicBezTo>
                  <a:cubicBezTo>
                    <a:pt x="1267" y="459"/>
                    <a:pt x="1268" y="460"/>
                    <a:pt x="1268" y="460"/>
                  </a:cubicBezTo>
                  <a:cubicBezTo>
                    <a:pt x="1270" y="458"/>
                    <a:pt x="1271" y="457"/>
                    <a:pt x="1270" y="455"/>
                  </a:cubicBezTo>
                  <a:close/>
                  <a:moveTo>
                    <a:pt x="1434" y="268"/>
                  </a:moveTo>
                  <a:cubicBezTo>
                    <a:pt x="1437" y="264"/>
                    <a:pt x="1440" y="261"/>
                    <a:pt x="1443" y="258"/>
                  </a:cubicBezTo>
                  <a:cubicBezTo>
                    <a:pt x="1440" y="260"/>
                    <a:pt x="1438" y="262"/>
                    <a:pt x="1436" y="263"/>
                  </a:cubicBezTo>
                  <a:cubicBezTo>
                    <a:pt x="1434" y="263"/>
                    <a:pt x="1433" y="265"/>
                    <a:pt x="1434" y="268"/>
                  </a:cubicBezTo>
                  <a:close/>
                  <a:moveTo>
                    <a:pt x="1449" y="249"/>
                  </a:moveTo>
                  <a:cubicBezTo>
                    <a:pt x="1448" y="251"/>
                    <a:pt x="1446" y="252"/>
                    <a:pt x="1444" y="254"/>
                  </a:cubicBezTo>
                  <a:cubicBezTo>
                    <a:pt x="1446" y="254"/>
                    <a:pt x="1448" y="254"/>
                    <a:pt x="1449" y="254"/>
                  </a:cubicBezTo>
                  <a:cubicBezTo>
                    <a:pt x="1451" y="252"/>
                    <a:pt x="1453" y="250"/>
                    <a:pt x="1449" y="249"/>
                  </a:cubicBezTo>
                  <a:close/>
                  <a:moveTo>
                    <a:pt x="1439" y="254"/>
                  </a:moveTo>
                  <a:cubicBezTo>
                    <a:pt x="1435" y="256"/>
                    <a:pt x="1435" y="255"/>
                    <a:pt x="1435" y="259"/>
                  </a:cubicBezTo>
                  <a:cubicBezTo>
                    <a:pt x="1434" y="265"/>
                    <a:pt x="1443" y="257"/>
                    <a:pt x="1445" y="256"/>
                  </a:cubicBezTo>
                  <a:cubicBezTo>
                    <a:pt x="1443" y="253"/>
                    <a:pt x="1441" y="254"/>
                    <a:pt x="1439" y="254"/>
                  </a:cubicBezTo>
                  <a:close/>
                  <a:moveTo>
                    <a:pt x="1457" y="247"/>
                  </a:moveTo>
                  <a:cubicBezTo>
                    <a:pt x="1454" y="246"/>
                    <a:pt x="1451" y="246"/>
                    <a:pt x="1450" y="249"/>
                  </a:cubicBezTo>
                  <a:cubicBezTo>
                    <a:pt x="1451" y="249"/>
                    <a:pt x="1452" y="250"/>
                    <a:pt x="1453" y="250"/>
                  </a:cubicBezTo>
                  <a:cubicBezTo>
                    <a:pt x="1454" y="250"/>
                    <a:pt x="1456" y="249"/>
                    <a:pt x="1457" y="247"/>
                  </a:cubicBezTo>
                  <a:close/>
                  <a:moveTo>
                    <a:pt x="1430" y="264"/>
                  </a:moveTo>
                  <a:cubicBezTo>
                    <a:pt x="1428" y="265"/>
                    <a:pt x="1429" y="268"/>
                    <a:pt x="1427" y="269"/>
                  </a:cubicBezTo>
                  <a:cubicBezTo>
                    <a:pt x="1427" y="267"/>
                    <a:pt x="1427" y="265"/>
                    <a:pt x="1428" y="263"/>
                  </a:cubicBezTo>
                  <a:cubicBezTo>
                    <a:pt x="1425" y="263"/>
                    <a:pt x="1424" y="265"/>
                    <a:pt x="1425" y="268"/>
                  </a:cubicBezTo>
                  <a:cubicBezTo>
                    <a:pt x="1424" y="268"/>
                    <a:pt x="1423" y="268"/>
                    <a:pt x="1423" y="268"/>
                  </a:cubicBezTo>
                  <a:cubicBezTo>
                    <a:pt x="1422" y="271"/>
                    <a:pt x="1423" y="270"/>
                    <a:pt x="1421" y="272"/>
                  </a:cubicBezTo>
                  <a:cubicBezTo>
                    <a:pt x="1424" y="272"/>
                    <a:pt x="1425" y="273"/>
                    <a:pt x="1427" y="271"/>
                  </a:cubicBezTo>
                  <a:cubicBezTo>
                    <a:pt x="1429" y="269"/>
                    <a:pt x="1430" y="268"/>
                    <a:pt x="1432" y="269"/>
                  </a:cubicBezTo>
                  <a:cubicBezTo>
                    <a:pt x="1433" y="267"/>
                    <a:pt x="1433" y="262"/>
                    <a:pt x="1430" y="264"/>
                  </a:cubicBezTo>
                  <a:close/>
                  <a:moveTo>
                    <a:pt x="1423" y="275"/>
                  </a:moveTo>
                  <a:cubicBezTo>
                    <a:pt x="1423" y="279"/>
                    <a:pt x="1421" y="280"/>
                    <a:pt x="1418" y="280"/>
                  </a:cubicBezTo>
                  <a:cubicBezTo>
                    <a:pt x="1419" y="281"/>
                    <a:pt x="1419" y="281"/>
                    <a:pt x="1420" y="282"/>
                  </a:cubicBezTo>
                  <a:cubicBezTo>
                    <a:pt x="1420" y="283"/>
                    <a:pt x="1419" y="284"/>
                    <a:pt x="1419" y="285"/>
                  </a:cubicBezTo>
                  <a:cubicBezTo>
                    <a:pt x="1422" y="281"/>
                    <a:pt x="1424" y="280"/>
                    <a:pt x="1423" y="275"/>
                  </a:cubicBezTo>
                  <a:close/>
                  <a:moveTo>
                    <a:pt x="1426" y="274"/>
                  </a:moveTo>
                  <a:cubicBezTo>
                    <a:pt x="1426" y="274"/>
                    <a:pt x="1425" y="274"/>
                    <a:pt x="1424" y="274"/>
                  </a:cubicBezTo>
                  <a:cubicBezTo>
                    <a:pt x="1424" y="275"/>
                    <a:pt x="1424" y="277"/>
                    <a:pt x="1424" y="278"/>
                  </a:cubicBezTo>
                  <a:cubicBezTo>
                    <a:pt x="1427" y="275"/>
                    <a:pt x="1429" y="273"/>
                    <a:pt x="1431" y="270"/>
                  </a:cubicBezTo>
                  <a:cubicBezTo>
                    <a:pt x="1429" y="270"/>
                    <a:pt x="1427" y="272"/>
                    <a:pt x="1426" y="274"/>
                  </a:cubicBezTo>
                  <a:close/>
                  <a:moveTo>
                    <a:pt x="1462" y="249"/>
                  </a:moveTo>
                  <a:cubicBezTo>
                    <a:pt x="1459" y="246"/>
                    <a:pt x="1453" y="250"/>
                    <a:pt x="1451" y="253"/>
                  </a:cubicBezTo>
                  <a:cubicBezTo>
                    <a:pt x="1452" y="253"/>
                    <a:pt x="1454" y="252"/>
                    <a:pt x="1456" y="252"/>
                  </a:cubicBezTo>
                  <a:cubicBezTo>
                    <a:pt x="1458" y="251"/>
                    <a:pt x="1460" y="250"/>
                    <a:pt x="1462" y="249"/>
                  </a:cubicBezTo>
                  <a:close/>
                  <a:moveTo>
                    <a:pt x="1465" y="244"/>
                  </a:moveTo>
                  <a:cubicBezTo>
                    <a:pt x="1464" y="244"/>
                    <a:pt x="1463" y="244"/>
                    <a:pt x="1462" y="244"/>
                  </a:cubicBezTo>
                  <a:cubicBezTo>
                    <a:pt x="1462" y="245"/>
                    <a:pt x="1462" y="246"/>
                    <a:pt x="1462" y="247"/>
                  </a:cubicBezTo>
                  <a:cubicBezTo>
                    <a:pt x="1465" y="248"/>
                    <a:pt x="1466" y="247"/>
                    <a:pt x="1465" y="244"/>
                  </a:cubicBezTo>
                  <a:close/>
                  <a:moveTo>
                    <a:pt x="1850" y="192"/>
                  </a:moveTo>
                  <a:cubicBezTo>
                    <a:pt x="1845" y="193"/>
                    <a:pt x="1847" y="195"/>
                    <a:pt x="1846" y="200"/>
                  </a:cubicBezTo>
                  <a:cubicBezTo>
                    <a:pt x="1850" y="199"/>
                    <a:pt x="1855" y="198"/>
                    <a:pt x="1859" y="198"/>
                  </a:cubicBezTo>
                  <a:cubicBezTo>
                    <a:pt x="1858" y="193"/>
                    <a:pt x="1854" y="192"/>
                    <a:pt x="1850" y="192"/>
                  </a:cubicBezTo>
                  <a:close/>
                  <a:moveTo>
                    <a:pt x="2309" y="678"/>
                  </a:moveTo>
                  <a:cubicBezTo>
                    <a:pt x="2309" y="680"/>
                    <a:pt x="2309" y="682"/>
                    <a:pt x="2310" y="684"/>
                  </a:cubicBezTo>
                  <a:cubicBezTo>
                    <a:pt x="2315" y="685"/>
                    <a:pt x="2311" y="679"/>
                    <a:pt x="2314" y="679"/>
                  </a:cubicBezTo>
                  <a:cubicBezTo>
                    <a:pt x="2319" y="680"/>
                    <a:pt x="2316" y="685"/>
                    <a:pt x="2315" y="687"/>
                  </a:cubicBezTo>
                  <a:cubicBezTo>
                    <a:pt x="2313" y="691"/>
                    <a:pt x="2313" y="702"/>
                    <a:pt x="2319" y="698"/>
                  </a:cubicBezTo>
                  <a:cubicBezTo>
                    <a:pt x="2324" y="694"/>
                    <a:pt x="2325" y="688"/>
                    <a:pt x="2328" y="682"/>
                  </a:cubicBezTo>
                  <a:cubicBezTo>
                    <a:pt x="2329" y="680"/>
                    <a:pt x="2326" y="677"/>
                    <a:pt x="2326" y="676"/>
                  </a:cubicBezTo>
                  <a:cubicBezTo>
                    <a:pt x="2324" y="673"/>
                    <a:pt x="2322" y="676"/>
                    <a:pt x="2320" y="673"/>
                  </a:cubicBezTo>
                  <a:cubicBezTo>
                    <a:pt x="2324" y="669"/>
                    <a:pt x="2328" y="675"/>
                    <a:pt x="2330" y="667"/>
                  </a:cubicBezTo>
                  <a:cubicBezTo>
                    <a:pt x="2332" y="671"/>
                    <a:pt x="2334" y="669"/>
                    <a:pt x="2336" y="668"/>
                  </a:cubicBezTo>
                  <a:cubicBezTo>
                    <a:pt x="2338" y="667"/>
                    <a:pt x="2342" y="666"/>
                    <a:pt x="2342" y="665"/>
                  </a:cubicBezTo>
                  <a:cubicBezTo>
                    <a:pt x="2345" y="662"/>
                    <a:pt x="2351" y="664"/>
                    <a:pt x="2355" y="665"/>
                  </a:cubicBezTo>
                  <a:cubicBezTo>
                    <a:pt x="2349" y="670"/>
                    <a:pt x="2352" y="673"/>
                    <a:pt x="2357" y="677"/>
                  </a:cubicBezTo>
                  <a:cubicBezTo>
                    <a:pt x="2359" y="674"/>
                    <a:pt x="2361" y="668"/>
                    <a:pt x="2366" y="669"/>
                  </a:cubicBezTo>
                  <a:cubicBezTo>
                    <a:pt x="2363" y="666"/>
                    <a:pt x="2362" y="664"/>
                    <a:pt x="2365" y="661"/>
                  </a:cubicBezTo>
                  <a:cubicBezTo>
                    <a:pt x="2369" y="667"/>
                    <a:pt x="2376" y="665"/>
                    <a:pt x="2380" y="660"/>
                  </a:cubicBezTo>
                  <a:cubicBezTo>
                    <a:pt x="2381" y="661"/>
                    <a:pt x="2382" y="663"/>
                    <a:pt x="2382" y="665"/>
                  </a:cubicBezTo>
                  <a:cubicBezTo>
                    <a:pt x="2384" y="662"/>
                    <a:pt x="2386" y="659"/>
                    <a:pt x="2389" y="656"/>
                  </a:cubicBezTo>
                  <a:cubicBezTo>
                    <a:pt x="2388" y="658"/>
                    <a:pt x="2388" y="660"/>
                    <a:pt x="2388" y="662"/>
                  </a:cubicBezTo>
                  <a:cubicBezTo>
                    <a:pt x="2391" y="660"/>
                    <a:pt x="2392" y="657"/>
                    <a:pt x="2395" y="655"/>
                  </a:cubicBezTo>
                  <a:cubicBezTo>
                    <a:pt x="2396" y="655"/>
                    <a:pt x="2395" y="647"/>
                    <a:pt x="2395" y="645"/>
                  </a:cubicBezTo>
                  <a:cubicBezTo>
                    <a:pt x="2396" y="641"/>
                    <a:pt x="2398" y="641"/>
                    <a:pt x="2398" y="636"/>
                  </a:cubicBezTo>
                  <a:cubicBezTo>
                    <a:pt x="2398" y="632"/>
                    <a:pt x="2397" y="627"/>
                    <a:pt x="2402" y="629"/>
                  </a:cubicBezTo>
                  <a:cubicBezTo>
                    <a:pt x="2402" y="626"/>
                    <a:pt x="2401" y="624"/>
                    <a:pt x="2403" y="622"/>
                  </a:cubicBezTo>
                  <a:cubicBezTo>
                    <a:pt x="2406" y="620"/>
                    <a:pt x="2405" y="616"/>
                    <a:pt x="2405" y="613"/>
                  </a:cubicBezTo>
                  <a:cubicBezTo>
                    <a:pt x="2405" y="610"/>
                    <a:pt x="2403" y="607"/>
                    <a:pt x="2402" y="605"/>
                  </a:cubicBezTo>
                  <a:cubicBezTo>
                    <a:pt x="2400" y="602"/>
                    <a:pt x="2402" y="600"/>
                    <a:pt x="2402" y="597"/>
                  </a:cubicBezTo>
                  <a:cubicBezTo>
                    <a:pt x="2398" y="595"/>
                    <a:pt x="2396" y="598"/>
                    <a:pt x="2397" y="603"/>
                  </a:cubicBezTo>
                  <a:cubicBezTo>
                    <a:pt x="2394" y="594"/>
                    <a:pt x="2389" y="606"/>
                    <a:pt x="2388" y="609"/>
                  </a:cubicBezTo>
                  <a:cubicBezTo>
                    <a:pt x="2387" y="612"/>
                    <a:pt x="2390" y="613"/>
                    <a:pt x="2390" y="615"/>
                  </a:cubicBezTo>
                  <a:cubicBezTo>
                    <a:pt x="2389" y="619"/>
                    <a:pt x="2388" y="622"/>
                    <a:pt x="2386" y="626"/>
                  </a:cubicBezTo>
                  <a:cubicBezTo>
                    <a:pt x="2385" y="631"/>
                    <a:pt x="2381" y="636"/>
                    <a:pt x="2377" y="639"/>
                  </a:cubicBezTo>
                  <a:cubicBezTo>
                    <a:pt x="2374" y="640"/>
                    <a:pt x="2372" y="642"/>
                    <a:pt x="2368" y="642"/>
                  </a:cubicBezTo>
                  <a:cubicBezTo>
                    <a:pt x="2366" y="642"/>
                    <a:pt x="2369" y="637"/>
                    <a:pt x="2370" y="636"/>
                  </a:cubicBezTo>
                  <a:cubicBezTo>
                    <a:pt x="2366" y="637"/>
                    <a:pt x="2364" y="637"/>
                    <a:pt x="2364" y="642"/>
                  </a:cubicBezTo>
                  <a:cubicBezTo>
                    <a:pt x="2364" y="644"/>
                    <a:pt x="2360" y="647"/>
                    <a:pt x="2359" y="649"/>
                  </a:cubicBezTo>
                  <a:cubicBezTo>
                    <a:pt x="2357" y="652"/>
                    <a:pt x="2360" y="654"/>
                    <a:pt x="2357" y="655"/>
                  </a:cubicBezTo>
                  <a:cubicBezTo>
                    <a:pt x="2352" y="657"/>
                    <a:pt x="2354" y="653"/>
                    <a:pt x="2351" y="654"/>
                  </a:cubicBezTo>
                  <a:cubicBezTo>
                    <a:pt x="2346" y="654"/>
                    <a:pt x="2336" y="653"/>
                    <a:pt x="2333" y="658"/>
                  </a:cubicBezTo>
                  <a:cubicBezTo>
                    <a:pt x="2330" y="663"/>
                    <a:pt x="2325" y="666"/>
                    <a:pt x="2319" y="666"/>
                  </a:cubicBezTo>
                  <a:cubicBezTo>
                    <a:pt x="2321" y="673"/>
                    <a:pt x="2313" y="675"/>
                    <a:pt x="2309" y="678"/>
                  </a:cubicBezTo>
                  <a:close/>
                  <a:moveTo>
                    <a:pt x="2301" y="950"/>
                  </a:moveTo>
                  <a:cubicBezTo>
                    <a:pt x="2299" y="952"/>
                    <a:pt x="2295" y="955"/>
                    <a:pt x="2294" y="958"/>
                  </a:cubicBezTo>
                  <a:cubicBezTo>
                    <a:pt x="2291" y="962"/>
                    <a:pt x="2293" y="962"/>
                    <a:pt x="2293" y="966"/>
                  </a:cubicBezTo>
                  <a:cubicBezTo>
                    <a:pt x="2294" y="969"/>
                    <a:pt x="2294" y="972"/>
                    <a:pt x="2294" y="975"/>
                  </a:cubicBezTo>
                  <a:cubicBezTo>
                    <a:pt x="2294" y="977"/>
                    <a:pt x="2298" y="980"/>
                    <a:pt x="2300" y="981"/>
                  </a:cubicBezTo>
                  <a:cubicBezTo>
                    <a:pt x="2299" y="977"/>
                    <a:pt x="2298" y="969"/>
                    <a:pt x="2304" y="971"/>
                  </a:cubicBezTo>
                  <a:cubicBezTo>
                    <a:pt x="2303" y="971"/>
                    <a:pt x="2297" y="966"/>
                    <a:pt x="2300" y="965"/>
                  </a:cubicBezTo>
                  <a:cubicBezTo>
                    <a:pt x="2303" y="964"/>
                    <a:pt x="2304" y="960"/>
                    <a:pt x="2300" y="959"/>
                  </a:cubicBezTo>
                  <a:cubicBezTo>
                    <a:pt x="2300" y="958"/>
                    <a:pt x="2301" y="956"/>
                    <a:pt x="2302" y="955"/>
                  </a:cubicBezTo>
                  <a:cubicBezTo>
                    <a:pt x="2302" y="954"/>
                    <a:pt x="2301" y="952"/>
                    <a:pt x="2301" y="950"/>
                  </a:cubicBezTo>
                  <a:close/>
                  <a:moveTo>
                    <a:pt x="2475" y="1179"/>
                  </a:moveTo>
                  <a:cubicBezTo>
                    <a:pt x="2470" y="1175"/>
                    <a:pt x="2476" y="1170"/>
                    <a:pt x="2469" y="1167"/>
                  </a:cubicBezTo>
                  <a:cubicBezTo>
                    <a:pt x="2468" y="1167"/>
                    <a:pt x="2465" y="1172"/>
                    <a:pt x="2464" y="1169"/>
                  </a:cubicBezTo>
                  <a:cubicBezTo>
                    <a:pt x="2463" y="1166"/>
                    <a:pt x="2462" y="1162"/>
                    <a:pt x="2461" y="1159"/>
                  </a:cubicBezTo>
                  <a:cubicBezTo>
                    <a:pt x="2459" y="1153"/>
                    <a:pt x="2459" y="1150"/>
                    <a:pt x="2454" y="1147"/>
                  </a:cubicBezTo>
                  <a:cubicBezTo>
                    <a:pt x="2452" y="1145"/>
                    <a:pt x="2438" y="1139"/>
                    <a:pt x="2438" y="1137"/>
                  </a:cubicBezTo>
                  <a:cubicBezTo>
                    <a:pt x="2438" y="1131"/>
                    <a:pt x="2439" y="1124"/>
                    <a:pt x="2436" y="1120"/>
                  </a:cubicBezTo>
                  <a:cubicBezTo>
                    <a:pt x="2430" y="1114"/>
                    <a:pt x="2431" y="1111"/>
                    <a:pt x="2430" y="1103"/>
                  </a:cubicBezTo>
                  <a:cubicBezTo>
                    <a:pt x="2430" y="1098"/>
                    <a:pt x="2423" y="1095"/>
                    <a:pt x="2420" y="1098"/>
                  </a:cubicBezTo>
                  <a:cubicBezTo>
                    <a:pt x="2418" y="1085"/>
                    <a:pt x="2414" y="1076"/>
                    <a:pt x="2410" y="1065"/>
                  </a:cubicBezTo>
                  <a:cubicBezTo>
                    <a:pt x="2404" y="1066"/>
                    <a:pt x="2403" y="1077"/>
                    <a:pt x="2402" y="1082"/>
                  </a:cubicBezTo>
                  <a:cubicBezTo>
                    <a:pt x="2400" y="1088"/>
                    <a:pt x="2402" y="1094"/>
                    <a:pt x="2402" y="1100"/>
                  </a:cubicBezTo>
                  <a:cubicBezTo>
                    <a:pt x="2402" y="1107"/>
                    <a:pt x="2398" y="1130"/>
                    <a:pt x="2388" y="1126"/>
                  </a:cubicBezTo>
                  <a:cubicBezTo>
                    <a:pt x="2385" y="1125"/>
                    <a:pt x="2382" y="1119"/>
                    <a:pt x="2378" y="1117"/>
                  </a:cubicBezTo>
                  <a:cubicBezTo>
                    <a:pt x="2372" y="1113"/>
                    <a:pt x="2365" y="1109"/>
                    <a:pt x="2359" y="1105"/>
                  </a:cubicBezTo>
                  <a:cubicBezTo>
                    <a:pt x="2353" y="1102"/>
                    <a:pt x="2356" y="1100"/>
                    <a:pt x="2357" y="1092"/>
                  </a:cubicBezTo>
                  <a:cubicBezTo>
                    <a:pt x="2359" y="1086"/>
                    <a:pt x="2362" y="1083"/>
                    <a:pt x="2366" y="1079"/>
                  </a:cubicBezTo>
                  <a:cubicBezTo>
                    <a:pt x="2360" y="1073"/>
                    <a:pt x="2358" y="1073"/>
                    <a:pt x="2350" y="1072"/>
                  </a:cubicBezTo>
                  <a:cubicBezTo>
                    <a:pt x="2344" y="1071"/>
                    <a:pt x="2337" y="1070"/>
                    <a:pt x="2331" y="1070"/>
                  </a:cubicBezTo>
                  <a:cubicBezTo>
                    <a:pt x="2331" y="1073"/>
                    <a:pt x="2332" y="1076"/>
                    <a:pt x="2332" y="1079"/>
                  </a:cubicBezTo>
                  <a:cubicBezTo>
                    <a:pt x="2325" y="1078"/>
                    <a:pt x="2319" y="1074"/>
                    <a:pt x="2314" y="1081"/>
                  </a:cubicBezTo>
                  <a:cubicBezTo>
                    <a:pt x="2310" y="1087"/>
                    <a:pt x="2309" y="1093"/>
                    <a:pt x="2307" y="1101"/>
                  </a:cubicBezTo>
                  <a:cubicBezTo>
                    <a:pt x="2301" y="1098"/>
                    <a:pt x="2295" y="1095"/>
                    <a:pt x="2289" y="1092"/>
                  </a:cubicBezTo>
                  <a:cubicBezTo>
                    <a:pt x="2287" y="1090"/>
                    <a:pt x="2279" y="1099"/>
                    <a:pt x="2277" y="1100"/>
                  </a:cubicBezTo>
                  <a:cubicBezTo>
                    <a:pt x="2268" y="1109"/>
                    <a:pt x="2254" y="1116"/>
                    <a:pt x="2250" y="1129"/>
                  </a:cubicBezTo>
                  <a:cubicBezTo>
                    <a:pt x="2247" y="1135"/>
                    <a:pt x="2247" y="1141"/>
                    <a:pt x="2241" y="1142"/>
                  </a:cubicBezTo>
                  <a:cubicBezTo>
                    <a:pt x="2232" y="1144"/>
                    <a:pt x="2224" y="1146"/>
                    <a:pt x="2216" y="1148"/>
                  </a:cubicBezTo>
                  <a:cubicBezTo>
                    <a:pt x="2210" y="1149"/>
                    <a:pt x="2207" y="1152"/>
                    <a:pt x="2202" y="1155"/>
                  </a:cubicBezTo>
                  <a:cubicBezTo>
                    <a:pt x="2196" y="1160"/>
                    <a:pt x="2194" y="1161"/>
                    <a:pt x="2192" y="1169"/>
                  </a:cubicBezTo>
                  <a:cubicBezTo>
                    <a:pt x="2190" y="1167"/>
                    <a:pt x="2189" y="1164"/>
                    <a:pt x="2188" y="1161"/>
                  </a:cubicBezTo>
                  <a:cubicBezTo>
                    <a:pt x="2184" y="1172"/>
                    <a:pt x="2182" y="1180"/>
                    <a:pt x="2186" y="1191"/>
                  </a:cubicBezTo>
                  <a:cubicBezTo>
                    <a:pt x="2188" y="1197"/>
                    <a:pt x="2188" y="1198"/>
                    <a:pt x="2185" y="1204"/>
                  </a:cubicBezTo>
                  <a:cubicBezTo>
                    <a:pt x="2184" y="1209"/>
                    <a:pt x="2187" y="1212"/>
                    <a:pt x="2189" y="1216"/>
                  </a:cubicBezTo>
                  <a:cubicBezTo>
                    <a:pt x="2194" y="1227"/>
                    <a:pt x="2197" y="1237"/>
                    <a:pt x="2199" y="1248"/>
                  </a:cubicBezTo>
                  <a:cubicBezTo>
                    <a:pt x="2199" y="1252"/>
                    <a:pt x="2203" y="1264"/>
                    <a:pt x="2201" y="1267"/>
                  </a:cubicBezTo>
                  <a:cubicBezTo>
                    <a:pt x="2201" y="1269"/>
                    <a:pt x="2191" y="1274"/>
                    <a:pt x="2196" y="1278"/>
                  </a:cubicBezTo>
                  <a:cubicBezTo>
                    <a:pt x="2200" y="1280"/>
                    <a:pt x="2204" y="1286"/>
                    <a:pt x="2209" y="1286"/>
                  </a:cubicBezTo>
                  <a:cubicBezTo>
                    <a:pt x="2213" y="1286"/>
                    <a:pt x="2219" y="1287"/>
                    <a:pt x="2223" y="1284"/>
                  </a:cubicBezTo>
                  <a:cubicBezTo>
                    <a:pt x="2228" y="1279"/>
                    <a:pt x="2230" y="1277"/>
                    <a:pt x="2236" y="1276"/>
                  </a:cubicBezTo>
                  <a:cubicBezTo>
                    <a:pt x="2241" y="1275"/>
                    <a:pt x="2246" y="1275"/>
                    <a:pt x="2251" y="1275"/>
                  </a:cubicBezTo>
                  <a:cubicBezTo>
                    <a:pt x="2255" y="1274"/>
                    <a:pt x="2258" y="1274"/>
                    <a:pt x="2262" y="1274"/>
                  </a:cubicBezTo>
                  <a:cubicBezTo>
                    <a:pt x="2263" y="1274"/>
                    <a:pt x="2265" y="1269"/>
                    <a:pt x="2266" y="1268"/>
                  </a:cubicBezTo>
                  <a:cubicBezTo>
                    <a:pt x="2268" y="1264"/>
                    <a:pt x="2275" y="1262"/>
                    <a:pt x="2279" y="1260"/>
                  </a:cubicBezTo>
                  <a:cubicBezTo>
                    <a:pt x="2283" y="1258"/>
                    <a:pt x="2289" y="1261"/>
                    <a:pt x="2292" y="1259"/>
                  </a:cubicBezTo>
                  <a:cubicBezTo>
                    <a:pt x="2295" y="1257"/>
                    <a:pt x="2301" y="1252"/>
                    <a:pt x="2304" y="1252"/>
                  </a:cubicBezTo>
                  <a:cubicBezTo>
                    <a:pt x="2316" y="1254"/>
                    <a:pt x="2326" y="1255"/>
                    <a:pt x="2337" y="1259"/>
                  </a:cubicBezTo>
                  <a:cubicBezTo>
                    <a:pt x="2344" y="1262"/>
                    <a:pt x="2345" y="1263"/>
                    <a:pt x="2349" y="1270"/>
                  </a:cubicBezTo>
                  <a:cubicBezTo>
                    <a:pt x="2351" y="1275"/>
                    <a:pt x="2354" y="1279"/>
                    <a:pt x="2357" y="1283"/>
                  </a:cubicBezTo>
                  <a:cubicBezTo>
                    <a:pt x="2363" y="1276"/>
                    <a:pt x="2368" y="1270"/>
                    <a:pt x="2373" y="1262"/>
                  </a:cubicBezTo>
                  <a:cubicBezTo>
                    <a:pt x="2376" y="1271"/>
                    <a:pt x="2370" y="1278"/>
                    <a:pt x="2366" y="1285"/>
                  </a:cubicBezTo>
                  <a:cubicBezTo>
                    <a:pt x="2373" y="1287"/>
                    <a:pt x="2373" y="1282"/>
                    <a:pt x="2376" y="1275"/>
                  </a:cubicBezTo>
                  <a:cubicBezTo>
                    <a:pt x="2377" y="1280"/>
                    <a:pt x="2375" y="1291"/>
                    <a:pt x="2380" y="1291"/>
                  </a:cubicBezTo>
                  <a:cubicBezTo>
                    <a:pt x="2384" y="1291"/>
                    <a:pt x="2387" y="1299"/>
                    <a:pt x="2388" y="1303"/>
                  </a:cubicBezTo>
                  <a:cubicBezTo>
                    <a:pt x="2390" y="1315"/>
                    <a:pt x="2399" y="1319"/>
                    <a:pt x="2410" y="1320"/>
                  </a:cubicBezTo>
                  <a:cubicBezTo>
                    <a:pt x="2417" y="1322"/>
                    <a:pt x="2418" y="1322"/>
                    <a:pt x="2423" y="1318"/>
                  </a:cubicBezTo>
                  <a:cubicBezTo>
                    <a:pt x="2429" y="1313"/>
                    <a:pt x="2429" y="1315"/>
                    <a:pt x="2434" y="1321"/>
                  </a:cubicBezTo>
                  <a:cubicBezTo>
                    <a:pt x="2436" y="1324"/>
                    <a:pt x="2443" y="1322"/>
                    <a:pt x="2445" y="1319"/>
                  </a:cubicBezTo>
                  <a:cubicBezTo>
                    <a:pt x="2450" y="1314"/>
                    <a:pt x="2451" y="1313"/>
                    <a:pt x="2459" y="1313"/>
                  </a:cubicBezTo>
                  <a:cubicBezTo>
                    <a:pt x="2471" y="1313"/>
                    <a:pt x="2470" y="1296"/>
                    <a:pt x="2472" y="1285"/>
                  </a:cubicBezTo>
                  <a:cubicBezTo>
                    <a:pt x="2473" y="1276"/>
                    <a:pt x="2483" y="1270"/>
                    <a:pt x="2486" y="1261"/>
                  </a:cubicBezTo>
                  <a:cubicBezTo>
                    <a:pt x="2488" y="1250"/>
                    <a:pt x="2494" y="1237"/>
                    <a:pt x="2494" y="1226"/>
                  </a:cubicBezTo>
                  <a:cubicBezTo>
                    <a:pt x="2494" y="1215"/>
                    <a:pt x="2491" y="1203"/>
                    <a:pt x="2489" y="1193"/>
                  </a:cubicBezTo>
                  <a:cubicBezTo>
                    <a:pt x="2484" y="1188"/>
                    <a:pt x="2479" y="1184"/>
                    <a:pt x="2475" y="1179"/>
                  </a:cubicBezTo>
                  <a:close/>
                  <a:moveTo>
                    <a:pt x="2281" y="1001"/>
                  </a:moveTo>
                  <a:cubicBezTo>
                    <a:pt x="2278" y="1008"/>
                    <a:pt x="2290" y="1005"/>
                    <a:pt x="2291" y="1004"/>
                  </a:cubicBezTo>
                  <a:cubicBezTo>
                    <a:pt x="2291" y="1000"/>
                    <a:pt x="2282" y="996"/>
                    <a:pt x="2281" y="1001"/>
                  </a:cubicBezTo>
                  <a:close/>
                  <a:moveTo>
                    <a:pt x="2321" y="1070"/>
                  </a:moveTo>
                  <a:cubicBezTo>
                    <a:pt x="2317" y="1072"/>
                    <a:pt x="2313" y="1067"/>
                    <a:pt x="2312" y="1074"/>
                  </a:cubicBezTo>
                  <a:cubicBezTo>
                    <a:pt x="2316" y="1074"/>
                    <a:pt x="2319" y="1076"/>
                    <a:pt x="2322" y="1074"/>
                  </a:cubicBezTo>
                  <a:cubicBezTo>
                    <a:pt x="2324" y="1073"/>
                    <a:pt x="2325" y="1069"/>
                    <a:pt x="2321" y="1070"/>
                  </a:cubicBezTo>
                  <a:close/>
                  <a:moveTo>
                    <a:pt x="2490" y="1015"/>
                  </a:moveTo>
                  <a:cubicBezTo>
                    <a:pt x="2492" y="1010"/>
                    <a:pt x="2492" y="1010"/>
                    <a:pt x="2490" y="1006"/>
                  </a:cubicBezTo>
                  <a:cubicBezTo>
                    <a:pt x="2490" y="1006"/>
                    <a:pt x="2488" y="1007"/>
                    <a:pt x="2488" y="1006"/>
                  </a:cubicBezTo>
                  <a:cubicBezTo>
                    <a:pt x="2487" y="1005"/>
                    <a:pt x="2486" y="1003"/>
                    <a:pt x="2486" y="1003"/>
                  </a:cubicBezTo>
                  <a:cubicBezTo>
                    <a:pt x="2482" y="1000"/>
                    <a:pt x="2477" y="997"/>
                    <a:pt x="2473" y="995"/>
                  </a:cubicBezTo>
                  <a:cubicBezTo>
                    <a:pt x="2472" y="1000"/>
                    <a:pt x="2490" y="1002"/>
                    <a:pt x="2488" y="1011"/>
                  </a:cubicBezTo>
                  <a:cubicBezTo>
                    <a:pt x="2488" y="1012"/>
                    <a:pt x="2489" y="1013"/>
                    <a:pt x="2490" y="1015"/>
                  </a:cubicBezTo>
                  <a:close/>
                  <a:moveTo>
                    <a:pt x="2451" y="1341"/>
                  </a:moveTo>
                  <a:cubicBezTo>
                    <a:pt x="2448" y="1342"/>
                    <a:pt x="2441" y="1347"/>
                    <a:pt x="2439" y="1346"/>
                  </a:cubicBezTo>
                  <a:cubicBezTo>
                    <a:pt x="2435" y="1344"/>
                    <a:pt x="2430" y="1342"/>
                    <a:pt x="2426" y="1340"/>
                  </a:cubicBezTo>
                  <a:cubicBezTo>
                    <a:pt x="2425" y="1347"/>
                    <a:pt x="2426" y="1355"/>
                    <a:pt x="2429" y="1361"/>
                  </a:cubicBezTo>
                  <a:cubicBezTo>
                    <a:pt x="2432" y="1368"/>
                    <a:pt x="2436" y="1370"/>
                    <a:pt x="2443" y="1371"/>
                  </a:cubicBezTo>
                  <a:cubicBezTo>
                    <a:pt x="2451" y="1373"/>
                    <a:pt x="2459" y="1344"/>
                    <a:pt x="2451" y="1341"/>
                  </a:cubicBezTo>
                  <a:close/>
                  <a:moveTo>
                    <a:pt x="2463" y="1020"/>
                  </a:moveTo>
                  <a:cubicBezTo>
                    <a:pt x="2460" y="1021"/>
                    <a:pt x="2457" y="1020"/>
                    <a:pt x="2454" y="1021"/>
                  </a:cubicBezTo>
                  <a:cubicBezTo>
                    <a:pt x="2456" y="1026"/>
                    <a:pt x="2465" y="1028"/>
                    <a:pt x="2470" y="1027"/>
                  </a:cubicBezTo>
                  <a:cubicBezTo>
                    <a:pt x="2473" y="1026"/>
                    <a:pt x="2478" y="1025"/>
                    <a:pt x="2479" y="1021"/>
                  </a:cubicBezTo>
                  <a:cubicBezTo>
                    <a:pt x="2480" y="1020"/>
                    <a:pt x="2487" y="1021"/>
                    <a:pt x="2482" y="1016"/>
                  </a:cubicBezTo>
                  <a:cubicBezTo>
                    <a:pt x="2488" y="1015"/>
                    <a:pt x="2486" y="1010"/>
                    <a:pt x="2482" y="1008"/>
                  </a:cubicBezTo>
                  <a:cubicBezTo>
                    <a:pt x="2478" y="1005"/>
                    <a:pt x="2479" y="1013"/>
                    <a:pt x="2479" y="1015"/>
                  </a:cubicBezTo>
                  <a:cubicBezTo>
                    <a:pt x="2479" y="1015"/>
                    <a:pt x="2465" y="1025"/>
                    <a:pt x="2468" y="1017"/>
                  </a:cubicBezTo>
                  <a:cubicBezTo>
                    <a:pt x="2468" y="1016"/>
                    <a:pt x="2466" y="1020"/>
                    <a:pt x="2463" y="1020"/>
                  </a:cubicBezTo>
                  <a:close/>
                  <a:moveTo>
                    <a:pt x="2434" y="1020"/>
                  </a:moveTo>
                  <a:cubicBezTo>
                    <a:pt x="2432" y="1017"/>
                    <a:pt x="2434" y="1013"/>
                    <a:pt x="2430" y="1010"/>
                  </a:cubicBezTo>
                  <a:cubicBezTo>
                    <a:pt x="2427" y="1008"/>
                    <a:pt x="2423" y="1006"/>
                    <a:pt x="2420" y="1004"/>
                  </a:cubicBezTo>
                  <a:cubicBezTo>
                    <a:pt x="2415" y="1001"/>
                    <a:pt x="2408" y="999"/>
                    <a:pt x="2402" y="997"/>
                  </a:cubicBezTo>
                  <a:cubicBezTo>
                    <a:pt x="2393" y="994"/>
                    <a:pt x="2384" y="990"/>
                    <a:pt x="2376" y="987"/>
                  </a:cubicBezTo>
                  <a:cubicBezTo>
                    <a:pt x="2371" y="985"/>
                    <a:pt x="2364" y="989"/>
                    <a:pt x="2361" y="992"/>
                  </a:cubicBezTo>
                  <a:cubicBezTo>
                    <a:pt x="2360" y="994"/>
                    <a:pt x="2356" y="1002"/>
                    <a:pt x="2354" y="1001"/>
                  </a:cubicBezTo>
                  <a:cubicBezTo>
                    <a:pt x="2351" y="999"/>
                    <a:pt x="2349" y="999"/>
                    <a:pt x="2347" y="995"/>
                  </a:cubicBezTo>
                  <a:cubicBezTo>
                    <a:pt x="2345" y="990"/>
                    <a:pt x="2344" y="987"/>
                    <a:pt x="2344" y="982"/>
                  </a:cubicBezTo>
                  <a:cubicBezTo>
                    <a:pt x="2343" y="977"/>
                    <a:pt x="2342" y="978"/>
                    <a:pt x="2337" y="977"/>
                  </a:cubicBezTo>
                  <a:cubicBezTo>
                    <a:pt x="2330" y="975"/>
                    <a:pt x="2323" y="977"/>
                    <a:pt x="2319" y="984"/>
                  </a:cubicBezTo>
                  <a:cubicBezTo>
                    <a:pt x="2322" y="985"/>
                    <a:pt x="2324" y="985"/>
                    <a:pt x="2327" y="986"/>
                  </a:cubicBezTo>
                  <a:cubicBezTo>
                    <a:pt x="2328" y="986"/>
                    <a:pt x="2327" y="990"/>
                    <a:pt x="2328" y="991"/>
                  </a:cubicBezTo>
                  <a:cubicBezTo>
                    <a:pt x="2332" y="993"/>
                    <a:pt x="2338" y="992"/>
                    <a:pt x="2342" y="991"/>
                  </a:cubicBezTo>
                  <a:cubicBezTo>
                    <a:pt x="2342" y="992"/>
                    <a:pt x="2342" y="994"/>
                    <a:pt x="2342" y="995"/>
                  </a:cubicBezTo>
                  <a:cubicBezTo>
                    <a:pt x="2336" y="993"/>
                    <a:pt x="2333" y="994"/>
                    <a:pt x="2327" y="996"/>
                  </a:cubicBezTo>
                  <a:cubicBezTo>
                    <a:pt x="2330" y="1000"/>
                    <a:pt x="2332" y="1004"/>
                    <a:pt x="2334" y="1008"/>
                  </a:cubicBezTo>
                  <a:cubicBezTo>
                    <a:pt x="2337" y="1005"/>
                    <a:pt x="2339" y="1003"/>
                    <a:pt x="2341" y="1000"/>
                  </a:cubicBezTo>
                  <a:cubicBezTo>
                    <a:pt x="2342" y="1006"/>
                    <a:pt x="2342" y="1006"/>
                    <a:pt x="2347" y="1008"/>
                  </a:cubicBezTo>
                  <a:cubicBezTo>
                    <a:pt x="2353" y="1011"/>
                    <a:pt x="2359" y="1014"/>
                    <a:pt x="2366" y="1016"/>
                  </a:cubicBezTo>
                  <a:cubicBezTo>
                    <a:pt x="2368" y="1017"/>
                    <a:pt x="2374" y="1018"/>
                    <a:pt x="2376" y="1021"/>
                  </a:cubicBezTo>
                  <a:cubicBezTo>
                    <a:pt x="2378" y="1026"/>
                    <a:pt x="2380" y="1031"/>
                    <a:pt x="2382" y="1036"/>
                  </a:cubicBezTo>
                  <a:cubicBezTo>
                    <a:pt x="2375" y="1038"/>
                    <a:pt x="2374" y="1037"/>
                    <a:pt x="2373" y="1045"/>
                  </a:cubicBezTo>
                  <a:cubicBezTo>
                    <a:pt x="2378" y="1045"/>
                    <a:pt x="2384" y="1044"/>
                    <a:pt x="2389" y="1044"/>
                  </a:cubicBezTo>
                  <a:cubicBezTo>
                    <a:pt x="2392" y="1044"/>
                    <a:pt x="2394" y="1052"/>
                    <a:pt x="2398" y="1052"/>
                  </a:cubicBezTo>
                  <a:cubicBezTo>
                    <a:pt x="2404" y="1053"/>
                    <a:pt x="2409" y="1054"/>
                    <a:pt x="2414" y="1051"/>
                  </a:cubicBezTo>
                  <a:cubicBezTo>
                    <a:pt x="2417" y="1049"/>
                    <a:pt x="2418" y="1040"/>
                    <a:pt x="2421" y="1041"/>
                  </a:cubicBezTo>
                  <a:cubicBezTo>
                    <a:pt x="2424" y="1041"/>
                    <a:pt x="2433" y="1041"/>
                    <a:pt x="2435" y="1043"/>
                  </a:cubicBezTo>
                  <a:cubicBezTo>
                    <a:pt x="2440" y="1048"/>
                    <a:pt x="2444" y="1052"/>
                    <a:pt x="2448" y="1057"/>
                  </a:cubicBezTo>
                  <a:cubicBezTo>
                    <a:pt x="2452" y="1060"/>
                    <a:pt x="2457" y="1060"/>
                    <a:pt x="2461" y="1061"/>
                  </a:cubicBezTo>
                  <a:cubicBezTo>
                    <a:pt x="2465" y="1061"/>
                    <a:pt x="2470" y="1065"/>
                    <a:pt x="2472" y="1064"/>
                  </a:cubicBezTo>
                  <a:cubicBezTo>
                    <a:pt x="2470" y="1062"/>
                    <a:pt x="2464" y="1058"/>
                    <a:pt x="2467" y="1055"/>
                  </a:cubicBezTo>
                  <a:cubicBezTo>
                    <a:pt x="2464" y="1055"/>
                    <a:pt x="2460" y="1055"/>
                    <a:pt x="2462" y="1051"/>
                  </a:cubicBezTo>
                  <a:cubicBezTo>
                    <a:pt x="2455" y="1050"/>
                    <a:pt x="2455" y="1049"/>
                    <a:pt x="2452" y="1042"/>
                  </a:cubicBezTo>
                  <a:cubicBezTo>
                    <a:pt x="2451" y="1040"/>
                    <a:pt x="2448" y="1039"/>
                    <a:pt x="2446" y="1038"/>
                  </a:cubicBezTo>
                  <a:cubicBezTo>
                    <a:pt x="2445" y="1037"/>
                    <a:pt x="2444" y="1033"/>
                    <a:pt x="2443" y="1031"/>
                  </a:cubicBezTo>
                  <a:cubicBezTo>
                    <a:pt x="2446" y="1031"/>
                    <a:pt x="2448" y="1031"/>
                    <a:pt x="2450" y="1030"/>
                  </a:cubicBezTo>
                  <a:cubicBezTo>
                    <a:pt x="2451" y="1021"/>
                    <a:pt x="2438" y="1024"/>
                    <a:pt x="2434" y="1020"/>
                  </a:cubicBezTo>
                  <a:close/>
                  <a:moveTo>
                    <a:pt x="2406" y="496"/>
                  </a:moveTo>
                  <a:cubicBezTo>
                    <a:pt x="2406" y="501"/>
                    <a:pt x="2407" y="506"/>
                    <a:pt x="2405" y="511"/>
                  </a:cubicBezTo>
                  <a:cubicBezTo>
                    <a:pt x="2402" y="517"/>
                    <a:pt x="2404" y="518"/>
                    <a:pt x="2405" y="524"/>
                  </a:cubicBezTo>
                  <a:cubicBezTo>
                    <a:pt x="2406" y="528"/>
                    <a:pt x="2406" y="528"/>
                    <a:pt x="2404" y="531"/>
                  </a:cubicBezTo>
                  <a:cubicBezTo>
                    <a:pt x="2403" y="533"/>
                    <a:pt x="2404" y="536"/>
                    <a:pt x="2404" y="538"/>
                  </a:cubicBezTo>
                  <a:cubicBezTo>
                    <a:pt x="2404" y="544"/>
                    <a:pt x="2403" y="545"/>
                    <a:pt x="2406" y="551"/>
                  </a:cubicBezTo>
                  <a:cubicBezTo>
                    <a:pt x="2406" y="548"/>
                    <a:pt x="2406" y="543"/>
                    <a:pt x="2410" y="542"/>
                  </a:cubicBezTo>
                  <a:cubicBezTo>
                    <a:pt x="2414" y="541"/>
                    <a:pt x="2416" y="546"/>
                    <a:pt x="2416" y="550"/>
                  </a:cubicBezTo>
                  <a:cubicBezTo>
                    <a:pt x="2420" y="546"/>
                    <a:pt x="2415" y="540"/>
                    <a:pt x="2413" y="536"/>
                  </a:cubicBezTo>
                  <a:cubicBezTo>
                    <a:pt x="2410" y="531"/>
                    <a:pt x="2409" y="530"/>
                    <a:pt x="2410" y="525"/>
                  </a:cubicBezTo>
                  <a:cubicBezTo>
                    <a:pt x="2413" y="518"/>
                    <a:pt x="2412" y="516"/>
                    <a:pt x="2419" y="514"/>
                  </a:cubicBezTo>
                  <a:cubicBezTo>
                    <a:pt x="2423" y="513"/>
                    <a:pt x="2423" y="521"/>
                    <a:pt x="2427" y="521"/>
                  </a:cubicBezTo>
                  <a:cubicBezTo>
                    <a:pt x="2424" y="515"/>
                    <a:pt x="2422" y="509"/>
                    <a:pt x="2420" y="502"/>
                  </a:cubicBezTo>
                  <a:cubicBezTo>
                    <a:pt x="2419" y="498"/>
                    <a:pt x="2418" y="495"/>
                    <a:pt x="2418" y="491"/>
                  </a:cubicBezTo>
                  <a:cubicBezTo>
                    <a:pt x="2417" y="489"/>
                    <a:pt x="2414" y="487"/>
                    <a:pt x="2414" y="485"/>
                  </a:cubicBezTo>
                  <a:cubicBezTo>
                    <a:pt x="2413" y="477"/>
                    <a:pt x="2419" y="473"/>
                    <a:pt x="2415" y="466"/>
                  </a:cubicBezTo>
                  <a:cubicBezTo>
                    <a:pt x="2413" y="462"/>
                    <a:pt x="2415" y="451"/>
                    <a:pt x="2408" y="457"/>
                  </a:cubicBezTo>
                  <a:cubicBezTo>
                    <a:pt x="2411" y="459"/>
                    <a:pt x="2412" y="464"/>
                    <a:pt x="2409" y="466"/>
                  </a:cubicBezTo>
                  <a:cubicBezTo>
                    <a:pt x="2408" y="467"/>
                    <a:pt x="2408" y="465"/>
                    <a:pt x="2406" y="467"/>
                  </a:cubicBezTo>
                  <a:cubicBezTo>
                    <a:pt x="2403" y="469"/>
                    <a:pt x="2404" y="469"/>
                    <a:pt x="2405" y="472"/>
                  </a:cubicBezTo>
                  <a:cubicBezTo>
                    <a:pt x="2406" y="476"/>
                    <a:pt x="2404" y="482"/>
                    <a:pt x="2403" y="486"/>
                  </a:cubicBezTo>
                  <a:cubicBezTo>
                    <a:pt x="2402" y="489"/>
                    <a:pt x="2410" y="492"/>
                    <a:pt x="2406" y="496"/>
                  </a:cubicBezTo>
                  <a:close/>
                  <a:moveTo>
                    <a:pt x="2266" y="891"/>
                  </a:moveTo>
                  <a:cubicBezTo>
                    <a:pt x="2270" y="892"/>
                    <a:pt x="2272" y="886"/>
                    <a:pt x="2267" y="886"/>
                  </a:cubicBezTo>
                  <a:cubicBezTo>
                    <a:pt x="2266" y="887"/>
                    <a:pt x="2262" y="890"/>
                    <a:pt x="2266" y="891"/>
                  </a:cubicBezTo>
                  <a:close/>
                  <a:moveTo>
                    <a:pt x="2260" y="892"/>
                  </a:moveTo>
                  <a:cubicBezTo>
                    <a:pt x="2261" y="889"/>
                    <a:pt x="2263" y="886"/>
                    <a:pt x="2265" y="884"/>
                  </a:cubicBezTo>
                  <a:cubicBezTo>
                    <a:pt x="2267" y="883"/>
                    <a:pt x="2266" y="878"/>
                    <a:pt x="2267" y="876"/>
                  </a:cubicBezTo>
                  <a:cubicBezTo>
                    <a:pt x="2266" y="876"/>
                    <a:pt x="2266" y="876"/>
                    <a:pt x="2265" y="876"/>
                  </a:cubicBezTo>
                  <a:cubicBezTo>
                    <a:pt x="2264" y="881"/>
                    <a:pt x="2260" y="887"/>
                    <a:pt x="2260" y="892"/>
                  </a:cubicBezTo>
                  <a:close/>
                  <a:moveTo>
                    <a:pt x="2273" y="875"/>
                  </a:moveTo>
                  <a:cubicBezTo>
                    <a:pt x="2271" y="876"/>
                    <a:pt x="2269" y="876"/>
                    <a:pt x="2268" y="874"/>
                  </a:cubicBezTo>
                  <a:cubicBezTo>
                    <a:pt x="2268" y="876"/>
                    <a:pt x="2268" y="878"/>
                    <a:pt x="2269" y="880"/>
                  </a:cubicBezTo>
                  <a:cubicBezTo>
                    <a:pt x="2272" y="877"/>
                    <a:pt x="2270" y="885"/>
                    <a:pt x="2273" y="887"/>
                  </a:cubicBezTo>
                  <a:cubicBezTo>
                    <a:pt x="2273" y="886"/>
                    <a:pt x="2273" y="885"/>
                    <a:pt x="2273" y="884"/>
                  </a:cubicBezTo>
                  <a:cubicBezTo>
                    <a:pt x="2274" y="885"/>
                    <a:pt x="2274" y="886"/>
                    <a:pt x="2275" y="887"/>
                  </a:cubicBezTo>
                  <a:cubicBezTo>
                    <a:pt x="2277" y="884"/>
                    <a:pt x="2273" y="879"/>
                    <a:pt x="2273" y="875"/>
                  </a:cubicBezTo>
                  <a:close/>
                  <a:moveTo>
                    <a:pt x="2262" y="868"/>
                  </a:moveTo>
                  <a:cubicBezTo>
                    <a:pt x="2263" y="870"/>
                    <a:pt x="2264" y="872"/>
                    <a:pt x="2266" y="873"/>
                  </a:cubicBezTo>
                  <a:cubicBezTo>
                    <a:pt x="2266" y="872"/>
                    <a:pt x="2266" y="869"/>
                    <a:pt x="2266" y="868"/>
                  </a:cubicBezTo>
                  <a:cubicBezTo>
                    <a:pt x="2263" y="868"/>
                    <a:pt x="2264" y="864"/>
                    <a:pt x="2259" y="865"/>
                  </a:cubicBezTo>
                  <a:cubicBezTo>
                    <a:pt x="2261" y="867"/>
                    <a:pt x="2260" y="869"/>
                    <a:pt x="2258" y="871"/>
                  </a:cubicBezTo>
                  <a:cubicBezTo>
                    <a:pt x="2259" y="870"/>
                    <a:pt x="2261" y="869"/>
                    <a:pt x="2262" y="868"/>
                  </a:cubicBezTo>
                  <a:close/>
                  <a:moveTo>
                    <a:pt x="2268" y="865"/>
                  </a:moveTo>
                  <a:cubicBezTo>
                    <a:pt x="2268" y="868"/>
                    <a:pt x="2270" y="869"/>
                    <a:pt x="2272" y="871"/>
                  </a:cubicBezTo>
                  <a:cubicBezTo>
                    <a:pt x="2274" y="873"/>
                    <a:pt x="2272" y="873"/>
                    <a:pt x="2273" y="875"/>
                  </a:cubicBezTo>
                  <a:cubicBezTo>
                    <a:pt x="2279" y="882"/>
                    <a:pt x="2278" y="873"/>
                    <a:pt x="2277" y="869"/>
                  </a:cubicBezTo>
                  <a:cubicBezTo>
                    <a:pt x="2276" y="864"/>
                    <a:pt x="2271" y="865"/>
                    <a:pt x="2268" y="865"/>
                  </a:cubicBezTo>
                  <a:close/>
                  <a:moveTo>
                    <a:pt x="2249" y="872"/>
                  </a:moveTo>
                  <a:cubicBezTo>
                    <a:pt x="2250" y="881"/>
                    <a:pt x="2248" y="887"/>
                    <a:pt x="2258" y="883"/>
                  </a:cubicBezTo>
                  <a:cubicBezTo>
                    <a:pt x="2255" y="886"/>
                    <a:pt x="2250" y="891"/>
                    <a:pt x="2255" y="893"/>
                  </a:cubicBezTo>
                  <a:cubicBezTo>
                    <a:pt x="2257" y="894"/>
                    <a:pt x="2256" y="897"/>
                    <a:pt x="2259" y="896"/>
                  </a:cubicBezTo>
                  <a:cubicBezTo>
                    <a:pt x="2261" y="896"/>
                    <a:pt x="2260" y="892"/>
                    <a:pt x="2260" y="890"/>
                  </a:cubicBezTo>
                  <a:cubicBezTo>
                    <a:pt x="2260" y="887"/>
                    <a:pt x="2263" y="881"/>
                    <a:pt x="2262" y="879"/>
                  </a:cubicBezTo>
                  <a:cubicBezTo>
                    <a:pt x="2259" y="874"/>
                    <a:pt x="2258" y="874"/>
                    <a:pt x="2253" y="872"/>
                  </a:cubicBezTo>
                  <a:cubicBezTo>
                    <a:pt x="2252" y="871"/>
                    <a:pt x="2250" y="872"/>
                    <a:pt x="2249" y="872"/>
                  </a:cubicBezTo>
                  <a:close/>
                  <a:moveTo>
                    <a:pt x="2229" y="984"/>
                  </a:moveTo>
                  <a:cubicBezTo>
                    <a:pt x="2228" y="987"/>
                    <a:pt x="2229" y="989"/>
                    <a:pt x="2227" y="993"/>
                  </a:cubicBezTo>
                  <a:cubicBezTo>
                    <a:pt x="2225" y="998"/>
                    <a:pt x="2223" y="998"/>
                    <a:pt x="2226" y="1003"/>
                  </a:cubicBezTo>
                  <a:cubicBezTo>
                    <a:pt x="2228" y="1005"/>
                    <a:pt x="2232" y="1002"/>
                    <a:pt x="2231" y="1008"/>
                  </a:cubicBezTo>
                  <a:cubicBezTo>
                    <a:pt x="2231" y="1010"/>
                    <a:pt x="2228" y="1019"/>
                    <a:pt x="2229" y="1021"/>
                  </a:cubicBezTo>
                  <a:cubicBezTo>
                    <a:pt x="2231" y="1023"/>
                    <a:pt x="2237" y="1023"/>
                    <a:pt x="2238" y="1021"/>
                  </a:cubicBezTo>
                  <a:cubicBezTo>
                    <a:pt x="2238" y="1020"/>
                    <a:pt x="2237" y="1017"/>
                    <a:pt x="2237" y="1016"/>
                  </a:cubicBezTo>
                  <a:cubicBezTo>
                    <a:pt x="2237" y="1015"/>
                    <a:pt x="2238" y="1013"/>
                    <a:pt x="2238" y="1012"/>
                  </a:cubicBezTo>
                  <a:cubicBezTo>
                    <a:pt x="2239" y="1009"/>
                    <a:pt x="2238" y="1005"/>
                    <a:pt x="2238" y="1002"/>
                  </a:cubicBezTo>
                  <a:cubicBezTo>
                    <a:pt x="2239" y="999"/>
                    <a:pt x="2234" y="997"/>
                    <a:pt x="2241" y="996"/>
                  </a:cubicBezTo>
                  <a:cubicBezTo>
                    <a:pt x="2244" y="995"/>
                    <a:pt x="2241" y="1002"/>
                    <a:pt x="2242" y="1004"/>
                  </a:cubicBezTo>
                  <a:cubicBezTo>
                    <a:pt x="2243" y="1007"/>
                    <a:pt x="2247" y="1007"/>
                    <a:pt x="2246" y="1010"/>
                  </a:cubicBezTo>
                  <a:cubicBezTo>
                    <a:pt x="2245" y="1014"/>
                    <a:pt x="2248" y="1015"/>
                    <a:pt x="2251" y="1014"/>
                  </a:cubicBezTo>
                  <a:cubicBezTo>
                    <a:pt x="2249" y="1015"/>
                    <a:pt x="2257" y="1008"/>
                    <a:pt x="2256" y="1010"/>
                  </a:cubicBezTo>
                  <a:cubicBezTo>
                    <a:pt x="2259" y="1005"/>
                    <a:pt x="2253" y="1008"/>
                    <a:pt x="2252" y="1004"/>
                  </a:cubicBezTo>
                  <a:cubicBezTo>
                    <a:pt x="2251" y="1003"/>
                    <a:pt x="2254" y="1001"/>
                    <a:pt x="2253" y="1000"/>
                  </a:cubicBezTo>
                  <a:cubicBezTo>
                    <a:pt x="2252" y="998"/>
                    <a:pt x="2251" y="996"/>
                    <a:pt x="2250" y="994"/>
                  </a:cubicBezTo>
                  <a:cubicBezTo>
                    <a:pt x="2249" y="991"/>
                    <a:pt x="2247" y="992"/>
                    <a:pt x="2245" y="989"/>
                  </a:cubicBezTo>
                  <a:cubicBezTo>
                    <a:pt x="2252" y="992"/>
                    <a:pt x="2255" y="978"/>
                    <a:pt x="2261" y="982"/>
                  </a:cubicBezTo>
                  <a:cubicBezTo>
                    <a:pt x="2263" y="976"/>
                    <a:pt x="2257" y="979"/>
                    <a:pt x="2255" y="979"/>
                  </a:cubicBezTo>
                  <a:cubicBezTo>
                    <a:pt x="2252" y="979"/>
                    <a:pt x="2252" y="981"/>
                    <a:pt x="2250" y="981"/>
                  </a:cubicBezTo>
                  <a:cubicBezTo>
                    <a:pt x="2247" y="982"/>
                    <a:pt x="2248" y="979"/>
                    <a:pt x="2246" y="982"/>
                  </a:cubicBezTo>
                  <a:cubicBezTo>
                    <a:pt x="2239" y="989"/>
                    <a:pt x="2232" y="976"/>
                    <a:pt x="2237" y="970"/>
                  </a:cubicBezTo>
                  <a:cubicBezTo>
                    <a:pt x="2240" y="967"/>
                    <a:pt x="2243" y="970"/>
                    <a:pt x="2246" y="970"/>
                  </a:cubicBezTo>
                  <a:cubicBezTo>
                    <a:pt x="2250" y="970"/>
                    <a:pt x="2255" y="968"/>
                    <a:pt x="2259" y="970"/>
                  </a:cubicBezTo>
                  <a:cubicBezTo>
                    <a:pt x="2267" y="975"/>
                    <a:pt x="2272" y="965"/>
                    <a:pt x="2275" y="958"/>
                  </a:cubicBezTo>
                  <a:cubicBezTo>
                    <a:pt x="2271" y="958"/>
                    <a:pt x="2268" y="964"/>
                    <a:pt x="2265" y="966"/>
                  </a:cubicBezTo>
                  <a:cubicBezTo>
                    <a:pt x="2263" y="967"/>
                    <a:pt x="2260" y="965"/>
                    <a:pt x="2258" y="965"/>
                  </a:cubicBezTo>
                  <a:cubicBezTo>
                    <a:pt x="2256" y="965"/>
                    <a:pt x="2257" y="966"/>
                    <a:pt x="2254" y="965"/>
                  </a:cubicBezTo>
                  <a:cubicBezTo>
                    <a:pt x="2250" y="964"/>
                    <a:pt x="2244" y="960"/>
                    <a:pt x="2240" y="962"/>
                  </a:cubicBezTo>
                  <a:cubicBezTo>
                    <a:pt x="2236" y="965"/>
                    <a:pt x="2235" y="968"/>
                    <a:pt x="2232" y="973"/>
                  </a:cubicBezTo>
                  <a:cubicBezTo>
                    <a:pt x="2235" y="978"/>
                    <a:pt x="2230" y="980"/>
                    <a:pt x="2229" y="984"/>
                  </a:cubicBezTo>
                  <a:close/>
                  <a:moveTo>
                    <a:pt x="2237" y="857"/>
                  </a:moveTo>
                  <a:cubicBezTo>
                    <a:pt x="2239" y="861"/>
                    <a:pt x="2242" y="865"/>
                    <a:pt x="2244" y="869"/>
                  </a:cubicBezTo>
                  <a:cubicBezTo>
                    <a:pt x="2248" y="864"/>
                    <a:pt x="2248" y="861"/>
                    <a:pt x="2243" y="857"/>
                  </a:cubicBezTo>
                  <a:cubicBezTo>
                    <a:pt x="2241" y="857"/>
                    <a:pt x="2239" y="857"/>
                    <a:pt x="2237" y="857"/>
                  </a:cubicBezTo>
                  <a:close/>
                  <a:moveTo>
                    <a:pt x="2194" y="1043"/>
                  </a:moveTo>
                  <a:cubicBezTo>
                    <a:pt x="2194" y="1047"/>
                    <a:pt x="2197" y="1051"/>
                    <a:pt x="2200" y="1047"/>
                  </a:cubicBezTo>
                  <a:cubicBezTo>
                    <a:pt x="2203" y="1043"/>
                    <a:pt x="2196" y="1042"/>
                    <a:pt x="2194" y="1043"/>
                  </a:cubicBezTo>
                  <a:close/>
                  <a:moveTo>
                    <a:pt x="2393" y="576"/>
                  </a:moveTo>
                  <a:cubicBezTo>
                    <a:pt x="2393" y="578"/>
                    <a:pt x="2393" y="582"/>
                    <a:pt x="2392" y="582"/>
                  </a:cubicBezTo>
                  <a:cubicBezTo>
                    <a:pt x="2389" y="584"/>
                    <a:pt x="2388" y="584"/>
                    <a:pt x="2388" y="587"/>
                  </a:cubicBezTo>
                  <a:cubicBezTo>
                    <a:pt x="2387" y="588"/>
                    <a:pt x="2390" y="597"/>
                    <a:pt x="2391" y="597"/>
                  </a:cubicBezTo>
                  <a:cubicBezTo>
                    <a:pt x="2392" y="598"/>
                    <a:pt x="2394" y="594"/>
                    <a:pt x="2395" y="594"/>
                  </a:cubicBezTo>
                  <a:cubicBezTo>
                    <a:pt x="2396" y="594"/>
                    <a:pt x="2399" y="595"/>
                    <a:pt x="2398" y="592"/>
                  </a:cubicBezTo>
                  <a:cubicBezTo>
                    <a:pt x="2396" y="590"/>
                    <a:pt x="2391" y="591"/>
                    <a:pt x="2392" y="586"/>
                  </a:cubicBezTo>
                  <a:cubicBezTo>
                    <a:pt x="2394" y="586"/>
                    <a:pt x="2397" y="588"/>
                    <a:pt x="2398" y="587"/>
                  </a:cubicBezTo>
                  <a:cubicBezTo>
                    <a:pt x="2400" y="587"/>
                    <a:pt x="2403" y="585"/>
                    <a:pt x="2404" y="586"/>
                  </a:cubicBezTo>
                  <a:cubicBezTo>
                    <a:pt x="2406" y="588"/>
                    <a:pt x="2413" y="593"/>
                    <a:pt x="2415" y="592"/>
                  </a:cubicBezTo>
                  <a:cubicBezTo>
                    <a:pt x="2415" y="592"/>
                    <a:pt x="2417" y="586"/>
                    <a:pt x="2417" y="585"/>
                  </a:cubicBezTo>
                  <a:cubicBezTo>
                    <a:pt x="2418" y="584"/>
                    <a:pt x="2422" y="582"/>
                    <a:pt x="2423" y="582"/>
                  </a:cubicBezTo>
                  <a:cubicBezTo>
                    <a:pt x="2428" y="582"/>
                    <a:pt x="2431" y="581"/>
                    <a:pt x="2434" y="578"/>
                  </a:cubicBezTo>
                  <a:cubicBezTo>
                    <a:pt x="2426" y="578"/>
                    <a:pt x="2432" y="571"/>
                    <a:pt x="2431" y="567"/>
                  </a:cubicBezTo>
                  <a:cubicBezTo>
                    <a:pt x="2425" y="573"/>
                    <a:pt x="2425" y="572"/>
                    <a:pt x="2418" y="568"/>
                  </a:cubicBezTo>
                  <a:cubicBezTo>
                    <a:pt x="2412" y="565"/>
                    <a:pt x="2410" y="560"/>
                    <a:pt x="2406" y="555"/>
                  </a:cubicBezTo>
                  <a:cubicBezTo>
                    <a:pt x="2402" y="549"/>
                    <a:pt x="2404" y="563"/>
                    <a:pt x="2404" y="565"/>
                  </a:cubicBezTo>
                  <a:cubicBezTo>
                    <a:pt x="2405" y="567"/>
                    <a:pt x="2401" y="570"/>
                    <a:pt x="2401" y="572"/>
                  </a:cubicBezTo>
                  <a:cubicBezTo>
                    <a:pt x="2401" y="575"/>
                    <a:pt x="2402" y="576"/>
                    <a:pt x="2400" y="578"/>
                  </a:cubicBezTo>
                  <a:cubicBezTo>
                    <a:pt x="2398" y="578"/>
                    <a:pt x="2396" y="577"/>
                    <a:pt x="2393" y="576"/>
                  </a:cubicBezTo>
                  <a:close/>
                  <a:moveTo>
                    <a:pt x="1380" y="442"/>
                  </a:moveTo>
                  <a:cubicBezTo>
                    <a:pt x="1380" y="444"/>
                    <a:pt x="1383" y="449"/>
                    <a:pt x="1385" y="448"/>
                  </a:cubicBezTo>
                  <a:cubicBezTo>
                    <a:pt x="1388" y="448"/>
                    <a:pt x="1388" y="444"/>
                    <a:pt x="1385" y="443"/>
                  </a:cubicBezTo>
                  <a:cubicBezTo>
                    <a:pt x="1384" y="440"/>
                    <a:pt x="1382" y="441"/>
                    <a:pt x="1380" y="442"/>
                  </a:cubicBezTo>
                  <a:close/>
                  <a:moveTo>
                    <a:pt x="1572" y="654"/>
                  </a:moveTo>
                  <a:cubicBezTo>
                    <a:pt x="1570" y="656"/>
                    <a:pt x="1566" y="658"/>
                    <a:pt x="1563" y="658"/>
                  </a:cubicBezTo>
                  <a:cubicBezTo>
                    <a:pt x="1561" y="658"/>
                    <a:pt x="1555" y="657"/>
                    <a:pt x="1554" y="659"/>
                  </a:cubicBezTo>
                  <a:cubicBezTo>
                    <a:pt x="1550" y="667"/>
                    <a:pt x="1567" y="662"/>
                    <a:pt x="1568" y="662"/>
                  </a:cubicBezTo>
                  <a:cubicBezTo>
                    <a:pt x="1566" y="658"/>
                    <a:pt x="1570" y="657"/>
                    <a:pt x="1572" y="654"/>
                  </a:cubicBezTo>
                  <a:close/>
                  <a:moveTo>
                    <a:pt x="1508" y="661"/>
                  </a:moveTo>
                  <a:cubicBezTo>
                    <a:pt x="1508" y="658"/>
                    <a:pt x="1502" y="657"/>
                    <a:pt x="1500" y="657"/>
                  </a:cubicBezTo>
                  <a:cubicBezTo>
                    <a:pt x="1494" y="658"/>
                    <a:pt x="1493" y="657"/>
                    <a:pt x="1488" y="654"/>
                  </a:cubicBezTo>
                  <a:cubicBezTo>
                    <a:pt x="1488" y="655"/>
                    <a:pt x="1487" y="657"/>
                    <a:pt x="1486" y="658"/>
                  </a:cubicBezTo>
                  <a:cubicBezTo>
                    <a:pt x="1494" y="661"/>
                    <a:pt x="1500" y="661"/>
                    <a:pt x="1508" y="661"/>
                  </a:cubicBezTo>
                  <a:close/>
                  <a:moveTo>
                    <a:pt x="1390" y="441"/>
                  </a:moveTo>
                  <a:cubicBezTo>
                    <a:pt x="1389" y="443"/>
                    <a:pt x="1390" y="447"/>
                    <a:pt x="1393" y="447"/>
                  </a:cubicBezTo>
                  <a:cubicBezTo>
                    <a:pt x="1396" y="447"/>
                    <a:pt x="1395" y="449"/>
                    <a:pt x="1396" y="453"/>
                  </a:cubicBezTo>
                  <a:cubicBezTo>
                    <a:pt x="1397" y="449"/>
                    <a:pt x="1396" y="445"/>
                    <a:pt x="1401" y="445"/>
                  </a:cubicBezTo>
                  <a:cubicBezTo>
                    <a:pt x="1400" y="444"/>
                    <a:pt x="1399" y="443"/>
                    <a:pt x="1398" y="442"/>
                  </a:cubicBezTo>
                  <a:cubicBezTo>
                    <a:pt x="1409" y="440"/>
                    <a:pt x="1391" y="430"/>
                    <a:pt x="1397" y="440"/>
                  </a:cubicBezTo>
                  <a:cubicBezTo>
                    <a:pt x="1394" y="440"/>
                    <a:pt x="1393" y="439"/>
                    <a:pt x="1395" y="437"/>
                  </a:cubicBezTo>
                  <a:cubicBezTo>
                    <a:pt x="1394" y="437"/>
                    <a:pt x="1393" y="437"/>
                    <a:pt x="1392" y="437"/>
                  </a:cubicBezTo>
                  <a:cubicBezTo>
                    <a:pt x="1393" y="439"/>
                    <a:pt x="1392" y="440"/>
                    <a:pt x="1390" y="441"/>
                  </a:cubicBezTo>
                  <a:close/>
                  <a:moveTo>
                    <a:pt x="1485" y="406"/>
                  </a:moveTo>
                  <a:cubicBezTo>
                    <a:pt x="1480" y="404"/>
                    <a:pt x="1478" y="405"/>
                    <a:pt x="1473" y="406"/>
                  </a:cubicBezTo>
                  <a:cubicBezTo>
                    <a:pt x="1474" y="408"/>
                    <a:pt x="1476" y="410"/>
                    <a:pt x="1474" y="413"/>
                  </a:cubicBezTo>
                  <a:cubicBezTo>
                    <a:pt x="1477" y="409"/>
                    <a:pt x="1482" y="408"/>
                    <a:pt x="1485" y="406"/>
                  </a:cubicBezTo>
                  <a:close/>
                  <a:moveTo>
                    <a:pt x="1370" y="608"/>
                  </a:moveTo>
                  <a:cubicBezTo>
                    <a:pt x="1371" y="610"/>
                    <a:pt x="1369" y="612"/>
                    <a:pt x="1368" y="613"/>
                  </a:cubicBezTo>
                  <a:cubicBezTo>
                    <a:pt x="1368" y="614"/>
                    <a:pt x="1370" y="615"/>
                    <a:pt x="1370" y="615"/>
                  </a:cubicBezTo>
                  <a:cubicBezTo>
                    <a:pt x="1370" y="619"/>
                    <a:pt x="1366" y="619"/>
                    <a:pt x="1369" y="622"/>
                  </a:cubicBezTo>
                  <a:cubicBezTo>
                    <a:pt x="1372" y="624"/>
                    <a:pt x="1374" y="625"/>
                    <a:pt x="1374" y="621"/>
                  </a:cubicBezTo>
                  <a:cubicBezTo>
                    <a:pt x="1375" y="619"/>
                    <a:pt x="1378" y="621"/>
                    <a:pt x="1378" y="617"/>
                  </a:cubicBezTo>
                  <a:cubicBezTo>
                    <a:pt x="1379" y="613"/>
                    <a:pt x="1379" y="609"/>
                    <a:pt x="1380" y="605"/>
                  </a:cubicBezTo>
                  <a:cubicBezTo>
                    <a:pt x="1381" y="597"/>
                    <a:pt x="1372" y="602"/>
                    <a:pt x="1369" y="603"/>
                  </a:cubicBezTo>
                  <a:cubicBezTo>
                    <a:pt x="1369" y="603"/>
                    <a:pt x="1368" y="603"/>
                    <a:pt x="1367" y="602"/>
                  </a:cubicBezTo>
                  <a:cubicBezTo>
                    <a:pt x="1365" y="607"/>
                    <a:pt x="1370" y="605"/>
                    <a:pt x="1370" y="608"/>
                  </a:cubicBezTo>
                  <a:close/>
                  <a:moveTo>
                    <a:pt x="2773" y="338"/>
                  </a:moveTo>
                  <a:cubicBezTo>
                    <a:pt x="2771" y="338"/>
                    <a:pt x="2764" y="336"/>
                    <a:pt x="2763" y="337"/>
                  </a:cubicBezTo>
                  <a:cubicBezTo>
                    <a:pt x="2761" y="339"/>
                    <a:pt x="2763" y="343"/>
                    <a:pt x="2764" y="344"/>
                  </a:cubicBezTo>
                  <a:cubicBezTo>
                    <a:pt x="2768" y="347"/>
                    <a:pt x="2774" y="342"/>
                    <a:pt x="2777" y="345"/>
                  </a:cubicBezTo>
                  <a:cubicBezTo>
                    <a:pt x="2780" y="350"/>
                    <a:pt x="2785" y="351"/>
                    <a:pt x="2788" y="344"/>
                  </a:cubicBezTo>
                  <a:cubicBezTo>
                    <a:pt x="2783" y="342"/>
                    <a:pt x="2778" y="338"/>
                    <a:pt x="2773" y="338"/>
                  </a:cubicBezTo>
                  <a:close/>
                  <a:moveTo>
                    <a:pt x="1444" y="425"/>
                  </a:moveTo>
                  <a:cubicBezTo>
                    <a:pt x="1446" y="423"/>
                    <a:pt x="1448" y="421"/>
                    <a:pt x="1451" y="420"/>
                  </a:cubicBezTo>
                  <a:cubicBezTo>
                    <a:pt x="1448" y="417"/>
                    <a:pt x="1450" y="416"/>
                    <a:pt x="1452" y="413"/>
                  </a:cubicBezTo>
                  <a:cubicBezTo>
                    <a:pt x="1444" y="411"/>
                    <a:pt x="1444" y="419"/>
                    <a:pt x="1444" y="425"/>
                  </a:cubicBezTo>
                  <a:close/>
                  <a:moveTo>
                    <a:pt x="1460" y="387"/>
                  </a:moveTo>
                  <a:cubicBezTo>
                    <a:pt x="1460" y="386"/>
                    <a:pt x="1460" y="385"/>
                    <a:pt x="1460" y="384"/>
                  </a:cubicBezTo>
                  <a:cubicBezTo>
                    <a:pt x="1460" y="384"/>
                    <a:pt x="1461" y="384"/>
                    <a:pt x="1461" y="384"/>
                  </a:cubicBezTo>
                  <a:cubicBezTo>
                    <a:pt x="1460" y="379"/>
                    <a:pt x="1454" y="383"/>
                    <a:pt x="1460" y="387"/>
                  </a:cubicBezTo>
                  <a:close/>
                  <a:moveTo>
                    <a:pt x="1370" y="589"/>
                  </a:moveTo>
                  <a:cubicBezTo>
                    <a:pt x="1367" y="592"/>
                    <a:pt x="1372" y="597"/>
                    <a:pt x="1375" y="597"/>
                  </a:cubicBezTo>
                  <a:cubicBezTo>
                    <a:pt x="1377" y="590"/>
                    <a:pt x="1377" y="588"/>
                    <a:pt x="1377" y="581"/>
                  </a:cubicBezTo>
                  <a:cubicBezTo>
                    <a:pt x="1374" y="582"/>
                    <a:pt x="1376" y="583"/>
                    <a:pt x="1375" y="585"/>
                  </a:cubicBezTo>
                  <a:cubicBezTo>
                    <a:pt x="1374" y="587"/>
                    <a:pt x="1372" y="588"/>
                    <a:pt x="1370" y="589"/>
                  </a:cubicBezTo>
                  <a:close/>
                  <a:moveTo>
                    <a:pt x="2508" y="1024"/>
                  </a:moveTo>
                  <a:cubicBezTo>
                    <a:pt x="2506" y="1023"/>
                    <a:pt x="2506" y="1020"/>
                    <a:pt x="2503" y="1019"/>
                  </a:cubicBezTo>
                  <a:cubicBezTo>
                    <a:pt x="2503" y="1021"/>
                    <a:pt x="2503" y="1023"/>
                    <a:pt x="2505" y="1025"/>
                  </a:cubicBezTo>
                  <a:cubicBezTo>
                    <a:pt x="2506" y="1026"/>
                    <a:pt x="2505" y="1028"/>
                    <a:pt x="2506" y="1029"/>
                  </a:cubicBezTo>
                  <a:cubicBezTo>
                    <a:pt x="2508" y="1031"/>
                    <a:pt x="2515" y="1034"/>
                    <a:pt x="2513" y="1028"/>
                  </a:cubicBezTo>
                  <a:cubicBezTo>
                    <a:pt x="2512" y="1027"/>
                    <a:pt x="2510" y="1025"/>
                    <a:pt x="2508" y="1024"/>
                  </a:cubicBezTo>
                  <a:close/>
                  <a:moveTo>
                    <a:pt x="2341" y="676"/>
                  </a:moveTo>
                  <a:cubicBezTo>
                    <a:pt x="2342" y="675"/>
                    <a:pt x="2344" y="679"/>
                    <a:pt x="2345" y="678"/>
                  </a:cubicBezTo>
                  <a:cubicBezTo>
                    <a:pt x="2346" y="677"/>
                    <a:pt x="2349" y="674"/>
                    <a:pt x="2349" y="673"/>
                  </a:cubicBezTo>
                  <a:cubicBezTo>
                    <a:pt x="2349" y="663"/>
                    <a:pt x="2337" y="671"/>
                    <a:pt x="2335" y="670"/>
                  </a:cubicBezTo>
                  <a:cubicBezTo>
                    <a:pt x="2332" y="676"/>
                    <a:pt x="2330" y="675"/>
                    <a:pt x="2332" y="682"/>
                  </a:cubicBezTo>
                  <a:cubicBezTo>
                    <a:pt x="2337" y="685"/>
                    <a:pt x="2338" y="678"/>
                    <a:pt x="2341" y="676"/>
                  </a:cubicBezTo>
                  <a:close/>
                  <a:moveTo>
                    <a:pt x="2296" y="1000"/>
                  </a:moveTo>
                  <a:cubicBezTo>
                    <a:pt x="2292" y="1005"/>
                    <a:pt x="2299" y="1005"/>
                    <a:pt x="2301" y="1005"/>
                  </a:cubicBezTo>
                  <a:cubicBezTo>
                    <a:pt x="2302" y="1004"/>
                    <a:pt x="2302" y="1001"/>
                    <a:pt x="2303" y="1002"/>
                  </a:cubicBezTo>
                  <a:cubicBezTo>
                    <a:pt x="2305" y="1002"/>
                    <a:pt x="2307" y="1004"/>
                    <a:pt x="2309" y="1003"/>
                  </a:cubicBezTo>
                  <a:cubicBezTo>
                    <a:pt x="2313" y="1002"/>
                    <a:pt x="2315" y="1004"/>
                    <a:pt x="2319" y="1007"/>
                  </a:cubicBezTo>
                  <a:cubicBezTo>
                    <a:pt x="2320" y="998"/>
                    <a:pt x="2312" y="998"/>
                    <a:pt x="2307" y="996"/>
                  </a:cubicBezTo>
                  <a:cubicBezTo>
                    <a:pt x="2302" y="997"/>
                    <a:pt x="2298" y="997"/>
                    <a:pt x="2296" y="1000"/>
                  </a:cubicBezTo>
                  <a:close/>
                  <a:moveTo>
                    <a:pt x="2647" y="1348"/>
                  </a:moveTo>
                  <a:cubicBezTo>
                    <a:pt x="2647" y="1345"/>
                    <a:pt x="2646" y="1342"/>
                    <a:pt x="2645" y="1340"/>
                  </a:cubicBezTo>
                  <a:cubicBezTo>
                    <a:pt x="2641" y="1342"/>
                    <a:pt x="2640" y="1342"/>
                    <a:pt x="2639" y="1346"/>
                  </a:cubicBezTo>
                  <a:cubicBezTo>
                    <a:pt x="2638" y="1350"/>
                    <a:pt x="2636" y="1348"/>
                    <a:pt x="2634" y="1352"/>
                  </a:cubicBezTo>
                  <a:cubicBezTo>
                    <a:pt x="2632" y="1354"/>
                    <a:pt x="2633" y="1358"/>
                    <a:pt x="2631" y="1360"/>
                  </a:cubicBezTo>
                  <a:cubicBezTo>
                    <a:pt x="2629" y="1363"/>
                    <a:pt x="2626" y="1365"/>
                    <a:pt x="2624" y="1367"/>
                  </a:cubicBezTo>
                  <a:cubicBezTo>
                    <a:pt x="2622" y="1369"/>
                    <a:pt x="2620" y="1371"/>
                    <a:pt x="2617" y="1372"/>
                  </a:cubicBezTo>
                  <a:cubicBezTo>
                    <a:pt x="2615" y="1373"/>
                    <a:pt x="2610" y="1374"/>
                    <a:pt x="2609" y="1376"/>
                  </a:cubicBezTo>
                  <a:cubicBezTo>
                    <a:pt x="2605" y="1382"/>
                    <a:pt x="2600" y="1388"/>
                    <a:pt x="2596" y="1394"/>
                  </a:cubicBezTo>
                  <a:cubicBezTo>
                    <a:pt x="2591" y="1400"/>
                    <a:pt x="2605" y="1398"/>
                    <a:pt x="2606" y="1400"/>
                  </a:cubicBezTo>
                  <a:cubicBezTo>
                    <a:pt x="2609" y="1403"/>
                    <a:pt x="2618" y="1406"/>
                    <a:pt x="2621" y="1402"/>
                  </a:cubicBezTo>
                  <a:cubicBezTo>
                    <a:pt x="2624" y="1397"/>
                    <a:pt x="2630" y="1391"/>
                    <a:pt x="2631" y="1385"/>
                  </a:cubicBezTo>
                  <a:cubicBezTo>
                    <a:pt x="2633" y="1377"/>
                    <a:pt x="2636" y="1376"/>
                    <a:pt x="2642" y="1372"/>
                  </a:cubicBezTo>
                  <a:cubicBezTo>
                    <a:pt x="2643" y="1373"/>
                    <a:pt x="2644" y="1375"/>
                    <a:pt x="2646" y="1375"/>
                  </a:cubicBezTo>
                  <a:cubicBezTo>
                    <a:pt x="2643" y="1370"/>
                    <a:pt x="2643" y="1369"/>
                    <a:pt x="2646" y="1365"/>
                  </a:cubicBezTo>
                  <a:cubicBezTo>
                    <a:pt x="2649" y="1361"/>
                    <a:pt x="2653" y="1357"/>
                    <a:pt x="2656" y="1353"/>
                  </a:cubicBezTo>
                  <a:cubicBezTo>
                    <a:pt x="2655" y="1350"/>
                    <a:pt x="2654" y="1347"/>
                    <a:pt x="2653" y="1344"/>
                  </a:cubicBezTo>
                  <a:cubicBezTo>
                    <a:pt x="2651" y="1345"/>
                    <a:pt x="2649" y="1347"/>
                    <a:pt x="2647" y="1348"/>
                  </a:cubicBezTo>
                  <a:close/>
                  <a:moveTo>
                    <a:pt x="2606" y="1403"/>
                  </a:moveTo>
                  <a:cubicBezTo>
                    <a:pt x="2604" y="1404"/>
                    <a:pt x="2605" y="1408"/>
                    <a:pt x="2603" y="1410"/>
                  </a:cubicBezTo>
                  <a:cubicBezTo>
                    <a:pt x="2606" y="1408"/>
                    <a:pt x="2613" y="1409"/>
                    <a:pt x="2606" y="1403"/>
                  </a:cubicBezTo>
                  <a:close/>
                  <a:moveTo>
                    <a:pt x="2685" y="1310"/>
                  </a:moveTo>
                  <a:cubicBezTo>
                    <a:pt x="2679" y="1314"/>
                    <a:pt x="2678" y="1314"/>
                    <a:pt x="2671" y="1312"/>
                  </a:cubicBezTo>
                  <a:cubicBezTo>
                    <a:pt x="2667" y="1311"/>
                    <a:pt x="2669" y="1303"/>
                    <a:pt x="2665" y="1300"/>
                  </a:cubicBezTo>
                  <a:cubicBezTo>
                    <a:pt x="2665" y="1305"/>
                    <a:pt x="2662" y="1309"/>
                    <a:pt x="2660" y="1303"/>
                  </a:cubicBezTo>
                  <a:cubicBezTo>
                    <a:pt x="2659" y="1301"/>
                    <a:pt x="2660" y="1299"/>
                    <a:pt x="2659" y="1297"/>
                  </a:cubicBezTo>
                  <a:cubicBezTo>
                    <a:pt x="2658" y="1296"/>
                    <a:pt x="2657" y="1294"/>
                    <a:pt x="2656" y="1293"/>
                  </a:cubicBezTo>
                  <a:cubicBezTo>
                    <a:pt x="2654" y="1287"/>
                    <a:pt x="2658" y="1288"/>
                    <a:pt x="2651" y="1285"/>
                  </a:cubicBezTo>
                  <a:cubicBezTo>
                    <a:pt x="2648" y="1284"/>
                    <a:pt x="2646" y="1281"/>
                    <a:pt x="2643" y="1280"/>
                  </a:cubicBezTo>
                  <a:cubicBezTo>
                    <a:pt x="2645" y="1283"/>
                    <a:pt x="2646" y="1287"/>
                    <a:pt x="2648" y="1290"/>
                  </a:cubicBezTo>
                  <a:cubicBezTo>
                    <a:pt x="2649" y="1290"/>
                    <a:pt x="2649" y="1289"/>
                    <a:pt x="2650" y="1289"/>
                  </a:cubicBezTo>
                  <a:cubicBezTo>
                    <a:pt x="2652" y="1292"/>
                    <a:pt x="2655" y="1306"/>
                    <a:pt x="2659" y="1304"/>
                  </a:cubicBezTo>
                  <a:cubicBezTo>
                    <a:pt x="2658" y="1309"/>
                    <a:pt x="2661" y="1313"/>
                    <a:pt x="2659" y="1317"/>
                  </a:cubicBezTo>
                  <a:cubicBezTo>
                    <a:pt x="2657" y="1323"/>
                    <a:pt x="2656" y="1324"/>
                    <a:pt x="2652" y="1328"/>
                  </a:cubicBezTo>
                  <a:cubicBezTo>
                    <a:pt x="2654" y="1329"/>
                    <a:pt x="2655" y="1331"/>
                    <a:pt x="2657" y="1333"/>
                  </a:cubicBezTo>
                  <a:cubicBezTo>
                    <a:pt x="2659" y="1333"/>
                    <a:pt x="2663" y="1333"/>
                    <a:pt x="2663" y="1335"/>
                  </a:cubicBezTo>
                  <a:cubicBezTo>
                    <a:pt x="2666" y="1339"/>
                    <a:pt x="2660" y="1345"/>
                    <a:pt x="2658" y="1347"/>
                  </a:cubicBezTo>
                  <a:cubicBezTo>
                    <a:pt x="2662" y="1349"/>
                    <a:pt x="2667" y="1352"/>
                    <a:pt x="2670" y="1346"/>
                  </a:cubicBezTo>
                  <a:cubicBezTo>
                    <a:pt x="2672" y="1341"/>
                    <a:pt x="2677" y="1334"/>
                    <a:pt x="2677" y="1329"/>
                  </a:cubicBezTo>
                  <a:cubicBezTo>
                    <a:pt x="2676" y="1325"/>
                    <a:pt x="2681" y="1325"/>
                    <a:pt x="2683" y="1326"/>
                  </a:cubicBezTo>
                  <a:cubicBezTo>
                    <a:pt x="2685" y="1327"/>
                    <a:pt x="2683" y="1324"/>
                    <a:pt x="2684" y="1323"/>
                  </a:cubicBezTo>
                  <a:cubicBezTo>
                    <a:pt x="2687" y="1320"/>
                    <a:pt x="2692" y="1311"/>
                    <a:pt x="2685" y="1310"/>
                  </a:cubicBezTo>
                  <a:close/>
                  <a:moveTo>
                    <a:pt x="1323" y="615"/>
                  </a:moveTo>
                  <a:cubicBezTo>
                    <a:pt x="1324" y="617"/>
                    <a:pt x="1326" y="618"/>
                    <a:pt x="1327" y="619"/>
                  </a:cubicBezTo>
                  <a:cubicBezTo>
                    <a:pt x="1329" y="618"/>
                    <a:pt x="1330" y="617"/>
                    <a:pt x="1331" y="616"/>
                  </a:cubicBezTo>
                  <a:cubicBezTo>
                    <a:pt x="1329" y="610"/>
                    <a:pt x="1327" y="613"/>
                    <a:pt x="1323" y="615"/>
                  </a:cubicBezTo>
                  <a:close/>
                  <a:moveTo>
                    <a:pt x="2759" y="312"/>
                  </a:moveTo>
                  <a:cubicBezTo>
                    <a:pt x="2759" y="317"/>
                    <a:pt x="2760" y="319"/>
                    <a:pt x="2756" y="321"/>
                  </a:cubicBezTo>
                  <a:cubicBezTo>
                    <a:pt x="2753" y="322"/>
                    <a:pt x="2755" y="327"/>
                    <a:pt x="2756" y="330"/>
                  </a:cubicBezTo>
                  <a:cubicBezTo>
                    <a:pt x="2750" y="329"/>
                    <a:pt x="2748" y="329"/>
                    <a:pt x="2744" y="325"/>
                  </a:cubicBezTo>
                  <a:cubicBezTo>
                    <a:pt x="2741" y="323"/>
                    <a:pt x="2734" y="327"/>
                    <a:pt x="2733" y="323"/>
                  </a:cubicBezTo>
                  <a:cubicBezTo>
                    <a:pt x="2732" y="318"/>
                    <a:pt x="2733" y="313"/>
                    <a:pt x="2728" y="313"/>
                  </a:cubicBezTo>
                  <a:cubicBezTo>
                    <a:pt x="2722" y="312"/>
                    <a:pt x="2717" y="312"/>
                    <a:pt x="2711" y="312"/>
                  </a:cubicBezTo>
                  <a:cubicBezTo>
                    <a:pt x="2708" y="311"/>
                    <a:pt x="2714" y="301"/>
                    <a:pt x="2706" y="303"/>
                  </a:cubicBezTo>
                  <a:cubicBezTo>
                    <a:pt x="2703" y="303"/>
                    <a:pt x="2704" y="313"/>
                    <a:pt x="2704" y="316"/>
                  </a:cubicBezTo>
                  <a:cubicBezTo>
                    <a:pt x="2704" y="322"/>
                    <a:pt x="2685" y="324"/>
                    <a:pt x="2680" y="325"/>
                  </a:cubicBezTo>
                  <a:cubicBezTo>
                    <a:pt x="2685" y="328"/>
                    <a:pt x="2690" y="330"/>
                    <a:pt x="2690" y="335"/>
                  </a:cubicBezTo>
                  <a:cubicBezTo>
                    <a:pt x="2690" y="342"/>
                    <a:pt x="2693" y="345"/>
                    <a:pt x="2697" y="350"/>
                  </a:cubicBezTo>
                  <a:cubicBezTo>
                    <a:pt x="2697" y="351"/>
                    <a:pt x="2694" y="355"/>
                    <a:pt x="2693" y="355"/>
                  </a:cubicBezTo>
                  <a:cubicBezTo>
                    <a:pt x="2692" y="356"/>
                    <a:pt x="2688" y="354"/>
                    <a:pt x="2686" y="354"/>
                  </a:cubicBezTo>
                  <a:cubicBezTo>
                    <a:pt x="2684" y="353"/>
                    <a:pt x="2678" y="351"/>
                    <a:pt x="2675" y="352"/>
                  </a:cubicBezTo>
                  <a:cubicBezTo>
                    <a:pt x="2665" y="358"/>
                    <a:pt x="2655" y="365"/>
                    <a:pt x="2645" y="371"/>
                  </a:cubicBezTo>
                  <a:cubicBezTo>
                    <a:pt x="2637" y="376"/>
                    <a:pt x="2628" y="378"/>
                    <a:pt x="2625" y="387"/>
                  </a:cubicBezTo>
                  <a:cubicBezTo>
                    <a:pt x="2618" y="380"/>
                    <a:pt x="2617" y="379"/>
                    <a:pt x="2608" y="381"/>
                  </a:cubicBezTo>
                  <a:cubicBezTo>
                    <a:pt x="2599" y="382"/>
                    <a:pt x="2599" y="382"/>
                    <a:pt x="2593" y="390"/>
                  </a:cubicBezTo>
                  <a:cubicBezTo>
                    <a:pt x="2593" y="387"/>
                    <a:pt x="2593" y="385"/>
                    <a:pt x="2593" y="382"/>
                  </a:cubicBezTo>
                  <a:cubicBezTo>
                    <a:pt x="2590" y="383"/>
                    <a:pt x="2585" y="387"/>
                    <a:pt x="2582" y="387"/>
                  </a:cubicBezTo>
                  <a:cubicBezTo>
                    <a:pt x="2579" y="386"/>
                    <a:pt x="2575" y="384"/>
                    <a:pt x="2573" y="388"/>
                  </a:cubicBezTo>
                  <a:cubicBezTo>
                    <a:pt x="2568" y="396"/>
                    <a:pt x="2563" y="404"/>
                    <a:pt x="2558" y="412"/>
                  </a:cubicBezTo>
                  <a:cubicBezTo>
                    <a:pt x="2561" y="413"/>
                    <a:pt x="2570" y="414"/>
                    <a:pt x="2569" y="417"/>
                  </a:cubicBezTo>
                  <a:cubicBezTo>
                    <a:pt x="2567" y="425"/>
                    <a:pt x="2567" y="426"/>
                    <a:pt x="2571" y="432"/>
                  </a:cubicBezTo>
                  <a:cubicBezTo>
                    <a:pt x="2564" y="435"/>
                    <a:pt x="2556" y="439"/>
                    <a:pt x="2561" y="449"/>
                  </a:cubicBezTo>
                  <a:cubicBezTo>
                    <a:pt x="2561" y="451"/>
                    <a:pt x="2555" y="454"/>
                    <a:pt x="2553" y="454"/>
                  </a:cubicBezTo>
                  <a:cubicBezTo>
                    <a:pt x="2549" y="455"/>
                    <a:pt x="2546" y="455"/>
                    <a:pt x="2545" y="460"/>
                  </a:cubicBezTo>
                  <a:cubicBezTo>
                    <a:pt x="2545" y="465"/>
                    <a:pt x="2546" y="469"/>
                    <a:pt x="2541" y="471"/>
                  </a:cubicBezTo>
                  <a:cubicBezTo>
                    <a:pt x="2535" y="472"/>
                    <a:pt x="2535" y="472"/>
                    <a:pt x="2534" y="479"/>
                  </a:cubicBezTo>
                  <a:cubicBezTo>
                    <a:pt x="2533" y="486"/>
                    <a:pt x="2524" y="493"/>
                    <a:pt x="2520" y="498"/>
                  </a:cubicBezTo>
                  <a:cubicBezTo>
                    <a:pt x="2514" y="474"/>
                    <a:pt x="2497" y="427"/>
                    <a:pt x="2526" y="413"/>
                  </a:cubicBezTo>
                  <a:cubicBezTo>
                    <a:pt x="2534" y="409"/>
                    <a:pt x="2539" y="408"/>
                    <a:pt x="2544" y="400"/>
                  </a:cubicBezTo>
                  <a:cubicBezTo>
                    <a:pt x="2548" y="392"/>
                    <a:pt x="2554" y="388"/>
                    <a:pt x="2561" y="383"/>
                  </a:cubicBezTo>
                  <a:cubicBezTo>
                    <a:pt x="2566" y="379"/>
                    <a:pt x="2572" y="377"/>
                    <a:pt x="2574" y="371"/>
                  </a:cubicBezTo>
                  <a:cubicBezTo>
                    <a:pt x="2575" y="366"/>
                    <a:pt x="2576" y="361"/>
                    <a:pt x="2577" y="356"/>
                  </a:cubicBezTo>
                  <a:cubicBezTo>
                    <a:pt x="2578" y="355"/>
                    <a:pt x="2584" y="355"/>
                    <a:pt x="2586" y="354"/>
                  </a:cubicBezTo>
                  <a:cubicBezTo>
                    <a:pt x="2581" y="353"/>
                    <a:pt x="2578" y="353"/>
                    <a:pt x="2573" y="353"/>
                  </a:cubicBezTo>
                  <a:cubicBezTo>
                    <a:pt x="2570" y="354"/>
                    <a:pt x="2568" y="360"/>
                    <a:pt x="2566" y="363"/>
                  </a:cubicBezTo>
                  <a:cubicBezTo>
                    <a:pt x="2562" y="369"/>
                    <a:pt x="2553" y="374"/>
                    <a:pt x="2548" y="378"/>
                  </a:cubicBezTo>
                  <a:cubicBezTo>
                    <a:pt x="2545" y="371"/>
                    <a:pt x="2546" y="368"/>
                    <a:pt x="2547" y="361"/>
                  </a:cubicBezTo>
                  <a:cubicBezTo>
                    <a:pt x="2542" y="364"/>
                    <a:pt x="2540" y="365"/>
                    <a:pt x="2534" y="365"/>
                  </a:cubicBezTo>
                  <a:cubicBezTo>
                    <a:pt x="2528" y="365"/>
                    <a:pt x="2526" y="364"/>
                    <a:pt x="2521" y="368"/>
                  </a:cubicBezTo>
                  <a:cubicBezTo>
                    <a:pt x="2514" y="374"/>
                    <a:pt x="2507" y="381"/>
                    <a:pt x="2501" y="389"/>
                  </a:cubicBezTo>
                  <a:cubicBezTo>
                    <a:pt x="2503" y="391"/>
                    <a:pt x="2508" y="393"/>
                    <a:pt x="2506" y="396"/>
                  </a:cubicBezTo>
                  <a:cubicBezTo>
                    <a:pt x="2506" y="397"/>
                    <a:pt x="2499" y="398"/>
                    <a:pt x="2498" y="398"/>
                  </a:cubicBezTo>
                  <a:cubicBezTo>
                    <a:pt x="2490" y="399"/>
                    <a:pt x="2483" y="399"/>
                    <a:pt x="2476" y="400"/>
                  </a:cubicBezTo>
                  <a:cubicBezTo>
                    <a:pt x="2479" y="398"/>
                    <a:pt x="2481" y="397"/>
                    <a:pt x="2484" y="395"/>
                  </a:cubicBezTo>
                  <a:cubicBezTo>
                    <a:pt x="2477" y="393"/>
                    <a:pt x="2470" y="392"/>
                    <a:pt x="2464" y="391"/>
                  </a:cubicBezTo>
                  <a:cubicBezTo>
                    <a:pt x="2462" y="390"/>
                    <a:pt x="2457" y="395"/>
                    <a:pt x="2456" y="396"/>
                  </a:cubicBezTo>
                  <a:cubicBezTo>
                    <a:pt x="2453" y="397"/>
                    <a:pt x="2451" y="396"/>
                    <a:pt x="2448" y="395"/>
                  </a:cubicBezTo>
                  <a:cubicBezTo>
                    <a:pt x="2442" y="394"/>
                    <a:pt x="2437" y="394"/>
                    <a:pt x="2430" y="394"/>
                  </a:cubicBezTo>
                  <a:cubicBezTo>
                    <a:pt x="2427" y="395"/>
                    <a:pt x="2415" y="393"/>
                    <a:pt x="2412" y="396"/>
                  </a:cubicBezTo>
                  <a:cubicBezTo>
                    <a:pt x="2402" y="405"/>
                    <a:pt x="2392" y="415"/>
                    <a:pt x="2382" y="425"/>
                  </a:cubicBezTo>
                  <a:cubicBezTo>
                    <a:pt x="2372" y="435"/>
                    <a:pt x="2362" y="442"/>
                    <a:pt x="2351" y="450"/>
                  </a:cubicBezTo>
                  <a:cubicBezTo>
                    <a:pt x="2353" y="453"/>
                    <a:pt x="2355" y="453"/>
                    <a:pt x="2358" y="453"/>
                  </a:cubicBezTo>
                  <a:cubicBezTo>
                    <a:pt x="2362" y="453"/>
                    <a:pt x="2363" y="453"/>
                    <a:pt x="2364" y="457"/>
                  </a:cubicBezTo>
                  <a:cubicBezTo>
                    <a:pt x="2365" y="458"/>
                    <a:pt x="2366" y="464"/>
                    <a:pt x="2367" y="464"/>
                  </a:cubicBezTo>
                  <a:cubicBezTo>
                    <a:pt x="2375" y="465"/>
                    <a:pt x="2376" y="466"/>
                    <a:pt x="2380" y="458"/>
                  </a:cubicBezTo>
                  <a:cubicBezTo>
                    <a:pt x="2383" y="451"/>
                    <a:pt x="2402" y="467"/>
                    <a:pt x="2401" y="472"/>
                  </a:cubicBezTo>
                  <a:cubicBezTo>
                    <a:pt x="2399" y="485"/>
                    <a:pt x="2396" y="497"/>
                    <a:pt x="2393" y="510"/>
                  </a:cubicBezTo>
                  <a:cubicBezTo>
                    <a:pt x="2391" y="522"/>
                    <a:pt x="2387" y="528"/>
                    <a:pt x="2380" y="538"/>
                  </a:cubicBezTo>
                  <a:cubicBezTo>
                    <a:pt x="2374" y="548"/>
                    <a:pt x="2369" y="557"/>
                    <a:pt x="2361" y="564"/>
                  </a:cubicBezTo>
                  <a:cubicBezTo>
                    <a:pt x="2356" y="570"/>
                    <a:pt x="2351" y="575"/>
                    <a:pt x="2346" y="580"/>
                  </a:cubicBezTo>
                  <a:cubicBezTo>
                    <a:pt x="2343" y="583"/>
                    <a:pt x="2337" y="583"/>
                    <a:pt x="2333" y="584"/>
                  </a:cubicBezTo>
                  <a:cubicBezTo>
                    <a:pt x="2331" y="584"/>
                    <a:pt x="2329" y="579"/>
                    <a:pt x="2328" y="578"/>
                  </a:cubicBezTo>
                  <a:cubicBezTo>
                    <a:pt x="2326" y="578"/>
                    <a:pt x="2322" y="582"/>
                    <a:pt x="2321" y="583"/>
                  </a:cubicBezTo>
                  <a:cubicBezTo>
                    <a:pt x="2315" y="586"/>
                    <a:pt x="2315" y="588"/>
                    <a:pt x="2312" y="595"/>
                  </a:cubicBezTo>
                  <a:cubicBezTo>
                    <a:pt x="2309" y="606"/>
                    <a:pt x="2300" y="612"/>
                    <a:pt x="2292" y="620"/>
                  </a:cubicBezTo>
                  <a:cubicBezTo>
                    <a:pt x="2301" y="627"/>
                    <a:pt x="2309" y="636"/>
                    <a:pt x="2307" y="649"/>
                  </a:cubicBezTo>
                  <a:cubicBezTo>
                    <a:pt x="2306" y="658"/>
                    <a:pt x="2307" y="659"/>
                    <a:pt x="2299" y="663"/>
                  </a:cubicBezTo>
                  <a:cubicBezTo>
                    <a:pt x="2294" y="666"/>
                    <a:pt x="2290" y="666"/>
                    <a:pt x="2284" y="666"/>
                  </a:cubicBezTo>
                  <a:cubicBezTo>
                    <a:pt x="2284" y="661"/>
                    <a:pt x="2285" y="656"/>
                    <a:pt x="2286" y="651"/>
                  </a:cubicBezTo>
                  <a:cubicBezTo>
                    <a:pt x="2286" y="645"/>
                    <a:pt x="2281" y="646"/>
                    <a:pt x="2286" y="641"/>
                  </a:cubicBezTo>
                  <a:cubicBezTo>
                    <a:pt x="2288" y="637"/>
                    <a:pt x="2287" y="633"/>
                    <a:pt x="2283" y="633"/>
                  </a:cubicBezTo>
                  <a:cubicBezTo>
                    <a:pt x="2279" y="634"/>
                    <a:pt x="2273" y="636"/>
                    <a:pt x="2272" y="630"/>
                  </a:cubicBezTo>
                  <a:cubicBezTo>
                    <a:pt x="2271" y="627"/>
                    <a:pt x="2275" y="620"/>
                    <a:pt x="2276" y="617"/>
                  </a:cubicBezTo>
                  <a:cubicBezTo>
                    <a:pt x="2276" y="617"/>
                    <a:pt x="2268" y="611"/>
                    <a:pt x="2267" y="611"/>
                  </a:cubicBezTo>
                  <a:cubicBezTo>
                    <a:pt x="2264" y="611"/>
                    <a:pt x="2258" y="616"/>
                    <a:pt x="2256" y="618"/>
                  </a:cubicBezTo>
                  <a:cubicBezTo>
                    <a:pt x="2252" y="620"/>
                    <a:pt x="2248" y="623"/>
                    <a:pt x="2244" y="625"/>
                  </a:cubicBezTo>
                  <a:cubicBezTo>
                    <a:pt x="2241" y="617"/>
                    <a:pt x="2248" y="612"/>
                    <a:pt x="2253" y="607"/>
                  </a:cubicBezTo>
                  <a:cubicBezTo>
                    <a:pt x="2248" y="604"/>
                    <a:pt x="2248" y="603"/>
                    <a:pt x="2243" y="605"/>
                  </a:cubicBezTo>
                  <a:cubicBezTo>
                    <a:pt x="2239" y="607"/>
                    <a:pt x="2237" y="609"/>
                    <a:pt x="2234" y="612"/>
                  </a:cubicBezTo>
                  <a:cubicBezTo>
                    <a:pt x="2230" y="615"/>
                    <a:pt x="2228" y="617"/>
                    <a:pt x="2223" y="618"/>
                  </a:cubicBezTo>
                  <a:cubicBezTo>
                    <a:pt x="2222" y="619"/>
                    <a:pt x="2214" y="621"/>
                    <a:pt x="2216" y="624"/>
                  </a:cubicBezTo>
                  <a:cubicBezTo>
                    <a:pt x="2219" y="627"/>
                    <a:pt x="2222" y="630"/>
                    <a:pt x="2225" y="634"/>
                  </a:cubicBezTo>
                  <a:cubicBezTo>
                    <a:pt x="2228" y="640"/>
                    <a:pt x="2228" y="639"/>
                    <a:pt x="2233" y="636"/>
                  </a:cubicBezTo>
                  <a:cubicBezTo>
                    <a:pt x="2241" y="632"/>
                    <a:pt x="2247" y="636"/>
                    <a:pt x="2256" y="638"/>
                  </a:cubicBezTo>
                  <a:cubicBezTo>
                    <a:pt x="2247" y="645"/>
                    <a:pt x="2237" y="653"/>
                    <a:pt x="2228" y="661"/>
                  </a:cubicBezTo>
                  <a:cubicBezTo>
                    <a:pt x="2232" y="664"/>
                    <a:pt x="2237" y="667"/>
                    <a:pt x="2239" y="672"/>
                  </a:cubicBezTo>
                  <a:cubicBezTo>
                    <a:pt x="2242" y="678"/>
                    <a:pt x="2245" y="684"/>
                    <a:pt x="2248" y="691"/>
                  </a:cubicBezTo>
                  <a:cubicBezTo>
                    <a:pt x="2243" y="690"/>
                    <a:pt x="2239" y="689"/>
                    <a:pt x="2234" y="688"/>
                  </a:cubicBezTo>
                  <a:cubicBezTo>
                    <a:pt x="2239" y="692"/>
                    <a:pt x="2244" y="695"/>
                    <a:pt x="2249" y="699"/>
                  </a:cubicBezTo>
                  <a:cubicBezTo>
                    <a:pt x="2245" y="702"/>
                    <a:pt x="2241" y="704"/>
                    <a:pt x="2238" y="707"/>
                  </a:cubicBezTo>
                  <a:cubicBezTo>
                    <a:pt x="2242" y="708"/>
                    <a:pt x="2247" y="710"/>
                    <a:pt x="2251" y="711"/>
                  </a:cubicBezTo>
                  <a:cubicBezTo>
                    <a:pt x="2246" y="721"/>
                    <a:pt x="2241" y="734"/>
                    <a:pt x="2234" y="744"/>
                  </a:cubicBezTo>
                  <a:cubicBezTo>
                    <a:pt x="2226" y="753"/>
                    <a:pt x="2220" y="764"/>
                    <a:pt x="2209" y="769"/>
                  </a:cubicBezTo>
                  <a:cubicBezTo>
                    <a:pt x="2197" y="774"/>
                    <a:pt x="2185" y="779"/>
                    <a:pt x="2173" y="783"/>
                  </a:cubicBezTo>
                  <a:cubicBezTo>
                    <a:pt x="2170" y="784"/>
                    <a:pt x="2166" y="786"/>
                    <a:pt x="2162" y="787"/>
                  </a:cubicBezTo>
                  <a:cubicBezTo>
                    <a:pt x="2159" y="788"/>
                    <a:pt x="2160" y="788"/>
                    <a:pt x="2161" y="792"/>
                  </a:cubicBezTo>
                  <a:cubicBezTo>
                    <a:pt x="2161" y="794"/>
                    <a:pt x="2161" y="799"/>
                    <a:pt x="2157" y="797"/>
                  </a:cubicBezTo>
                  <a:cubicBezTo>
                    <a:pt x="2156" y="796"/>
                    <a:pt x="2155" y="791"/>
                    <a:pt x="2154" y="789"/>
                  </a:cubicBezTo>
                  <a:cubicBezTo>
                    <a:pt x="2155" y="789"/>
                    <a:pt x="2157" y="788"/>
                    <a:pt x="2158" y="788"/>
                  </a:cubicBezTo>
                  <a:cubicBezTo>
                    <a:pt x="2154" y="785"/>
                    <a:pt x="2146" y="782"/>
                    <a:pt x="2142" y="786"/>
                  </a:cubicBezTo>
                  <a:cubicBezTo>
                    <a:pt x="2138" y="789"/>
                    <a:pt x="2128" y="794"/>
                    <a:pt x="2126" y="799"/>
                  </a:cubicBezTo>
                  <a:cubicBezTo>
                    <a:pt x="2126" y="801"/>
                    <a:pt x="2123" y="807"/>
                    <a:pt x="2124" y="809"/>
                  </a:cubicBezTo>
                  <a:cubicBezTo>
                    <a:pt x="2126" y="813"/>
                    <a:pt x="2128" y="816"/>
                    <a:pt x="2131" y="820"/>
                  </a:cubicBezTo>
                  <a:cubicBezTo>
                    <a:pt x="2134" y="826"/>
                    <a:pt x="2138" y="830"/>
                    <a:pt x="2142" y="835"/>
                  </a:cubicBezTo>
                  <a:cubicBezTo>
                    <a:pt x="2147" y="842"/>
                    <a:pt x="2150" y="844"/>
                    <a:pt x="2150" y="852"/>
                  </a:cubicBezTo>
                  <a:cubicBezTo>
                    <a:pt x="2150" y="857"/>
                    <a:pt x="2153" y="868"/>
                    <a:pt x="2149" y="872"/>
                  </a:cubicBezTo>
                  <a:cubicBezTo>
                    <a:pt x="2139" y="881"/>
                    <a:pt x="2129" y="890"/>
                    <a:pt x="2118" y="899"/>
                  </a:cubicBezTo>
                  <a:cubicBezTo>
                    <a:pt x="2114" y="895"/>
                    <a:pt x="2119" y="889"/>
                    <a:pt x="2116" y="886"/>
                  </a:cubicBezTo>
                  <a:cubicBezTo>
                    <a:pt x="2113" y="882"/>
                    <a:pt x="2109" y="879"/>
                    <a:pt x="2106" y="875"/>
                  </a:cubicBezTo>
                  <a:cubicBezTo>
                    <a:pt x="2099" y="868"/>
                    <a:pt x="2094" y="864"/>
                    <a:pt x="2086" y="864"/>
                  </a:cubicBezTo>
                  <a:cubicBezTo>
                    <a:pt x="2086" y="862"/>
                    <a:pt x="2086" y="859"/>
                    <a:pt x="2087" y="857"/>
                  </a:cubicBezTo>
                  <a:cubicBezTo>
                    <a:pt x="2078" y="858"/>
                    <a:pt x="2080" y="859"/>
                    <a:pt x="2079" y="868"/>
                  </a:cubicBezTo>
                  <a:cubicBezTo>
                    <a:pt x="2079" y="874"/>
                    <a:pt x="2076" y="879"/>
                    <a:pt x="2074" y="884"/>
                  </a:cubicBezTo>
                  <a:cubicBezTo>
                    <a:pt x="2073" y="886"/>
                    <a:pt x="2074" y="888"/>
                    <a:pt x="2074" y="891"/>
                  </a:cubicBezTo>
                  <a:cubicBezTo>
                    <a:pt x="2074" y="895"/>
                    <a:pt x="2074" y="895"/>
                    <a:pt x="2078" y="894"/>
                  </a:cubicBezTo>
                  <a:cubicBezTo>
                    <a:pt x="2081" y="894"/>
                    <a:pt x="2083" y="908"/>
                    <a:pt x="2084" y="910"/>
                  </a:cubicBezTo>
                  <a:cubicBezTo>
                    <a:pt x="2085" y="914"/>
                    <a:pt x="2093" y="918"/>
                    <a:pt x="2096" y="920"/>
                  </a:cubicBezTo>
                  <a:cubicBezTo>
                    <a:pt x="2099" y="923"/>
                    <a:pt x="2104" y="927"/>
                    <a:pt x="2105" y="931"/>
                  </a:cubicBezTo>
                  <a:cubicBezTo>
                    <a:pt x="2107" y="936"/>
                    <a:pt x="2105" y="942"/>
                    <a:pt x="2106" y="948"/>
                  </a:cubicBezTo>
                  <a:cubicBezTo>
                    <a:pt x="2108" y="952"/>
                    <a:pt x="2110" y="957"/>
                    <a:pt x="2112" y="962"/>
                  </a:cubicBezTo>
                  <a:cubicBezTo>
                    <a:pt x="2105" y="961"/>
                    <a:pt x="2101" y="956"/>
                    <a:pt x="2095" y="952"/>
                  </a:cubicBezTo>
                  <a:cubicBezTo>
                    <a:pt x="2089" y="947"/>
                    <a:pt x="2089" y="945"/>
                    <a:pt x="2087" y="938"/>
                  </a:cubicBezTo>
                  <a:cubicBezTo>
                    <a:pt x="2085" y="933"/>
                    <a:pt x="2084" y="922"/>
                    <a:pt x="2080" y="918"/>
                  </a:cubicBezTo>
                  <a:cubicBezTo>
                    <a:pt x="2075" y="913"/>
                    <a:pt x="2070" y="907"/>
                    <a:pt x="2065" y="902"/>
                  </a:cubicBezTo>
                  <a:cubicBezTo>
                    <a:pt x="2063" y="899"/>
                    <a:pt x="2066" y="886"/>
                    <a:pt x="2066" y="882"/>
                  </a:cubicBezTo>
                  <a:cubicBezTo>
                    <a:pt x="2067" y="875"/>
                    <a:pt x="2065" y="867"/>
                    <a:pt x="2065" y="861"/>
                  </a:cubicBezTo>
                  <a:cubicBezTo>
                    <a:pt x="2064" y="847"/>
                    <a:pt x="2060" y="835"/>
                    <a:pt x="2056" y="822"/>
                  </a:cubicBezTo>
                  <a:cubicBezTo>
                    <a:pt x="2053" y="826"/>
                    <a:pt x="2050" y="829"/>
                    <a:pt x="2047" y="832"/>
                  </a:cubicBezTo>
                  <a:cubicBezTo>
                    <a:pt x="2044" y="837"/>
                    <a:pt x="2044" y="836"/>
                    <a:pt x="2039" y="835"/>
                  </a:cubicBezTo>
                  <a:cubicBezTo>
                    <a:pt x="2034" y="834"/>
                    <a:pt x="2034" y="834"/>
                    <a:pt x="2035" y="829"/>
                  </a:cubicBezTo>
                  <a:cubicBezTo>
                    <a:pt x="2035" y="826"/>
                    <a:pt x="2037" y="819"/>
                    <a:pt x="2036" y="817"/>
                  </a:cubicBezTo>
                  <a:cubicBezTo>
                    <a:pt x="2033" y="808"/>
                    <a:pt x="2031" y="801"/>
                    <a:pt x="2024" y="796"/>
                  </a:cubicBezTo>
                  <a:cubicBezTo>
                    <a:pt x="2018" y="791"/>
                    <a:pt x="2016" y="782"/>
                    <a:pt x="2013" y="775"/>
                  </a:cubicBezTo>
                  <a:cubicBezTo>
                    <a:pt x="2010" y="777"/>
                    <a:pt x="2005" y="782"/>
                    <a:pt x="2002" y="782"/>
                  </a:cubicBezTo>
                  <a:cubicBezTo>
                    <a:pt x="1995" y="783"/>
                    <a:pt x="1989" y="784"/>
                    <a:pt x="1983" y="785"/>
                  </a:cubicBezTo>
                  <a:cubicBezTo>
                    <a:pt x="1982" y="785"/>
                    <a:pt x="1978" y="785"/>
                    <a:pt x="1977" y="786"/>
                  </a:cubicBezTo>
                  <a:cubicBezTo>
                    <a:pt x="1976" y="787"/>
                    <a:pt x="1978" y="791"/>
                    <a:pt x="1977" y="792"/>
                  </a:cubicBezTo>
                  <a:cubicBezTo>
                    <a:pt x="1974" y="796"/>
                    <a:pt x="1971" y="799"/>
                    <a:pt x="1968" y="802"/>
                  </a:cubicBezTo>
                  <a:cubicBezTo>
                    <a:pt x="1959" y="811"/>
                    <a:pt x="1950" y="820"/>
                    <a:pt x="1941" y="829"/>
                  </a:cubicBezTo>
                  <a:cubicBezTo>
                    <a:pt x="1938" y="832"/>
                    <a:pt x="1932" y="834"/>
                    <a:pt x="1929" y="836"/>
                  </a:cubicBezTo>
                  <a:cubicBezTo>
                    <a:pt x="1924" y="838"/>
                    <a:pt x="1926" y="841"/>
                    <a:pt x="1926" y="847"/>
                  </a:cubicBezTo>
                  <a:cubicBezTo>
                    <a:pt x="1926" y="852"/>
                    <a:pt x="1927" y="859"/>
                    <a:pt x="1926" y="863"/>
                  </a:cubicBezTo>
                  <a:cubicBezTo>
                    <a:pt x="1925" y="868"/>
                    <a:pt x="1922" y="874"/>
                    <a:pt x="1923" y="879"/>
                  </a:cubicBezTo>
                  <a:cubicBezTo>
                    <a:pt x="1924" y="886"/>
                    <a:pt x="1925" y="889"/>
                    <a:pt x="1930" y="894"/>
                  </a:cubicBezTo>
                  <a:cubicBezTo>
                    <a:pt x="1934" y="898"/>
                    <a:pt x="1935" y="903"/>
                    <a:pt x="1938" y="909"/>
                  </a:cubicBezTo>
                  <a:cubicBezTo>
                    <a:pt x="1942" y="919"/>
                    <a:pt x="1925" y="928"/>
                    <a:pt x="1924" y="914"/>
                  </a:cubicBezTo>
                  <a:cubicBezTo>
                    <a:pt x="1923" y="908"/>
                    <a:pt x="1923" y="903"/>
                    <a:pt x="1923" y="897"/>
                  </a:cubicBezTo>
                  <a:cubicBezTo>
                    <a:pt x="1923" y="891"/>
                    <a:pt x="1921" y="890"/>
                    <a:pt x="1917" y="886"/>
                  </a:cubicBezTo>
                  <a:cubicBezTo>
                    <a:pt x="1917" y="890"/>
                    <a:pt x="1918" y="894"/>
                    <a:pt x="1914" y="896"/>
                  </a:cubicBezTo>
                  <a:cubicBezTo>
                    <a:pt x="1911" y="898"/>
                    <a:pt x="1907" y="901"/>
                    <a:pt x="1904" y="903"/>
                  </a:cubicBezTo>
                  <a:cubicBezTo>
                    <a:pt x="1894" y="884"/>
                    <a:pt x="1885" y="865"/>
                    <a:pt x="1877" y="845"/>
                  </a:cubicBezTo>
                  <a:cubicBezTo>
                    <a:pt x="1874" y="840"/>
                    <a:pt x="1871" y="834"/>
                    <a:pt x="1869" y="829"/>
                  </a:cubicBezTo>
                  <a:cubicBezTo>
                    <a:pt x="1868" y="825"/>
                    <a:pt x="1869" y="820"/>
                    <a:pt x="1869" y="816"/>
                  </a:cubicBezTo>
                  <a:cubicBezTo>
                    <a:pt x="1868" y="803"/>
                    <a:pt x="1868" y="791"/>
                    <a:pt x="1868" y="778"/>
                  </a:cubicBezTo>
                  <a:cubicBezTo>
                    <a:pt x="1865" y="782"/>
                    <a:pt x="1862" y="786"/>
                    <a:pt x="1860" y="789"/>
                  </a:cubicBezTo>
                  <a:cubicBezTo>
                    <a:pt x="1857" y="793"/>
                    <a:pt x="1857" y="792"/>
                    <a:pt x="1852" y="792"/>
                  </a:cubicBezTo>
                  <a:cubicBezTo>
                    <a:pt x="1848" y="792"/>
                    <a:pt x="1842" y="783"/>
                    <a:pt x="1838" y="779"/>
                  </a:cubicBezTo>
                  <a:cubicBezTo>
                    <a:pt x="1842" y="778"/>
                    <a:pt x="1849" y="779"/>
                    <a:pt x="1850" y="774"/>
                  </a:cubicBezTo>
                  <a:cubicBezTo>
                    <a:pt x="1848" y="774"/>
                    <a:pt x="1845" y="775"/>
                    <a:pt x="1844" y="774"/>
                  </a:cubicBezTo>
                  <a:cubicBezTo>
                    <a:pt x="1839" y="773"/>
                    <a:pt x="1833" y="768"/>
                    <a:pt x="1828" y="765"/>
                  </a:cubicBezTo>
                  <a:cubicBezTo>
                    <a:pt x="1825" y="764"/>
                    <a:pt x="1823" y="755"/>
                    <a:pt x="1821" y="752"/>
                  </a:cubicBezTo>
                  <a:cubicBezTo>
                    <a:pt x="1820" y="748"/>
                    <a:pt x="1793" y="754"/>
                    <a:pt x="1789" y="755"/>
                  </a:cubicBezTo>
                  <a:cubicBezTo>
                    <a:pt x="1779" y="756"/>
                    <a:pt x="1769" y="752"/>
                    <a:pt x="1759" y="750"/>
                  </a:cubicBezTo>
                  <a:cubicBezTo>
                    <a:pt x="1755" y="749"/>
                    <a:pt x="1750" y="749"/>
                    <a:pt x="1748" y="745"/>
                  </a:cubicBezTo>
                  <a:cubicBezTo>
                    <a:pt x="1744" y="737"/>
                    <a:pt x="1745" y="735"/>
                    <a:pt x="1737" y="738"/>
                  </a:cubicBezTo>
                  <a:cubicBezTo>
                    <a:pt x="1731" y="740"/>
                    <a:pt x="1727" y="739"/>
                    <a:pt x="1720" y="738"/>
                  </a:cubicBezTo>
                  <a:cubicBezTo>
                    <a:pt x="1716" y="737"/>
                    <a:pt x="1714" y="732"/>
                    <a:pt x="1710" y="731"/>
                  </a:cubicBezTo>
                  <a:cubicBezTo>
                    <a:pt x="1703" y="727"/>
                    <a:pt x="1702" y="726"/>
                    <a:pt x="1699" y="719"/>
                  </a:cubicBezTo>
                  <a:cubicBezTo>
                    <a:pt x="1697" y="714"/>
                    <a:pt x="1696" y="708"/>
                    <a:pt x="1690" y="707"/>
                  </a:cubicBezTo>
                  <a:cubicBezTo>
                    <a:pt x="1682" y="706"/>
                    <a:pt x="1682" y="706"/>
                    <a:pt x="1676" y="714"/>
                  </a:cubicBezTo>
                  <a:cubicBezTo>
                    <a:pt x="1674" y="716"/>
                    <a:pt x="1681" y="725"/>
                    <a:pt x="1682" y="728"/>
                  </a:cubicBezTo>
                  <a:cubicBezTo>
                    <a:pt x="1688" y="737"/>
                    <a:pt x="1693" y="747"/>
                    <a:pt x="1698" y="756"/>
                  </a:cubicBezTo>
                  <a:cubicBezTo>
                    <a:pt x="1698" y="752"/>
                    <a:pt x="1699" y="747"/>
                    <a:pt x="1700" y="743"/>
                  </a:cubicBezTo>
                  <a:cubicBezTo>
                    <a:pt x="1703" y="750"/>
                    <a:pt x="1703" y="756"/>
                    <a:pt x="1703" y="764"/>
                  </a:cubicBezTo>
                  <a:cubicBezTo>
                    <a:pt x="1709" y="763"/>
                    <a:pt x="1720" y="764"/>
                    <a:pt x="1726" y="761"/>
                  </a:cubicBezTo>
                  <a:cubicBezTo>
                    <a:pt x="1731" y="757"/>
                    <a:pt x="1737" y="748"/>
                    <a:pt x="1741" y="743"/>
                  </a:cubicBezTo>
                  <a:cubicBezTo>
                    <a:pt x="1742" y="748"/>
                    <a:pt x="1740" y="757"/>
                    <a:pt x="1745" y="760"/>
                  </a:cubicBezTo>
                  <a:cubicBezTo>
                    <a:pt x="1747" y="762"/>
                    <a:pt x="1750" y="765"/>
                    <a:pt x="1753" y="766"/>
                  </a:cubicBezTo>
                  <a:cubicBezTo>
                    <a:pt x="1756" y="767"/>
                    <a:pt x="1759" y="766"/>
                    <a:pt x="1760" y="769"/>
                  </a:cubicBezTo>
                  <a:cubicBezTo>
                    <a:pt x="1761" y="771"/>
                    <a:pt x="1763" y="776"/>
                    <a:pt x="1765" y="777"/>
                  </a:cubicBezTo>
                  <a:cubicBezTo>
                    <a:pt x="1769" y="777"/>
                    <a:pt x="1767" y="780"/>
                    <a:pt x="1767" y="784"/>
                  </a:cubicBezTo>
                  <a:cubicBezTo>
                    <a:pt x="1767" y="788"/>
                    <a:pt x="1759" y="795"/>
                    <a:pt x="1756" y="798"/>
                  </a:cubicBezTo>
                  <a:cubicBezTo>
                    <a:pt x="1756" y="797"/>
                    <a:pt x="1755" y="795"/>
                    <a:pt x="1755" y="794"/>
                  </a:cubicBezTo>
                  <a:cubicBezTo>
                    <a:pt x="1753" y="799"/>
                    <a:pt x="1751" y="801"/>
                    <a:pt x="1751" y="807"/>
                  </a:cubicBezTo>
                  <a:cubicBezTo>
                    <a:pt x="1751" y="812"/>
                    <a:pt x="1750" y="811"/>
                    <a:pt x="1746" y="813"/>
                  </a:cubicBezTo>
                  <a:cubicBezTo>
                    <a:pt x="1742" y="815"/>
                    <a:pt x="1738" y="817"/>
                    <a:pt x="1734" y="819"/>
                  </a:cubicBezTo>
                  <a:cubicBezTo>
                    <a:pt x="1731" y="820"/>
                    <a:pt x="1731" y="827"/>
                    <a:pt x="1729" y="828"/>
                  </a:cubicBezTo>
                  <a:cubicBezTo>
                    <a:pt x="1727" y="829"/>
                    <a:pt x="1724" y="826"/>
                    <a:pt x="1722" y="827"/>
                  </a:cubicBezTo>
                  <a:cubicBezTo>
                    <a:pt x="1719" y="828"/>
                    <a:pt x="1716" y="830"/>
                    <a:pt x="1713" y="831"/>
                  </a:cubicBezTo>
                  <a:cubicBezTo>
                    <a:pt x="1709" y="833"/>
                    <a:pt x="1710" y="838"/>
                    <a:pt x="1706" y="840"/>
                  </a:cubicBezTo>
                  <a:cubicBezTo>
                    <a:pt x="1699" y="842"/>
                    <a:pt x="1693" y="844"/>
                    <a:pt x="1686" y="847"/>
                  </a:cubicBezTo>
                  <a:cubicBezTo>
                    <a:pt x="1684" y="847"/>
                    <a:pt x="1684" y="849"/>
                    <a:pt x="1682" y="851"/>
                  </a:cubicBezTo>
                  <a:cubicBezTo>
                    <a:pt x="1681" y="853"/>
                    <a:pt x="1679" y="853"/>
                    <a:pt x="1676" y="853"/>
                  </a:cubicBezTo>
                  <a:cubicBezTo>
                    <a:pt x="1670" y="854"/>
                    <a:pt x="1664" y="856"/>
                    <a:pt x="1659" y="858"/>
                  </a:cubicBezTo>
                  <a:cubicBezTo>
                    <a:pt x="1654" y="859"/>
                    <a:pt x="1653" y="864"/>
                    <a:pt x="1649" y="864"/>
                  </a:cubicBezTo>
                  <a:cubicBezTo>
                    <a:pt x="1642" y="864"/>
                    <a:pt x="1641" y="865"/>
                    <a:pt x="1640" y="858"/>
                  </a:cubicBezTo>
                  <a:cubicBezTo>
                    <a:pt x="1638" y="850"/>
                    <a:pt x="1637" y="843"/>
                    <a:pt x="1635" y="835"/>
                  </a:cubicBezTo>
                  <a:cubicBezTo>
                    <a:pt x="1633" y="823"/>
                    <a:pt x="1628" y="816"/>
                    <a:pt x="1621" y="806"/>
                  </a:cubicBezTo>
                  <a:cubicBezTo>
                    <a:pt x="1618" y="800"/>
                    <a:pt x="1617" y="798"/>
                    <a:pt x="1611" y="796"/>
                  </a:cubicBezTo>
                  <a:cubicBezTo>
                    <a:pt x="1608" y="795"/>
                    <a:pt x="1608" y="784"/>
                    <a:pt x="1607" y="780"/>
                  </a:cubicBezTo>
                  <a:cubicBezTo>
                    <a:pt x="1606" y="774"/>
                    <a:pt x="1602" y="769"/>
                    <a:pt x="1600" y="764"/>
                  </a:cubicBezTo>
                  <a:cubicBezTo>
                    <a:pt x="1598" y="761"/>
                    <a:pt x="1595" y="760"/>
                    <a:pt x="1593" y="756"/>
                  </a:cubicBezTo>
                  <a:cubicBezTo>
                    <a:pt x="1589" y="749"/>
                    <a:pt x="1585" y="742"/>
                    <a:pt x="1581" y="735"/>
                  </a:cubicBezTo>
                  <a:cubicBezTo>
                    <a:pt x="1579" y="731"/>
                    <a:pt x="1577" y="725"/>
                    <a:pt x="1573" y="726"/>
                  </a:cubicBezTo>
                  <a:cubicBezTo>
                    <a:pt x="1573" y="722"/>
                    <a:pt x="1574" y="717"/>
                    <a:pt x="1574" y="713"/>
                  </a:cubicBezTo>
                  <a:cubicBezTo>
                    <a:pt x="1573" y="718"/>
                    <a:pt x="1571" y="723"/>
                    <a:pt x="1569" y="729"/>
                  </a:cubicBezTo>
                  <a:cubicBezTo>
                    <a:pt x="1563" y="722"/>
                    <a:pt x="1560" y="717"/>
                    <a:pt x="1556" y="709"/>
                  </a:cubicBezTo>
                  <a:cubicBezTo>
                    <a:pt x="1552" y="714"/>
                    <a:pt x="1559" y="723"/>
                    <a:pt x="1562" y="728"/>
                  </a:cubicBezTo>
                  <a:cubicBezTo>
                    <a:pt x="1567" y="738"/>
                    <a:pt x="1572" y="748"/>
                    <a:pt x="1576" y="758"/>
                  </a:cubicBezTo>
                  <a:cubicBezTo>
                    <a:pt x="1579" y="764"/>
                    <a:pt x="1578" y="771"/>
                    <a:pt x="1583" y="776"/>
                  </a:cubicBezTo>
                  <a:cubicBezTo>
                    <a:pt x="1585" y="778"/>
                    <a:pt x="1589" y="781"/>
                    <a:pt x="1590" y="784"/>
                  </a:cubicBezTo>
                  <a:cubicBezTo>
                    <a:pt x="1590" y="789"/>
                    <a:pt x="1591" y="794"/>
                    <a:pt x="1592" y="799"/>
                  </a:cubicBezTo>
                  <a:cubicBezTo>
                    <a:pt x="1592" y="802"/>
                    <a:pt x="1592" y="808"/>
                    <a:pt x="1594" y="810"/>
                  </a:cubicBezTo>
                  <a:cubicBezTo>
                    <a:pt x="1597" y="812"/>
                    <a:pt x="1601" y="815"/>
                    <a:pt x="1603" y="818"/>
                  </a:cubicBezTo>
                  <a:cubicBezTo>
                    <a:pt x="1608" y="825"/>
                    <a:pt x="1609" y="835"/>
                    <a:pt x="1612" y="842"/>
                  </a:cubicBezTo>
                  <a:cubicBezTo>
                    <a:pt x="1613" y="845"/>
                    <a:pt x="1620" y="844"/>
                    <a:pt x="1622" y="846"/>
                  </a:cubicBezTo>
                  <a:cubicBezTo>
                    <a:pt x="1625" y="849"/>
                    <a:pt x="1627" y="853"/>
                    <a:pt x="1630" y="856"/>
                  </a:cubicBezTo>
                  <a:cubicBezTo>
                    <a:pt x="1635" y="861"/>
                    <a:pt x="1644" y="867"/>
                    <a:pt x="1637" y="874"/>
                  </a:cubicBezTo>
                  <a:cubicBezTo>
                    <a:pt x="1642" y="875"/>
                    <a:pt x="1647" y="885"/>
                    <a:pt x="1651" y="884"/>
                  </a:cubicBezTo>
                  <a:cubicBezTo>
                    <a:pt x="1664" y="881"/>
                    <a:pt x="1677" y="877"/>
                    <a:pt x="1690" y="874"/>
                  </a:cubicBezTo>
                  <a:cubicBezTo>
                    <a:pt x="1692" y="873"/>
                    <a:pt x="1699" y="870"/>
                    <a:pt x="1701" y="874"/>
                  </a:cubicBezTo>
                  <a:cubicBezTo>
                    <a:pt x="1703" y="876"/>
                    <a:pt x="1698" y="888"/>
                    <a:pt x="1697" y="891"/>
                  </a:cubicBezTo>
                  <a:cubicBezTo>
                    <a:pt x="1695" y="901"/>
                    <a:pt x="1687" y="911"/>
                    <a:pt x="1682" y="921"/>
                  </a:cubicBezTo>
                  <a:cubicBezTo>
                    <a:pt x="1678" y="928"/>
                    <a:pt x="1675" y="937"/>
                    <a:pt x="1669" y="943"/>
                  </a:cubicBezTo>
                  <a:cubicBezTo>
                    <a:pt x="1653" y="960"/>
                    <a:pt x="1634" y="975"/>
                    <a:pt x="1622" y="996"/>
                  </a:cubicBezTo>
                  <a:cubicBezTo>
                    <a:pt x="1620" y="1000"/>
                    <a:pt x="1603" y="1023"/>
                    <a:pt x="1606" y="1027"/>
                  </a:cubicBezTo>
                  <a:cubicBezTo>
                    <a:pt x="1610" y="1035"/>
                    <a:pt x="1610" y="1036"/>
                    <a:pt x="1610" y="1045"/>
                  </a:cubicBezTo>
                  <a:cubicBezTo>
                    <a:pt x="1609" y="1053"/>
                    <a:pt x="1610" y="1053"/>
                    <a:pt x="1614" y="1059"/>
                  </a:cubicBezTo>
                  <a:cubicBezTo>
                    <a:pt x="1622" y="1069"/>
                    <a:pt x="1619" y="1084"/>
                    <a:pt x="1620" y="1096"/>
                  </a:cubicBezTo>
                  <a:cubicBezTo>
                    <a:pt x="1620" y="1105"/>
                    <a:pt x="1613" y="1116"/>
                    <a:pt x="1606" y="1119"/>
                  </a:cubicBezTo>
                  <a:cubicBezTo>
                    <a:pt x="1602" y="1121"/>
                    <a:pt x="1594" y="1123"/>
                    <a:pt x="1590" y="1126"/>
                  </a:cubicBezTo>
                  <a:cubicBezTo>
                    <a:pt x="1587" y="1131"/>
                    <a:pt x="1583" y="1136"/>
                    <a:pt x="1579" y="1140"/>
                  </a:cubicBezTo>
                  <a:cubicBezTo>
                    <a:pt x="1575" y="1144"/>
                    <a:pt x="1571" y="1146"/>
                    <a:pt x="1573" y="1151"/>
                  </a:cubicBezTo>
                  <a:cubicBezTo>
                    <a:pt x="1575" y="1155"/>
                    <a:pt x="1580" y="1163"/>
                    <a:pt x="1580" y="1167"/>
                  </a:cubicBezTo>
                  <a:cubicBezTo>
                    <a:pt x="1579" y="1171"/>
                    <a:pt x="1580" y="1182"/>
                    <a:pt x="1577" y="1186"/>
                  </a:cubicBezTo>
                  <a:cubicBezTo>
                    <a:pt x="1575" y="1189"/>
                    <a:pt x="1566" y="1191"/>
                    <a:pt x="1562" y="1193"/>
                  </a:cubicBezTo>
                  <a:cubicBezTo>
                    <a:pt x="1557" y="1196"/>
                    <a:pt x="1558" y="1198"/>
                    <a:pt x="1557" y="1205"/>
                  </a:cubicBezTo>
                  <a:cubicBezTo>
                    <a:pt x="1557" y="1209"/>
                    <a:pt x="1558" y="1218"/>
                    <a:pt x="1555" y="1221"/>
                  </a:cubicBezTo>
                  <a:cubicBezTo>
                    <a:pt x="1549" y="1231"/>
                    <a:pt x="1543" y="1242"/>
                    <a:pt x="1535" y="1250"/>
                  </a:cubicBezTo>
                  <a:cubicBezTo>
                    <a:pt x="1531" y="1254"/>
                    <a:pt x="1526" y="1258"/>
                    <a:pt x="1522" y="1262"/>
                  </a:cubicBezTo>
                  <a:cubicBezTo>
                    <a:pt x="1519" y="1264"/>
                    <a:pt x="1514" y="1270"/>
                    <a:pt x="1511" y="1271"/>
                  </a:cubicBezTo>
                  <a:cubicBezTo>
                    <a:pt x="1499" y="1273"/>
                    <a:pt x="1488" y="1276"/>
                    <a:pt x="1476" y="1278"/>
                  </a:cubicBezTo>
                  <a:cubicBezTo>
                    <a:pt x="1471" y="1279"/>
                    <a:pt x="1465" y="1280"/>
                    <a:pt x="1460" y="1282"/>
                  </a:cubicBezTo>
                  <a:cubicBezTo>
                    <a:pt x="1457" y="1282"/>
                    <a:pt x="1452" y="1275"/>
                    <a:pt x="1450" y="1274"/>
                  </a:cubicBezTo>
                  <a:cubicBezTo>
                    <a:pt x="1444" y="1268"/>
                    <a:pt x="1444" y="1268"/>
                    <a:pt x="1445" y="1259"/>
                  </a:cubicBezTo>
                  <a:cubicBezTo>
                    <a:pt x="1445" y="1255"/>
                    <a:pt x="1441" y="1249"/>
                    <a:pt x="1440" y="1246"/>
                  </a:cubicBezTo>
                  <a:cubicBezTo>
                    <a:pt x="1437" y="1239"/>
                    <a:pt x="1434" y="1232"/>
                    <a:pt x="1432" y="1225"/>
                  </a:cubicBezTo>
                  <a:cubicBezTo>
                    <a:pt x="1430" y="1221"/>
                    <a:pt x="1425" y="1218"/>
                    <a:pt x="1422" y="1215"/>
                  </a:cubicBezTo>
                  <a:cubicBezTo>
                    <a:pt x="1420" y="1213"/>
                    <a:pt x="1420" y="1204"/>
                    <a:pt x="1420" y="1201"/>
                  </a:cubicBezTo>
                  <a:cubicBezTo>
                    <a:pt x="1418" y="1193"/>
                    <a:pt x="1417" y="1185"/>
                    <a:pt x="1416" y="1178"/>
                  </a:cubicBezTo>
                  <a:cubicBezTo>
                    <a:pt x="1415" y="1167"/>
                    <a:pt x="1409" y="1159"/>
                    <a:pt x="1405" y="1150"/>
                  </a:cubicBezTo>
                  <a:cubicBezTo>
                    <a:pt x="1402" y="1143"/>
                    <a:pt x="1399" y="1137"/>
                    <a:pt x="1396" y="1131"/>
                  </a:cubicBezTo>
                  <a:cubicBezTo>
                    <a:pt x="1394" y="1129"/>
                    <a:pt x="1396" y="1124"/>
                    <a:pt x="1397" y="1121"/>
                  </a:cubicBezTo>
                  <a:cubicBezTo>
                    <a:pt x="1399" y="1107"/>
                    <a:pt x="1399" y="1095"/>
                    <a:pt x="1405" y="1083"/>
                  </a:cubicBezTo>
                  <a:cubicBezTo>
                    <a:pt x="1412" y="1072"/>
                    <a:pt x="1408" y="1063"/>
                    <a:pt x="1405" y="1052"/>
                  </a:cubicBezTo>
                  <a:cubicBezTo>
                    <a:pt x="1402" y="1039"/>
                    <a:pt x="1399" y="1027"/>
                    <a:pt x="1396" y="1015"/>
                  </a:cubicBezTo>
                  <a:cubicBezTo>
                    <a:pt x="1395" y="1011"/>
                    <a:pt x="1390" y="1006"/>
                    <a:pt x="1388" y="1003"/>
                  </a:cubicBezTo>
                  <a:cubicBezTo>
                    <a:pt x="1384" y="998"/>
                    <a:pt x="1380" y="992"/>
                    <a:pt x="1376" y="986"/>
                  </a:cubicBezTo>
                  <a:cubicBezTo>
                    <a:pt x="1373" y="983"/>
                    <a:pt x="1375" y="979"/>
                    <a:pt x="1375" y="976"/>
                  </a:cubicBezTo>
                  <a:cubicBezTo>
                    <a:pt x="1376" y="968"/>
                    <a:pt x="1377" y="960"/>
                    <a:pt x="1378" y="952"/>
                  </a:cubicBezTo>
                  <a:cubicBezTo>
                    <a:pt x="1379" y="946"/>
                    <a:pt x="1379" y="945"/>
                    <a:pt x="1375" y="940"/>
                  </a:cubicBezTo>
                  <a:cubicBezTo>
                    <a:pt x="1371" y="934"/>
                    <a:pt x="1371" y="933"/>
                    <a:pt x="1364" y="934"/>
                  </a:cubicBezTo>
                  <a:cubicBezTo>
                    <a:pt x="1360" y="934"/>
                    <a:pt x="1352" y="937"/>
                    <a:pt x="1350" y="933"/>
                  </a:cubicBezTo>
                  <a:cubicBezTo>
                    <a:pt x="1345" y="928"/>
                    <a:pt x="1341" y="923"/>
                    <a:pt x="1337" y="918"/>
                  </a:cubicBezTo>
                  <a:cubicBezTo>
                    <a:pt x="1336" y="916"/>
                    <a:pt x="1311" y="920"/>
                    <a:pt x="1308" y="921"/>
                  </a:cubicBezTo>
                  <a:cubicBezTo>
                    <a:pt x="1302" y="924"/>
                    <a:pt x="1296" y="927"/>
                    <a:pt x="1290" y="930"/>
                  </a:cubicBezTo>
                  <a:cubicBezTo>
                    <a:pt x="1286" y="933"/>
                    <a:pt x="1284" y="932"/>
                    <a:pt x="1279" y="930"/>
                  </a:cubicBezTo>
                  <a:cubicBezTo>
                    <a:pt x="1273" y="929"/>
                    <a:pt x="1270" y="927"/>
                    <a:pt x="1265" y="929"/>
                  </a:cubicBezTo>
                  <a:cubicBezTo>
                    <a:pt x="1259" y="931"/>
                    <a:pt x="1252" y="934"/>
                    <a:pt x="1246" y="936"/>
                  </a:cubicBezTo>
                  <a:cubicBezTo>
                    <a:pt x="1243" y="937"/>
                    <a:pt x="1239" y="933"/>
                    <a:pt x="1237" y="931"/>
                  </a:cubicBezTo>
                  <a:cubicBezTo>
                    <a:pt x="1231" y="926"/>
                    <a:pt x="1224" y="922"/>
                    <a:pt x="1218" y="918"/>
                  </a:cubicBezTo>
                  <a:cubicBezTo>
                    <a:pt x="1211" y="912"/>
                    <a:pt x="1207" y="909"/>
                    <a:pt x="1202" y="901"/>
                  </a:cubicBezTo>
                  <a:cubicBezTo>
                    <a:pt x="1194" y="887"/>
                    <a:pt x="1186" y="874"/>
                    <a:pt x="1178" y="860"/>
                  </a:cubicBezTo>
                  <a:cubicBezTo>
                    <a:pt x="1176" y="856"/>
                    <a:pt x="1173" y="851"/>
                    <a:pt x="1171" y="847"/>
                  </a:cubicBezTo>
                  <a:cubicBezTo>
                    <a:pt x="1170" y="845"/>
                    <a:pt x="1174" y="837"/>
                    <a:pt x="1175" y="835"/>
                  </a:cubicBezTo>
                  <a:cubicBezTo>
                    <a:pt x="1176" y="832"/>
                    <a:pt x="1180" y="825"/>
                    <a:pt x="1179" y="821"/>
                  </a:cubicBezTo>
                  <a:cubicBezTo>
                    <a:pt x="1178" y="815"/>
                    <a:pt x="1176" y="808"/>
                    <a:pt x="1175" y="802"/>
                  </a:cubicBezTo>
                  <a:cubicBezTo>
                    <a:pt x="1174" y="797"/>
                    <a:pt x="1171" y="789"/>
                    <a:pt x="1171" y="785"/>
                  </a:cubicBezTo>
                  <a:cubicBezTo>
                    <a:pt x="1171" y="782"/>
                    <a:pt x="1175" y="778"/>
                    <a:pt x="1176" y="776"/>
                  </a:cubicBezTo>
                  <a:cubicBezTo>
                    <a:pt x="1184" y="762"/>
                    <a:pt x="1191" y="749"/>
                    <a:pt x="1199" y="735"/>
                  </a:cubicBezTo>
                  <a:cubicBezTo>
                    <a:pt x="1204" y="725"/>
                    <a:pt x="1210" y="723"/>
                    <a:pt x="1219" y="717"/>
                  </a:cubicBezTo>
                  <a:cubicBezTo>
                    <a:pt x="1224" y="714"/>
                    <a:pt x="1226" y="714"/>
                    <a:pt x="1227" y="708"/>
                  </a:cubicBezTo>
                  <a:cubicBezTo>
                    <a:pt x="1228" y="701"/>
                    <a:pt x="1229" y="694"/>
                    <a:pt x="1230" y="686"/>
                  </a:cubicBezTo>
                  <a:cubicBezTo>
                    <a:pt x="1232" y="678"/>
                    <a:pt x="1249" y="676"/>
                    <a:pt x="1252" y="668"/>
                  </a:cubicBezTo>
                  <a:cubicBezTo>
                    <a:pt x="1254" y="662"/>
                    <a:pt x="1255" y="654"/>
                    <a:pt x="1261" y="653"/>
                  </a:cubicBezTo>
                  <a:cubicBezTo>
                    <a:pt x="1263" y="652"/>
                    <a:pt x="1267" y="660"/>
                    <a:pt x="1271" y="659"/>
                  </a:cubicBezTo>
                  <a:cubicBezTo>
                    <a:pt x="1274" y="659"/>
                    <a:pt x="1278" y="656"/>
                    <a:pt x="1280" y="657"/>
                  </a:cubicBezTo>
                  <a:cubicBezTo>
                    <a:pt x="1281" y="658"/>
                    <a:pt x="1286" y="661"/>
                    <a:pt x="1287" y="661"/>
                  </a:cubicBezTo>
                  <a:cubicBezTo>
                    <a:pt x="1291" y="658"/>
                    <a:pt x="1296" y="655"/>
                    <a:pt x="1301" y="652"/>
                  </a:cubicBezTo>
                  <a:cubicBezTo>
                    <a:pt x="1309" y="648"/>
                    <a:pt x="1320" y="645"/>
                    <a:pt x="1330" y="643"/>
                  </a:cubicBezTo>
                  <a:cubicBezTo>
                    <a:pt x="1332" y="643"/>
                    <a:pt x="1336" y="642"/>
                    <a:pt x="1339" y="642"/>
                  </a:cubicBezTo>
                  <a:cubicBezTo>
                    <a:pt x="1341" y="643"/>
                    <a:pt x="1344" y="645"/>
                    <a:pt x="1346" y="645"/>
                  </a:cubicBezTo>
                  <a:cubicBezTo>
                    <a:pt x="1348" y="645"/>
                    <a:pt x="1351" y="642"/>
                    <a:pt x="1353" y="642"/>
                  </a:cubicBezTo>
                  <a:cubicBezTo>
                    <a:pt x="1355" y="641"/>
                    <a:pt x="1357" y="642"/>
                    <a:pt x="1359" y="642"/>
                  </a:cubicBezTo>
                  <a:cubicBezTo>
                    <a:pt x="1366" y="642"/>
                    <a:pt x="1370" y="643"/>
                    <a:pt x="1376" y="640"/>
                  </a:cubicBezTo>
                  <a:cubicBezTo>
                    <a:pt x="1380" y="637"/>
                    <a:pt x="1384" y="641"/>
                    <a:pt x="1389" y="643"/>
                  </a:cubicBezTo>
                  <a:cubicBezTo>
                    <a:pt x="1386" y="650"/>
                    <a:pt x="1385" y="651"/>
                    <a:pt x="1389" y="658"/>
                  </a:cubicBezTo>
                  <a:cubicBezTo>
                    <a:pt x="1391" y="661"/>
                    <a:pt x="1384" y="666"/>
                    <a:pt x="1381" y="669"/>
                  </a:cubicBezTo>
                  <a:cubicBezTo>
                    <a:pt x="1385" y="672"/>
                    <a:pt x="1390" y="678"/>
                    <a:pt x="1394" y="679"/>
                  </a:cubicBezTo>
                  <a:cubicBezTo>
                    <a:pt x="1402" y="682"/>
                    <a:pt x="1410" y="684"/>
                    <a:pt x="1418" y="686"/>
                  </a:cubicBezTo>
                  <a:cubicBezTo>
                    <a:pt x="1425" y="687"/>
                    <a:pt x="1423" y="694"/>
                    <a:pt x="1429" y="697"/>
                  </a:cubicBezTo>
                  <a:cubicBezTo>
                    <a:pt x="1434" y="699"/>
                    <a:pt x="1439" y="698"/>
                    <a:pt x="1444" y="702"/>
                  </a:cubicBezTo>
                  <a:cubicBezTo>
                    <a:pt x="1451" y="707"/>
                    <a:pt x="1455" y="708"/>
                    <a:pt x="1460" y="699"/>
                  </a:cubicBezTo>
                  <a:cubicBezTo>
                    <a:pt x="1461" y="697"/>
                    <a:pt x="1457" y="694"/>
                    <a:pt x="1458" y="692"/>
                  </a:cubicBezTo>
                  <a:cubicBezTo>
                    <a:pt x="1459" y="690"/>
                    <a:pt x="1461" y="685"/>
                    <a:pt x="1463" y="685"/>
                  </a:cubicBezTo>
                  <a:cubicBezTo>
                    <a:pt x="1470" y="683"/>
                    <a:pt x="1474" y="681"/>
                    <a:pt x="1482" y="684"/>
                  </a:cubicBezTo>
                  <a:cubicBezTo>
                    <a:pt x="1484" y="684"/>
                    <a:pt x="1482" y="688"/>
                    <a:pt x="1484" y="688"/>
                  </a:cubicBezTo>
                  <a:cubicBezTo>
                    <a:pt x="1488" y="689"/>
                    <a:pt x="1492" y="690"/>
                    <a:pt x="1495" y="690"/>
                  </a:cubicBezTo>
                  <a:cubicBezTo>
                    <a:pt x="1498" y="691"/>
                    <a:pt x="1498" y="692"/>
                    <a:pt x="1500" y="695"/>
                  </a:cubicBezTo>
                  <a:cubicBezTo>
                    <a:pt x="1501" y="697"/>
                    <a:pt x="1503" y="693"/>
                    <a:pt x="1505" y="694"/>
                  </a:cubicBezTo>
                  <a:cubicBezTo>
                    <a:pt x="1510" y="696"/>
                    <a:pt x="1516" y="697"/>
                    <a:pt x="1522" y="699"/>
                  </a:cubicBezTo>
                  <a:cubicBezTo>
                    <a:pt x="1528" y="701"/>
                    <a:pt x="1529" y="701"/>
                    <a:pt x="1535" y="698"/>
                  </a:cubicBezTo>
                  <a:cubicBezTo>
                    <a:pt x="1542" y="695"/>
                    <a:pt x="1543" y="694"/>
                    <a:pt x="1549" y="697"/>
                  </a:cubicBezTo>
                  <a:cubicBezTo>
                    <a:pt x="1557" y="701"/>
                    <a:pt x="1569" y="699"/>
                    <a:pt x="1573" y="689"/>
                  </a:cubicBezTo>
                  <a:cubicBezTo>
                    <a:pt x="1575" y="683"/>
                    <a:pt x="1586" y="664"/>
                    <a:pt x="1582" y="658"/>
                  </a:cubicBezTo>
                  <a:cubicBezTo>
                    <a:pt x="1579" y="654"/>
                    <a:pt x="1585" y="645"/>
                    <a:pt x="1584" y="643"/>
                  </a:cubicBezTo>
                  <a:cubicBezTo>
                    <a:pt x="1582" y="642"/>
                    <a:pt x="1580" y="644"/>
                    <a:pt x="1579" y="645"/>
                  </a:cubicBezTo>
                  <a:cubicBezTo>
                    <a:pt x="1577" y="647"/>
                    <a:pt x="1575" y="643"/>
                    <a:pt x="1573" y="644"/>
                  </a:cubicBezTo>
                  <a:cubicBezTo>
                    <a:pt x="1571" y="644"/>
                    <a:pt x="1569" y="649"/>
                    <a:pt x="1567" y="650"/>
                  </a:cubicBezTo>
                  <a:cubicBezTo>
                    <a:pt x="1565" y="651"/>
                    <a:pt x="1561" y="650"/>
                    <a:pt x="1559" y="650"/>
                  </a:cubicBezTo>
                  <a:cubicBezTo>
                    <a:pt x="1554" y="650"/>
                    <a:pt x="1552" y="645"/>
                    <a:pt x="1547" y="644"/>
                  </a:cubicBezTo>
                  <a:cubicBezTo>
                    <a:pt x="1544" y="644"/>
                    <a:pt x="1541" y="642"/>
                    <a:pt x="1540" y="645"/>
                  </a:cubicBezTo>
                  <a:cubicBezTo>
                    <a:pt x="1539" y="649"/>
                    <a:pt x="1539" y="649"/>
                    <a:pt x="1535" y="650"/>
                  </a:cubicBezTo>
                  <a:cubicBezTo>
                    <a:pt x="1531" y="651"/>
                    <a:pt x="1525" y="645"/>
                    <a:pt x="1522" y="643"/>
                  </a:cubicBezTo>
                  <a:cubicBezTo>
                    <a:pt x="1516" y="640"/>
                    <a:pt x="1506" y="624"/>
                    <a:pt x="1512" y="617"/>
                  </a:cubicBezTo>
                  <a:cubicBezTo>
                    <a:pt x="1510" y="617"/>
                    <a:pt x="1508" y="617"/>
                    <a:pt x="1506" y="617"/>
                  </a:cubicBezTo>
                  <a:cubicBezTo>
                    <a:pt x="1505" y="610"/>
                    <a:pt x="1514" y="609"/>
                    <a:pt x="1518" y="609"/>
                  </a:cubicBezTo>
                  <a:cubicBezTo>
                    <a:pt x="1525" y="608"/>
                    <a:pt x="1529" y="608"/>
                    <a:pt x="1535" y="605"/>
                  </a:cubicBezTo>
                  <a:cubicBezTo>
                    <a:pt x="1533" y="604"/>
                    <a:pt x="1531" y="603"/>
                    <a:pt x="1529" y="602"/>
                  </a:cubicBezTo>
                  <a:cubicBezTo>
                    <a:pt x="1530" y="598"/>
                    <a:pt x="1537" y="600"/>
                    <a:pt x="1541" y="600"/>
                  </a:cubicBezTo>
                  <a:cubicBezTo>
                    <a:pt x="1547" y="601"/>
                    <a:pt x="1547" y="599"/>
                    <a:pt x="1552" y="596"/>
                  </a:cubicBezTo>
                  <a:cubicBezTo>
                    <a:pt x="1555" y="594"/>
                    <a:pt x="1559" y="591"/>
                    <a:pt x="1563" y="591"/>
                  </a:cubicBezTo>
                  <a:cubicBezTo>
                    <a:pt x="1568" y="592"/>
                    <a:pt x="1572" y="593"/>
                    <a:pt x="1577" y="591"/>
                  </a:cubicBezTo>
                  <a:cubicBezTo>
                    <a:pt x="1576" y="593"/>
                    <a:pt x="1578" y="595"/>
                    <a:pt x="1580" y="596"/>
                  </a:cubicBezTo>
                  <a:cubicBezTo>
                    <a:pt x="1583" y="597"/>
                    <a:pt x="1582" y="593"/>
                    <a:pt x="1585" y="598"/>
                  </a:cubicBezTo>
                  <a:cubicBezTo>
                    <a:pt x="1586" y="599"/>
                    <a:pt x="1595" y="601"/>
                    <a:pt x="1598" y="602"/>
                  </a:cubicBezTo>
                  <a:cubicBezTo>
                    <a:pt x="1603" y="604"/>
                    <a:pt x="1606" y="601"/>
                    <a:pt x="1611" y="601"/>
                  </a:cubicBezTo>
                  <a:cubicBezTo>
                    <a:pt x="1617" y="602"/>
                    <a:pt x="1621" y="600"/>
                    <a:pt x="1625" y="597"/>
                  </a:cubicBezTo>
                  <a:cubicBezTo>
                    <a:pt x="1629" y="595"/>
                    <a:pt x="1627" y="588"/>
                    <a:pt x="1625" y="585"/>
                  </a:cubicBezTo>
                  <a:cubicBezTo>
                    <a:pt x="1621" y="581"/>
                    <a:pt x="1617" y="580"/>
                    <a:pt x="1613" y="576"/>
                  </a:cubicBezTo>
                  <a:cubicBezTo>
                    <a:pt x="1609" y="573"/>
                    <a:pt x="1606" y="568"/>
                    <a:pt x="1600" y="567"/>
                  </a:cubicBezTo>
                  <a:cubicBezTo>
                    <a:pt x="1600" y="567"/>
                    <a:pt x="1595" y="564"/>
                    <a:pt x="1595" y="564"/>
                  </a:cubicBezTo>
                  <a:cubicBezTo>
                    <a:pt x="1592" y="562"/>
                    <a:pt x="1590" y="560"/>
                    <a:pt x="1588" y="559"/>
                  </a:cubicBezTo>
                  <a:cubicBezTo>
                    <a:pt x="1589" y="558"/>
                    <a:pt x="1590" y="556"/>
                    <a:pt x="1590" y="556"/>
                  </a:cubicBezTo>
                  <a:cubicBezTo>
                    <a:pt x="1592" y="557"/>
                    <a:pt x="1594" y="557"/>
                    <a:pt x="1596" y="558"/>
                  </a:cubicBezTo>
                  <a:cubicBezTo>
                    <a:pt x="1594" y="551"/>
                    <a:pt x="1598" y="549"/>
                    <a:pt x="1603" y="549"/>
                  </a:cubicBezTo>
                  <a:cubicBezTo>
                    <a:pt x="1601" y="547"/>
                    <a:pt x="1598" y="546"/>
                    <a:pt x="1597" y="543"/>
                  </a:cubicBezTo>
                  <a:cubicBezTo>
                    <a:pt x="1599" y="543"/>
                    <a:pt x="1601" y="543"/>
                    <a:pt x="1603" y="543"/>
                  </a:cubicBezTo>
                  <a:cubicBezTo>
                    <a:pt x="1601" y="538"/>
                    <a:pt x="1607" y="542"/>
                    <a:pt x="1608" y="539"/>
                  </a:cubicBezTo>
                  <a:cubicBezTo>
                    <a:pt x="1609" y="535"/>
                    <a:pt x="1604" y="537"/>
                    <a:pt x="1603" y="537"/>
                  </a:cubicBezTo>
                  <a:cubicBezTo>
                    <a:pt x="1598" y="538"/>
                    <a:pt x="1592" y="538"/>
                    <a:pt x="1589" y="543"/>
                  </a:cubicBezTo>
                  <a:cubicBezTo>
                    <a:pt x="1589" y="542"/>
                    <a:pt x="1589" y="542"/>
                    <a:pt x="1589" y="541"/>
                  </a:cubicBezTo>
                  <a:cubicBezTo>
                    <a:pt x="1583" y="542"/>
                    <a:pt x="1581" y="543"/>
                    <a:pt x="1577" y="547"/>
                  </a:cubicBezTo>
                  <a:cubicBezTo>
                    <a:pt x="1577" y="547"/>
                    <a:pt x="1577" y="546"/>
                    <a:pt x="1578" y="545"/>
                  </a:cubicBezTo>
                  <a:cubicBezTo>
                    <a:pt x="1572" y="545"/>
                    <a:pt x="1575" y="552"/>
                    <a:pt x="1577" y="555"/>
                  </a:cubicBezTo>
                  <a:cubicBezTo>
                    <a:pt x="1580" y="558"/>
                    <a:pt x="1584" y="556"/>
                    <a:pt x="1589" y="556"/>
                  </a:cubicBezTo>
                  <a:cubicBezTo>
                    <a:pt x="1586" y="562"/>
                    <a:pt x="1582" y="558"/>
                    <a:pt x="1578" y="560"/>
                  </a:cubicBezTo>
                  <a:cubicBezTo>
                    <a:pt x="1574" y="562"/>
                    <a:pt x="1567" y="569"/>
                    <a:pt x="1563" y="565"/>
                  </a:cubicBezTo>
                  <a:cubicBezTo>
                    <a:pt x="1565" y="558"/>
                    <a:pt x="1562" y="559"/>
                    <a:pt x="1556" y="556"/>
                  </a:cubicBezTo>
                  <a:cubicBezTo>
                    <a:pt x="1559" y="555"/>
                    <a:pt x="1570" y="551"/>
                    <a:pt x="1563" y="548"/>
                  </a:cubicBezTo>
                  <a:cubicBezTo>
                    <a:pt x="1560" y="547"/>
                    <a:pt x="1557" y="548"/>
                    <a:pt x="1555" y="548"/>
                  </a:cubicBezTo>
                  <a:cubicBezTo>
                    <a:pt x="1553" y="548"/>
                    <a:pt x="1551" y="545"/>
                    <a:pt x="1549" y="544"/>
                  </a:cubicBezTo>
                  <a:cubicBezTo>
                    <a:pt x="1552" y="544"/>
                    <a:pt x="1556" y="546"/>
                    <a:pt x="1558" y="543"/>
                  </a:cubicBezTo>
                  <a:cubicBezTo>
                    <a:pt x="1555" y="544"/>
                    <a:pt x="1546" y="540"/>
                    <a:pt x="1544" y="543"/>
                  </a:cubicBezTo>
                  <a:cubicBezTo>
                    <a:pt x="1542" y="545"/>
                    <a:pt x="1535" y="550"/>
                    <a:pt x="1535" y="554"/>
                  </a:cubicBezTo>
                  <a:cubicBezTo>
                    <a:pt x="1534" y="556"/>
                    <a:pt x="1534" y="560"/>
                    <a:pt x="1533" y="562"/>
                  </a:cubicBezTo>
                  <a:cubicBezTo>
                    <a:pt x="1532" y="563"/>
                    <a:pt x="1528" y="563"/>
                    <a:pt x="1528" y="565"/>
                  </a:cubicBezTo>
                  <a:cubicBezTo>
                    <a:pt x="1526" y="571"/>
                    <a:pt x="1527" y="576"/>
                    <a:pt x="1522" y="579"/>
                  </a:cubicBezTo>
                  <a:cubicBezTo>
                    <a:pt x="1517" y="582"/>
                    <a:pt x="1518" y="588"/>
                    <a:pt x="1520" y="593"/>
                  </a:cubicBezTo>
                  <a:cubicBezTo>
                    <a:pt x="1522" y="595"/>
                    <a:pt x="1530" y="599"/>
                    <a:pt x="1529" y="600"/>
                  </a:cubicBezTo>
                  <a:cubicBezTo>
                    <a:pt x="1528" y="604"/>
                    <a:pt x="1521" y="599"/>
                    <a:pt x="1518" y="602"/>
                  </a:cubicBezTo>
                  <a:cubicBezTo>
                    <a:pt x="1514" y="605"/>
                    <a:pt x="1510" y="609"/>
                    <a:pt x="1507" y="613"/>
                  </a:cubicBezTo>
                  <a:cubicBezTo>
                    <a:pt x="1506" y="608"/>
                    <a:pt x="1508" y="608"/>
                    <a:pt x="1511" y="606"/>
                  </a:cubicBezTo>
                  <a:cubicBezTo>
                    <a:pt x="1509" y="605"/>
                    <a:pt x="1507" y="605"/>
                    <a:pt x="1504" y="604"/>
                  </a:cubicBezTo>
                  <a:cubicBezTo>
                    <a:pt x="1500" y="602"/>
                    <a:pt x="1498" y="603"/>
                    <a:pt x="1494" y="602"/>
                  </a:cubicBezTo>
                  <a:cubicBezTo>
                    <a:pt x="1492" y="602"/>
                    <a:pt x="1490" y="603"/>
                    <a:pt x="1488" y="604"/>
                  </a:cubicBezTo>
                  <a:cubicBezTo>
                    <a:pt x="1487" y="605"/>
                    <a:pt x="1489" y="608"/>
                    <a:pt x="1488" y="608"/>
                  </a:cubicBezTo>
                  <a:cubicBezTo>
                    <a:pt x="1485" y="611"/>
                    <a:pt x="1483" y="609"/>
                    <a:pt x="1480" y="607"/>
                  </a:cubicBezTo>
                  <a:cubicBezTo>
                    <a:pt x="1477" y="610"/>
                    <a:pt x="1480" y="613"/>
                    <a:pt x="1482" y="616"/>
                  </a:cubicBezTo>
                  <a:cubicBezTo>
                    <a:pt x="1485" y="621"/>
                    <a:pt x="1485" y="620"/>
                    <a:pt x="1481" y="624"/>
                  </a:cubicBezTo>
                  <a:cubicBezTo>
                    <a:pt x="1486" y="627"/>
                    <a:pt x="1491" y="629"/>
                    <a:pt x="1490" y="636"/>
                  </a:cubicBezTo>
                  <a:cubicBezTo>
                    <a:pt x="1487" y="633"/>
                    <a:pt x="1485" y="631"/>
                    <a:pt x="1482" y="634"/>
                  </a:cubicBezTo>
                  <a:cubicBezTo>
                    <a:pt x="1486" y="635"/>
                    <a:pt x="1486" y="638"/>
                    <a:pt x="1484" y="640"/>
                  </a:cubicBezTo>
                  <a:cubicBezTo>
                    <a:pt x="1481" y="642"/>
                    <a:pt x="1482" y="643"/>
                    <a:pt x="1483" y="647"/>
                  </a:cubicBezTo>
                  <a:cubicBezTo>
                    <a:pt x="1480" y="646"/>
                    <a:pt x="1478" y="647"/>
                    <a:pt x="1476" y="643"/>
                  </a:cubicBezTo>
                  <a:cubicBezTo>
                    <a:pt x="1475" y="640"/>
                    <a:pt x="1473" y="641"/>
                    <a:pt x="1471" y="643"/>
                  </a:cubicBezTo>
                  <a:cubicBezTo>
                    <a:pt x="1469" y="635"/>
                    <a:pt x="1467" y="634"/>
                    <a:pt x="1473" y="629"/>
                  </a:cubicBezTo>
                  <a:cubicBezTo>
                    <a:pt x="1467" y="629"/>
                    <a:pt x="1467" y="628"/>
                    <a:pt x="1464" y="622"/>
                  </a:cubicBezTo>
                  <a:cubicBezTo>
                    <a:pt x="1461" y="619"/>
                    <a:pt x="1460" y="614"/>
                    <a:pt x="1457" y="612"/>
                  </a:cubicBezTo>
                  <a:cubicBezTo>
                    <a:pt x="1452" y="608"/>
                    <a:pt x="1454" y="605"/>
                    <a:pt x="1455" y="598"/>
                  </a:cubicBezTo>
                  <a:cubicBezTo>
                    <a:pt x="1455" y="592"/>
                    <a:pt x="1453" y="592"/>
                    <a:pt x="1449" y="588"/>
                  </a:cubicBezTo>
                  <a:cubicBezTo>
                    <a:pt x="1443" y="584"/>
                    <a:pt x="1436" y="577"/>
                    <a:pt x="1428" y="576"/>
                  </a:cubicBezTo>
                  <a:cubicBezTo>
                    <a:pt x="1426" y="576"/>
                    <a:pt x="1422" y="570"/>
                    <a:pt x="1421" y="568"/>
                  </a:cubicBezTo>
                  <a:cubicBezTo>
                    <a:pt x="1420" y="562"/>
                    <a:pt x="1419" y="560"/>
                    <a:pt x="1415" y="557"/>
                  </a:cubicBezTo>
                  <a:cubicBezTo>
                    <a:pt x="1412" y="563"/>
                    <a:pt x="1410" y="560"/>
                    <a:pt x="1409" y="555"/>
                  </a:cubicBezTo>
                  <a:cubicBezTo>
                    <a:pt x="1408" y="551"/>
                    <a:pt x="1409" y="552"/>
                    <a:pt x="1404" y="553"/>
                  </a:cubicBezTo>
                  <a:cubicBezTo>
                    <a:pt x="1400" y="555"/>
                    <a:pt x="1397" y="555"/>
                    <a:pt x="1400" y="561"/>
                  </a:cubicBezTo>
                  <a:cubicBezTo>
                    <a:pt x="1401" y="562"/>
                    <a:pt x="1397" y="567"/>
                    <a:pt x="1401" y="569"/>
                  </a:cubicBezTo>
                  <a:cubicBezTo>
                    <a:pt x="1403" y="572"/>
                    <a:pt x="1408" y="574"/>
                    <a:pt x="1410" y="577"/>
                  </a:cubicBezTo>
                  <a:cubicBezTo>
                    <a:pt x="1412" y="580"/>
                    <a:pt x="1412" y="584"/>
                    <a:pt x="1415" y="587"/>
                  </a:cubicBezTo>
                  <a:cubicBezTo>
                    <a:pt x="1418" y="590"/>
                    <a:pt x="1420" y="592"/>
                    <a:pt x="1424" y="592"/>
                  </a:cubicBezTo>
                  <a:cubicBezTo>
                    <a:pt x="1427" y="592"/>
                    <a:pt x="1432" y="592"/>
                    <a:pt x="1427" y="596"/>
                  </a:cubicBezTo>
                  <a:cubicBezTo>
                    <a:pt x="1431" y="599"/>
                    <a:pt x="1451" y="607"/>
                    <a:pt x="1446" y="614"/>
                  </a:cubicBezTo>
                  <a:cubicBezTo>
                    <a:pt x="1444" y="613"/>
                    <a:pt x="1438" y="605"/>
                    <a:pt x="1436" y="607"/>
                  </a:cubicBezTo>
                  <a:cubicBezTo>
                    <a:pt x="1433" y="609"/>
                    <a:pt x="1433" y="610"/>
                    <a:pt x="1432" y="613"/>
                  </a:cubicBezTo>
                  <a:cubicBezTo>
                    <a:pt x="1432" y="616"/>
                    <a:pt x="1434" y="616"/>
                    <a:pt x="1436" y="617"/>
                  </a:cubicBezTo>
                  <a:cubicBezTo>
                    <a:pt x="1441" y="622"/>
                    <a:pt x="1432" y="623"/>
                    <a:pt x="1432" y="626"/>
                  </a:cubicBezTo>
                  <a:cubicBezTo>
                    <a:pt x="1433" y="630"/>
                    <a:pt x="1425" y="636"/>
                    <a:pt x="1425" y="630"/>
                  </a:cubicBezTo>
                  <a:cubicBezTo>
                    <a:pt x="1421" y="632"/>
                    <a:pt x="1420" y="637"/>
                    <a:pt x="1422" y="641"/>
                  </a:cubicBezTo>
                  <a:cubicBezTo>
                    <a:pt x="1424" y="645"/>
                    <a:pt x="1416" y="646"/>
                    <a:pt x="1415" y="643"/>
                  </a:cubicBezTo>
                  <a:cubicBezTo>
                    <a:pt x="1414" y="637"/>
                    <a:pt x="1395" y="638"/>
                    <a:pt x="1402" y="630"/>
                  </a:cubicBezTo>
                  <a:cubicBezTo>
                    <a:pt x="1403" y="631"/>
                    <a:pt x="1414" y="632"/>
                    <a:pt x="1416" y="631"/>
                  </a:cubicBezTo>
                  <a:cubicBezTo>
                    <a:pt x="1419" y="631"/>
                    <a:pt x="1423" y="631"/>
                    <a:pt x="1426" y="629"/>
                  </a:cubicBezTo>
                  <a:cubicBezTo>
                    <a:pt x="1428" y="628"/>
                    <a:pt x="1426" y="626"/>
                    <a:pt x="1429" y="624"/>
                  </a:cubicBezTo>
                  <a:cubicBezTo>
                    <a:pt x="1430" y="624"/>
                    <a:pt x="1426" y="612"/>
                    <a:pt x="1425" y="612"/>
                  </a:cubicBezTo>
                  <a:cubicBezTo>
                    <a:pt x="1423" y="611"/>
                    <a:pt x="1419" y="611"/>
                    <a:pt x="1420" y="609"/>
                  </a:cubicBezTo>
                  <a:cubicBezTo>
                    <a:pt x="1420" y="606"/>
                    <a:pt x="1417" y="605"/>
                    <a:pt x="1415" y="606"/>
                  </a:cubicBezTo>
                  <a:cubicBezTo>
                    <a:pt x="1415" y="603"/>
                    <a:pt x="1410" y="599"/>
                    <a:pt x="1408" y="599"/>
                  </a:cubicBezTo>
                  <a:cubicBezTo>
                    <a:pt x="1404" y="600"/>
                    <a:pt x="1401" y="596"/>
                    <a:pt x="1398" y="593"/>
                  </a:cubicBezTo>
                  <a:cubicBezTo>
                    <a:pt x="1393" y="588"/>
                    <a:pt x="1386" y="585"/>
                    <a:pt x="1385" y="579"/>
                  </a:cubicBezTo>
                  <a:cubicBezTo>
                    <a:pt x="1383" y="572"/>
                    <a:pt x="1383" y="572"/>
                    <a:pt x="1378" y="569"/>
                  </a:cubicBezTo>
                  <a:cubicBezTo>
                    <a:pt x="1375" y="567"/>
                    <a:pt x="1371" y="566"/>
                    <a:pt x="1369" y="569"/>
                  </a:cubicBezTo>
                  <a:cubicBezTo>
                    <a:pt x="1368" y="570"/>
                    <a:pt x="1353" y="581"/>
                    <a:pt x="1351" y="581"/>
                  </a:cubicBezTo>
                  <a:cubicBezTo>
                    <a:pt x="1346" y="579"/>
                    <a:pt x="1341" y="578"/>
                    <a:pt x="1336" y="576"/>
                  </a:cubicBezTo>
                  <a:cubicBezTo>
                    <a:pt x="1334" y="575"/>
                    <a:pt x="1330" y="580"/>
                    <a:pt x="1328" y="582"/>
                  </a:cubicBezTo>
                  <a:cubicBezTo>
                    <a:pt x="1327" y="583"/>
                    <a:pt x="1330" y="591"/>
                    <a:pt x="1328" y="593"/>
                  </a:cubicBezTo>
                  <a:cubicBezTo>
                    <a:pt x="1326" y="596"/>
                    <a:pt x="1319" y="598"/>
                    <a:pt x="1317" y="599"/>
                  </a:cubicBezTo>
                  <a:cubicBezTo>
                    <a:pt x="1309" y="603"/>
                    <a:pt x="1306" y="610"/>
                    <a:pt x="1301" y="618"/>
                  </a:cubicBezTo>
                  <a:cubicBezTo>
                    <a:pt x="1300" y="620"/>
                    <a:pt x="1306" y="623"/>
                    <a:pt x="1303" y="627"/>
                  </a:cubicBezTo>
                  <a:cubicBezTo>
                    <a:pt x="1301" y="629"/>
                    <a:pt x="1296" y="633"/>
                    <a:pt x="1298" y="636"/>
                  </a:cubicBezTo>
                  <a:cubicBezTo>
                    <a:pt x="1296" y="636"/>
                    <a:pt x="1292" y="637"/>
                    <a:pt x="1291" y="638"/>
                  </a:cubicBezTo>
                  <a:cubicBezTo>
                    <a:pt x="1290" y="640"/>
                    <a:pt x="1288" y="644"/>
                    <a:pt x="1287" y="644"/>
                  </a:cubicBezTo>
                  <a:cubicBezTo>
                    <a:pt x="1281" y="645"/>
                    <a:pt x="1276" y="645"/>
                    <a:pt x="1271" y="644"/>
                  </a:cubicBezTo>
                  <a:cubicBezTo>
                    <a:pt x="1267" y="644"/>
                    <a:pt x="1264" y="650"/>
                    <a:pt x="1261" y="651"/>
                  </a:cubicBezTo>
                  <a:cubicBezTo>
                    <a:pt x="1257" y="652"/>
                    <a:pt x="1251" y="645"/>
                    <a:pt x="1255" y="642"/>
                  </a:cubicBezTo>
                  <a:cubicBezTo>
                    <a:pt x="1252" y="644"/>
                    <a:pt x="1250" y="637"/>
                    <a:pt x="1245" y="640"/>
                  </a:cubicBezTo>
                  <a:cubicBezTo>
                    <a:pt x="1241" y="642"/>
                    <a:pt x="1238" y="639"/>
                    <a:pt x="1234" y="642"/>
                  </a:cubicBezTo>
                  <a:cubicBezTo>
                    <a:pt x="1235" y="639"/>
                    <a:pt x="1236" y="636"/>
                    <a:pt x="1235" y="633"/>
                  </a:cubicBezTo>
                  <a:cubicBezTo>
                    <a:pt x="1235" y="631"/>
                    <a:pt x="1235" y="629"/>
                    <a:pt x="1235" y="628"/>
                  </a:cubicBezTo>
                  <a:cubicBezTo>
                    <a:pt x="1235" y="626"/>
                    <a:pt x="1233" y="628"/>
                    <a:pt x="1232" y="627"/>
                  </a:cubicBezTo>
                  <a:cubicBezTo>
                    <a:pt x="1229" y="623"/>
                    <a:pt x="1232" y="621"/>
                    <a:pt x="1233" y="616"/>
                  </a:cubicBezTo>
                  <a:cubicBezTo>
                    <a:pt x="1234" y="611"/>
                    <a:pt x="1238" y="603"/>
                    <a:pt x="1236" y="599"/>
                  </a:cubicBezTo>
                  <a:cubicBezTo>
                    <a:pt x="1234" y="594"/>
                    <a:pt x="1235" y="589"/>
                    <a:pt x="1236" y="584"/>
                  </a:cubicBezTo>
                  <a:cubicBezTo>
                    <a:pt x="1233" y="587"/>
                    <a:pt x="1231" y="582"/>
                    <a:pt x="1232" y="580"/>
                  </a:cubicBezTo>
                  <a:cubicBezTo>
                    <a:pt x="1233" y="577"/>
                    <a:pt x="1238" y="577"/>
                    <a:pt x="1240" y="577"/>
                  </a:cubicBezTo>
                  <a:cubicBezTo>
                    <a:pt x="1240" y="576"/>
                    <a:pt x="1240" y="576"/>
                    <a:pt x="1239" y="575"/>
                  </a:cubicBezTo>
                  <a:cubicBezTo>
                    <a:pt x="1244" y="571"/>
                    <a:pt x="1246" y="577"/>
                    <a:pt x="1250" y="576"/>
                  </a:cubicBezTo>
                  <a:cubicBezTo>
                    <a:pt x="1256" y="574"/>
                    <a:pt x="1259" y="574"/>
                    <a:pt x="1264" y="576"/>
                  </a:cubicBezTo>
                  <a:cubicBezTo>
                    <a:pt x="1269" y="577"/>
                    <a:pt x="1273" y="575"/>
                    <a:pt x="1277" y="576"/>
                  </a:cubicBezTo>
                  <a:cubicBezTo>
                    <a:pt x="1280" y="577"/>
                    <a:pt x="1285" y="578"/>
                    <a:pt x="1288" y="578"/>
                  </a:cubicBezTo>
                  <a:cubicBezTo>
                    <a:pt x="1296" y="576"/>
                    <a:pt x="1295" y="560"/>
                    <a:pt x="1295" y="554"/>
                  </a:cubicBezTo>
                  <a:cubicBezTo>
                    <a:pt x="1295" y="548"/>
                    <a:pt x="1296" y="546"/>
                    <a:pt x="1290" y="544"/>
                  </a:cubicBezTo>
                  <a:cubicBezTo>
                    <a:pt x="1287" y="543"/>
                    <a:pt x="1286" y="537"/>
                    <a:pt x="1287" y="536"/>
                  </a:cubicBezTo>
                  <a:cubicBezTo>
                    <a:pt x="1284" y="536"/>
                    <a:pt x="1285" y="534"/>
                    <a:pt x="1284" y="534"/>
                  </a:cubicBezTo>
                  <a:cubicBezTo>
                    <a:pt x="1283" y="533"/>
                    <a:pt x="1279" y="533"/>
                    <a:pt x="1279" y="533"/>
                  </a:cubicBezTo>
                  <a:cubicBezTo>
                    <a:pt x="1276" y="531"/>
                    <a:pt x="1275" y="529"/>
                    <a:pt x="1272" y="530"/>
                  </a:cubicBezTo>
                  <a:cubicBezTo>
                    <a:pt x="1270" y="530"/>
                    <a:pt x="1269" y="530"/>
                    <a:pt x="1267" y="527"/>
                  </a:cubicBezTo>
                  <a:cubicBezTo>
                    <a:pt x="1268" y="527"/>
                    <a:pt x="1269" y="527"/>
                    <a:pt x="1270" y="526"/>
                  </a:cubicBezTo>
                  <a:cubicBezTo>
                    <a:pt x="1268" y="525"/>
                    <a:pt x="1267" y="524"/>
                    <a:pt x="1267" y="522"/>
                  </a:cubicBezTo>
                  <a:cubicBezTo>
                    <a:pt x="1270" y="521"/>
                    <a:pt x="1274" y="522"/>
                    <a:pt x="1277" y="520"/>
                  </a:cubicBezTo>
                  <a:cubicBezTo>
                    <a:pt x="1283" y="516"/>
                    <a:pt x="1279" y="523"/>
                    <a:pt x="1283" y="522"/>
                  </a:cubicBezTo>
                  <a:cubicBezTo>
                    <a:pt x="1285" y="522"/>
                    <a:pt x="1292" y="521"/>
                    <a:pt x="1292" y="519"/>
                  </a:cubicBezTo>
                  <a:cubicBezTo>
                    <a:pt x="1291" y="515"/>
                    <a:pt x="1290" y="512"/>
                    <a:pt x="1289" y="509"/>
                  </a:cubicBezTo>
                  <a:cubicBezTo>
                    <a:pt x="1290" y="509"/>
                    <a:pt x="1293" y="509"/>
                    <a:pt x="1294" y="511"/>
                  </a:cubicBezTo>
                  <a:cubicBezTo>
                    <a:pt x="1295" y="513"/>
                    <a:pt x="1294" y="513"/>
                    <a:pt x="1297" y="513"/>
                  </a:cubicBezTo>
                  <a:cubicBezTo>
                    <a:pt x="1301" y="514"/>
                    <a:pt x="1303" y="514"/>
                    <a:pt x="1307" y="512"/>
                  </a:cubicBezTo>
                  <a:cubicBezTo>
                    <a:pt x="1306" y="512"/>
                    <a:pt x="1305" y="511"/>
                    <a:pt x="1304" y="511"/>
                  </a:cubicBezTo>
                  <a:cubicBezTo>
                    <a:pt x="1307" y="508"/>
                    <a:pt x="1311" y="507"/>
                    <a:pt x="1314" y="505"/>
                  </a:cubicBezTo>
                  <a:cubicBezTo>
                    <a:pt x="1319" y="503"/>
                    <a:pt x="1314" y="500"/>
                    <a:pt x="1316" y="496"/>
                  </a:cubicBezTo>
                  <a:cubicBezTo>
                    <a:pt x="1317" y="495"/>
                    <a:pt x="1324" y="493"/>
                    <a:pt x="1326" y="492"/>
                  </a:cubicBezTo>
                  <a:cubicBezTo>
                    <a:pt x="1330" y="490"/>
                    <a:pt x="1332" y="490"/>
                    <a:pt x="1336" y="491"/>
                  </a:cubicBezTo>
                  <a:cubicBezTo>
                    <a:pt x="1335" y="490"/>
                    <a:pt x="1331" y="490"/>
                    <a:pt x="1331" y="488"/>
                  </a:cubicBezTo>
                  <a:cubicBezTo>
                    <a:pt x="1331" y="488"/>
                    <a:pt x="1335" y="487"/>
                    <a:pt x="1335" y="487"/>
                  </a:cubicBezTo>
                  <a:cubicBezTo>
                    <a:pt x="1336" y="486"/>
                    <a:pt x="1335" y="485"/>
                    <a:pt x="1336" y="484"/>
                  </a:cubicBezTo>
                  <a:cubicBezTo>
                    <a:pt x="1338" y="480"/>
                    <a:pt x="1339" y="478"/>
                    <a:pt x="1340" y="474"/>
                  </a:cubicBezTo>
                  <a:cubicBezTo>
                    <a:pt x="1340" y="472"/>
                    <a:pt x="1343" y="473"/>
                    <a:pt x="1345" y="471"/>
                  </a:cubicBezTo>
                  <a:cubicBezTo>
                    <a:pt x="1349" y="466"/>
                    <a:pt x="1353" y="469"/>
                    <a:pt x="1358" y="468"/>
                  </a:cubicBezTo>
                  <a:cubicBezTo>
                    <a:pt x="1359" y="467"/>
                    <a:pt x="1358" y="465"/>
                    <a:pt x="1359" y="465"/>
                  </a:cubicBezTo>
                  <a:cubicBezTo>
                    <a:pt x="1361" y="465"/>
                    <a:pt x="1362" y="464"/>
                    <a:pt x="1363" y="464"/>
                  </a:cubicBezTo>
                  <a:cubicBezTo>
                    <a:pt x="1365" y="464"/>
                    <a:pt x="1368" y="465"/>
                    <a:pt x="1370" y="465"/>
                  </a:cubicBezTo>
                  <a:cubicBezTo>
                    <a:pt x="1369" y="461"/>
                    <a:pt x="1372" y="462"/>
                    <a:pt x="1375" y="462"/>
                  </a:cubicBezTo>
                  <a:cubicBezTo>
                    <a:pt x="1374" y="461"/>
                    <a:pt x="1369" y="457"/>
                    <a:pt x="1371" y="456"/>
                  </a:cubicBezTo>
                  <a:cubicBezTo>
                    <a:pt x="1375" y="453"/>
                    <a:pt x="1372" y="453"/>
                    <a:pt x="1371" y="450"/>
                  </a:cubicBezTo>
                  <a:cubicBezTo>
                    <a:pt x="1370" y="446"/>
                    <a:pt x="1372" y="444"/>
                    <a:pt x="1369" y="442"/>
                  </a:cubicBezTo>
                  <a:cubicBezTo>
                    <a:pt x="1366" y="440"/>
                    <a:pt x="1367" y="438"/>
                    <a:pt x="1367" y="435"/>
                  </a:cubicBezTo>
                  <a:cubicBezTo>
                    <a:pt x="1366" y="429"/>
                    <a:pt x="1368" y="423"/>
                    <a:pt x="1374" y="423"/>
                  </a:cubicBezTo>
                  <a:cubicBezTo>
                    <a:pt x="1378" y="422"/>
                    <a:pt x="1382" y="418"/>
                    <a:pt x="1386" y="415"/>
                  </a:cubicBezTo>
                  <a:cubicBezTo>
                    <a:pt x="1383" y="420"/>
                    <a:pt x="1382" y="429"/>
                    <a:pt x="1388" y="431"/>
                  </a:cubicBezTo>
                  <a:cubicBezTo>
                    <a:pt x="1384" y="437"/>
                    <a:pt x="1377" y="439"/>
                    <a:pt x="1378" y="447"/>
                  </a:cubicBezTo>
                  <a:cubicBezTo>
                    <a:pt x="1379" y="453"/>
                    <a:pt x="1385" y="458"/>
                    <a:pt x="1391" y="456"/>
                  </a:cubicBezTo>
                  <a:cubicBezTo>
                    <a:pt x="1390" y="457"/>
                    <a:pt x="1389" y="459"/>
                    <a:pt x="1388" y="461"/>
                  </a:cubicBezTo>
                  <a:cubicBezTo>
                    <a:pt x="1394" y="464"/>
                    <a:pt x="1398" y="456"/>
                    <a:pt x="1403" y="456"/>
                  </a:cubicBezTo>
                  <a:cubicBezTo>
                    <a:pt x="1405" y="455"/>
                    <a:pt x="1409" y="458"/>
                    <a:pt x="1410" y="460"/>
                  </a:cubicBezTo>
                  <a:cubicBezTo>
                    <a:pt x="1411" y="463"/>
                    <a:pt x="1414" y="464"/>
                    <a:pt x="1417" y="465"/>
                  </a:cubicBezTo>
                  <a:cubicBezTo>
                    <a:pt x="1417" y="465"/>
                    <a:pt x="1417" y="463"/>
                    <a:pt x="1417" y="462"/>
                  </a:cubicBezTo>
                  <a:cubicBezTo>
                    <a:pt x="1416" y="462"/>
                    <a:pt x="1414" y="462"/>
                    <a:pt x="1412" y="462"/>
                  </a:cubicBezTo>
                  <a:cubicBezTo>
                    <a:pt x="1416" y="460"/>
                    <a:pt x="1428" y="460"/>
                    <a:pt x="1430" y="457"/>
                  </a:cubicBezTo>
                  <a:cubicBezTo>
                    <a:pt x="1434" y="451"/>
                    <a:pt x="1445" y="448"/>
                    <a:pt x="1450" y="453"/>
                  </a:cubicBezTo>
                  <a:cubicBezTo>
                    <a:pt x="1449" y="452"/>
                    <a:pt x="1448" y="452"/>
                    <a:pt x="1447" y="451"/>
                  </a:cubicBezTo>
                  <a:cubicBezTo>
                    <a:pt x="1447" y="456"/>
                    <a:pt x="1454" y="457"/>
                    <a:pt x="1456" y="454"/>
                  </a:cubicBezTo>
                  <a:cubicBezTo>
                    <a:pt x="1457" y="453"/>
                    <a:pt x="1458" y="450"/>
                    <a:pt x="1459" y="449"/>
                  </a:cubicBezTo>
                  <a:cubicBezTo>
                    <a:pt x="1459" y="449"/>
                    <a:pt x="1461" y="449"/>
                    <a:pt x="1461" y="448"/>
                  </a:cubicBezTo>
                  <a:cubicBezTo>
                    <a:pt x="1463" y="447"/>
                    <a:pt x="1465" y="446"/>
                    <a:pt x="1467" y="444"/>
                  </a:cubicBezTo>
                  <a:cubicBezTo>
                    <a:pt x="1466" y="446"/>
                    <a:pt x="1465" y="447"/>
                    <a:pt x="1463" y="449"/>
                  </a:cubicBezTo>
                  <a:cubicBezTo>
                    <a:pt x="1472" y="453"/>
                    <a:pt x="1467" y="437"/>
                    <a:pt x="1466" y="433"/>
                  </a:cubicBezTo>
                  <a:cubicBezTo>
                    <a:pt x="1466" y="430"/>
                    <a:pt x="1467" y="427"/>
                    <a:pt x="1469" y="425"/>
                  </a:cubicBezTo>
                  <a:cubicBezTo>
                    <a:pt x="1471" y="423"/>
                    <a:pt x="1469" y="419"/>
                    <a:pt x="1472" y="417"/>
                  </a:cubicBezTo>
                  <a:cubicBezTo>
                    <a:pt x="1480" y="411"/>
                    <a:pt x="1482" y="424"/>
                    <a:pt x="1488" y="424"/>
                  </a:cubicBezTo>
                  <a:cubicBezTo>
                    <a:pt x="1491" y="425"/>
                    <a:pt x="1493" y="420"/>
                    <a:pt x="1493" y="417"/>
                  </a:cubicBezTo>
                  <a:cubicBezTo>
                    <a:pt x="1492" y="415"/>
                    <a:pt x="1494" y="408"/>
                    <a:pt x="1494" y="408"/>
                  </a:cubicBezTo>
                  <a:cubicBezTo>
                    <a:pt x="1493" y="407"/>
                    <a:pt x="1491" y="409"/>
                    <a:pt x="1490" y="409"/>
                  </a:cubicBezTo>
                  <a:cubicBezTo>
                    <a:pt x="1489" y="408"/>
                    <a:pt x="1488" y="406"/>
                    <a:pt x="1487" y="405"/>
                  </a:cubicBezTo>
                  <a:cubicBezTo>
                    <a:pt x="1486" y="404"/>
                    <a:pt x="1485" y="398"/>
                    <a:pt x="1485" y="397"/>
                  </a:cubicBezTo>
                  <a:cubicBezTo>
                    <a:pt x="1491" y="395"/>
                    <a:pt x="1497" y="391"/>
                    <a:pt x="1503" y="392"/>
                  </a:cubicBezTo>
                  <a:cubicBezTo>
                    <a:pt x="1508" y="393"/>
                    <a:pt x="1512" y="393"/>
                    <a:pt x="1517" y="394"/>
                  </a:cubicBezTo>
                  <a:cubicBezTo>
                    <a:pt x="1523" y="395"/>
                    <a:pt x="1518" y="392"/>
                    <a:pt x="1521" y="390"/>
                  </a:cubicBezTo>
                  <a:cubicBezTo>
                    <a:pt x="1524" y="389"/>
                    <a:pt x="1527" y="389"/>
                    <a:pt x="1530" y="388"/>
                  </a:cubicBezTo>
                  <a:cubicBezTo>
                    <a:pt x="1532" y="387"/>
                    <a:pt x="1536" y="388"/>
                    <a:pt x="1538" y="389"/>
                  </a:cubicBezTo>
                  <a:cubicBezTo>
                    <a:pt x="1537" y="384"/>
                    <a:pt x="1529" y="383"/>
                    <a:pt x="1525" y="382"/>
                  </a:cubicBezTo>
                  <a:cubicBezTo>
                    <a:pt x="1526" y="381"/>
                    <a:pt x="1526" y="379"/>
                    <a:pt x="1527" y="378"/>
                  </a:cubicBezTo>
                  <a:cubicBezTo>
                    <a:pt x="1514" y="381"/>
                    <a:pt x="1501" y="384"/>
                    <a:pt x="1489" y="386"/>
                  </a:cubicBezTo>
                  <a:cubicBezTo>
                    <a:pt x="1487" y="386"/>
                    <a:pt x="1482" y="388"/>
                    <a:pt x="1481" y="387"/>
                  </a:cubicBezTo>
                  <a:cubicBezTo>
                    <a:pt x="1479" y="383"/>
                    <a:pt x="1478" y="382"/>
                    <a:pt x="1474" y="380"/>
                  </a:cubicBezTo>
                  <a:cubicBezTo>
                    <a:pt x="1469" y="378"/>
                    <a:pt x="1470" y="379"/>
                    <a:pt x="1470" y="373"/>
                  </a:cubicBezTo>
                  <a:cubicBezTo>
                    <a:pt x="1471" y="369"/>
                    <a:pt x="1471" y="367"/>
                    <a:pt x="1470" y="364"/>
                  </a:cubicBezTo>
                  <a:cubicBezTo>
                    <a:pt x="1470" y="361"/>
                    <a:pt x="1467" y="355"/>
                    <a:pt x="1467" y="352"/>
                  </a:cubicBezTo>
                  <a:cubicBezTo>
                    <a:pt x="1468" y="350"/>
                    <a:pt x="1473" y="346"/>
                    <a:pt x="1475" y="344"/>
                  </a:cubicBezTo>
                  <a:cubicBezTo>
                    <a:pt x="1479" y="339"/>
                    <a:pt x="1484" y="336"/>
                    <a:pt x="1488" y="332"/>
                  </a:cubicBezTo>
                  <a:cubicBezTo>
                    <a:pt x="1490" y="329"/>
                    <a:pt x="1493" y="323"/>
                    <a:pt x="1496" y="322"/>
                  </a:cubicBezTo>
                  <a:cubicBezTo>
                    <a:pt x="1498" y="321"/>
                    <a:pt x="1502" y="323"/>
                    <a:pt x="1501" y="318"/>
                  </a:cubicBezTo>
                  <a:cubicBezTo>
                    <a:pt x="1499" y="312"/>
                    <a:pt x="1494" y="309"/>
                    <a:pt x="1488" y="309"/>
                  </a:cubicBezTo>
                  <a:cubicBezTo>
                    <a:pt x="1479" y="309"/>
                    <a:pt x="1479" y="308"/>
                    <a:pt x="1472" y="315"/>
                  </a:cubicBezTo>
                  <a:cubicBezTo>
                    <a:pt x="1469" y="319"/>
                    <a:pt x="1467" y="323"/>
                    <a:pt x="1470" y="328"/>
                  </a:cubicBezTo>
                  <a:cubicBezTo>
                    <a:pt x="1473" y="333"/>
                    <a:pt x="1449" y="345"/>
                    <a:pt x="1447" y="348"/>
                  </a:cubicBezTo>
                  <a:cubicBezTo>
                    <a:pt x="1441" y="355"/>
                    <a:pt x="1431" y="367"/>
                    <a:pt x="1438" y="378"/>
                  </a:cubicBezTo>
                  <a:cubicBezTo>
                    <a:pt x="1440" y="383"/>
                    <a:pt x="1448" y="382"/>
                    <a:pt x="1451" y="388"/>
                  </a:cubicBezTo>
                  <a:cubicBezTo>
                    <a:pt x="1452" y="392"/>
                    <a:pt x="1446" y="395"/>
                    <a:pt x="1443" y="397"/>
                  </a:cubicBezTo>
                  <a:cubicBezTo>
                    <a:pt x="1438" y="401"/>
                    <a:pt x="1435" y="403"/>
                    <a:pt x="1434" y="410"/>
                  </a:cubicBezTo>
                  <a:cubicBezTo>
                    <a:pt x="1433" y="415"/>
                    <a:pt x="1433" y="423"/>
                    <a:pt x="1431" y="428"/>
                  </a:cubicBezTo>
                  <a:cubicBezTo>
                    <a:pt x="1428" y="435"/>
                    <a:pt x="1423" y="435"/>
                    <a:pt x="1417" y="436"/>
                  </a:cubicBezTo>
                  <a:cubicBezTo>
                    <a:pt x="1415" y="436"/>
                    <a:pt x="1415" y="439"/>
                    <a:pt x="1414" y="441"/>
                  </a:cubicBezTo>
                  <a:cubicBezTo>
                    <a:pt x="1414" y="444"/>
                    <a:pt x="1412" y="443"/>
                    <a:pt x="1409" y="444"/>
                  </a:cubicBezTo>
                  <a:cubicBezTo>
                    <a:pt x="1405" y="444"/>
                    <a:pt x="1405" y="445"/>
                    <a:pt x="1404" y="440"/>
                  </a:cubicBezTo>
                  <a:cubicBezTo>
                    <a:pt x="1404" y="438"/>
                    <a:pt x="1402" y="434"/>
                    <a:pt x="1403" y="432"/>
                  </a:cubicBezTo>
                  <a:cubicBezTo>
                    <a:pt x="1405" y="427"/>
                    <a:pt x="1398" y="422"/>
                    <a:pt x="1396" y="418"/>
                  </a:cubicBezTo>
                  <a:cubicBezTo>
                    <a:pt x="1394" y="416"/>
                    <a:pt x="1395" y="413"/>
                    <a:pt x="1394" y="412"/>
                  </a:cubicBezTo>
                  <a:cubicBezTo>
                    <a:pt x="1393" y="409"/>
                    <a:pt x="1391" y="407"/>
                    <a:pt x="1391" y="404"/>
                  </a:cubicBezTo>
                  <a:cubicBezTo>
                    <a:pt x="1390" y="402"/>
                    <a:pt x="1392" y="398"/>
                    <a:pt x="1390" y="397"/>
                  </a:cubicBezTo>
                  <a:cubicBezTo>
                    <a:pt x="1387" y="396"/>
                    <a:pt x="1387" y="392"/>
                    <a:pt x="1386" y="390"/>
                  </a:cubicBezTo>
                  <a:cubicBezTo>
                    <a:pt x="1384" y="396"/>
                    <a:pt x="1383" y="397"/>
                    <a:pt x="1378" y="401"/>
                  </a:cubicBezTo>
                  <a:cubicBezTo>
                    <a:pt x="1375" y="403"/>
                    <a:pt x="1372" y="407"/>
                    <a:pt x="1368" y="409"/>
                  </a:cubicBezTo>
                  <a:cubicBezTo>
                    <a:pt x="1363" y="413"/>
                    <a:pt x="1348" y="411"/>
                    <a:pt x="1348" y="402"/>
                  </a:cubicBezTo>
                  <a:cubicBezTo>
                    <a:pt x="1348" y="392"/>
                    <a:pt x="1343" y="381"/>
                    <a:pt x="1344" y="371"/>
                  </a:cubicBezTo>
                  <a:cubicBezTo>
                    <a:pt x="1344" y="361"/>
                    <a:pt x="1345" y="361"/>
                    <a:pt x="1352" y="356"/>
                  </a:cubicBezTo>
                  <a:cubicBezTo>
                    <a:pt x="1355" y="353"/>
                    <a:pt x="1359" y="351"/>
                    <a:pt x="1364" y="349"/>
                  </a:cubicBezTo>
                  <a:cubicBezTo>
                    <a:pt x="1369" y="346"/>
                    <a:pt x="1373" y="344"/>
                    <a:pt x="1377" y="340"/>
                  </a:cubicBezTo>
                  <a:cubicBezTo>
                    <a:pt x="1381" y="336"/>
                    <a:pt x="1384" y="332"/>
                    <a:pt x="1388" y="329"/>
                  </a:cubicBezTo>
                  <a:cubicBezTo>
                    <a:pt x="1396" y="321"/>
                    <a:pt x="1400" y="311"/>
                    <a:pt x="1406" y="301"/>
                  </a:cubicBezTo>
                  <a:cubicBezTo>
                    <a:pt x="1412" y="292"/>
                    <a:pt x="1420" y="285"/>
                    <a:pt x="1427" y="276"/>
                  </a:cubicBezTo>
                  <a:cubicBezTo>
                    <a:pt x="1435" y="268"/>
                    <a:pt x="1441" y="259"/>
                    <a:pt x="1451" y="255"/>
                  </a:cubicBezTo>
                  <a:cubicBezTo>
                    <a:pt x="1461" y="250"/>
                    <a:pt x="1472" y="246"/>
                    <a:pt x="1483" y="243"/>
                  </a:cubicBezTo>
                  <a:cubicBezTo>
                    <a:pt x="1487" y="242"/>
                    <a:pt x="1490" y="235"/>
                    <a:pt x="1493" y="233"/>
                  </a:cubicBezTo>
                  <a:cubicBezTo>
                    <a:pt x="1497" y="230"/>
                    <a:pt x="1503" y="230"/>
                    <a:pt x="1507" y="230"/>
                  </a:cubicBezTo>
                  <a:cubicBezTo>
                    <a:pt x="1502" y="236"/>
                    <a:pt x="1499" y="239"/>
                    <a:pt x="1497" y="246"/>
                  </a:cubicBezTo>
                  <a:cubicBezTo>
                    <a:pt x="1502" y="245"/>
                    <a:pt x="1506" y="237"/>
                    <a:pt x="1509" y="233"/>
                  </a:cubicBezTo>
                  <a:cubicBezTo>
                    <a:pt x="1510" y="236"/>
                    <a:pt x="1510" y="238"/>
                    <a:pt x="1511" y="241"/>
                  </a:cubicBezTo>
                  <a:cubicBezTo>
                    <a:pt x="1513" y="238"/>
                    <a:pt x="1515" y="235"/>
                    <a:pt x="1517" y="232"/>
                  </a:cubicBezTo>
                  <a:cubicBezTo>
                    <a:pt x="1518" y="231"/>
                    <a:pt x="1524" y="232"/>
                    <a:pt x="1526" y="232"/>
                  </a:cubicBezTo>
                  <a:cubicBezTo>
                    <a:pt x="1524" y="234"/>
                    <a:pt x="1523" y="237"/>
                    <a:pt x="1521" y="239"/>
                  </a:cubicBezTo>
                  <a:cubicBezTo>
                    <a:pt x="1527" y="243"/>
                    <a:pt x="1524" y="233"/>
                    <a:pt x="1529" y="234"/>
                  </a:cubicBezTo>
                  <a:cubicBezTo>
                    <a:pt x="1534" y="236"/>
                    <a:pt x="1539" y="238"/>
                    <a:pt x="1544" y="240"/>
                  </a:cubicBezTo>
                  <a:cubicBezTo>
                    <a:pt x="1548" y="242"/>
                    <a:pt x="1540" y="246"/>
                    <a:pt x="1538" y="246"/>
                  </a:cubicBezTo>
                  <a:cubicBezTo>
                    <a:pt x="1535" y="247"/>
                    <a:pt x="1530" y="245"/>
                    <a:pt x="1526" y="245"/>
                  </a:cubicBezTo>
                  <a:cubicBezTo>
                    <a:pt x="1528" y="249"/>
                    <a:pt x="1532" y="247"/>
                    <a:pt x="1534" y="251"/>
                  </a:cubicBezTo>
                  <a:cubicBezTo>
                    <a:pt x="1534" y="252"/>
                    <a:pt x="1539" y="251"/>
                    <a:pt x="1541" y="251"/>
                  </a:cubicBezTo>
                  <a:cubicBezTo>
                    <a:pt x="1545" y="251"/>
                    <a:pt x="1549" y="253"/>
                    <a:pt x="1552" y="249"/>
                  </a:cubicBezTo>
                  <a:cubicBezTo>
                    <a:pt x="1553" y="247"/>
                    <a:pt x="1558" y="251"/>
                    <a:pt x="1560" y="252"/>
                  </a:cubicBezTo>
                  <a:cubicBezTo>
                    <a:pt x="1559" y="256"/>
                    <a:pt x="1556" y="254"/>
                    <a:pt x="1553" y="253"/>
                  </a:cubicBezTo>
                  <a:cubicBezTo>
                    <a:pt x="1551" y="261"/>
                    <a:pt x="1566" y="258"/>
                    <a:pt x="1569" y="258"/>
                  </a:cubicBezTo>
                  <a:cubicBezTo>
                    <a:pt x="1577" y="258"/>
                    <a:pt x="1581" y="260"/>
                    <a:pt x="1588" y="265"/>
                  </a:cubicBezTo>
                  <a:cubicBezTo>
                    <a:pt x="1595" y="268"/>
                    <a:pt x="1601" y="272"/>
                    <a:pt x="1608" y="274"/>
                  </a:cubicBezTo>
                  <a:cubicBezTo>
                    <a:pt x="1613" y="276"/>
                    <a:pt x="1620" y="279"/>
                    <a:pt x="1623" y="285"/>
                  </a:cubicBezTo>
                  <a:cubicBezTo>
                    <a:pt x="1625" y="292"/>
                    <a:pt x="1624" y="291"/>
                    <a:pt x="1621" y="297"/>
                  </a:cubicBezTo>
                  <a:cubicBezTo>
                    <a:pt x="1619" y="300"/>
                    <a:pt x="1618" y="302"/>
                    <a:pt x="1615" y="303"/>
                  </a:cubicBezTo>
                  <a:cubicBezTo>
                    <a:pt x="1607" y="306"/>
                    <a:pt x="1604" y="306"/>
                    <a:pt x="1596" y="304"/>
                  </a:cubicBezTo>
                  <a:cubicBezTo>
                    <a:pt x="1582" y="301"/>
                    <a:pt x="1570" y="298"/>
                    <a:pt x="1557" y="291"/>
                  </a:cubicBezTo>
                  <a:cubicBezTo>
                    <a:pt x="1561" y="295"/>
                    <a:pt x="1572" y="302"/>
                    <a:pt x="1572" y="308"/>
                  </a:cubicBezTo>
                  <a:cubicBezTo>
                    <a:pt x="1572" y="314"/>
                    <a:pt x="1571" y="326"/>
                    <a:pt x="1576" y="329"/>
                  </a:cubicBezTo>
                  <a:cubicBezTo>
                    <a:pt x="1582" y="331"/>
                    <a:pt x="1590" y="338"/>
                    <a:pt x="1596" y="336"/>
                  </a:cubicBezTo>
                  <a:cubicBezTo>
                    <a:pt x="1600" y="334"/>
                    <a:pt x="1598" y="329"/>
                    <a:pt x="1594" y="329"/>
                  </a:cubicBezTo>
                  <a:cubicBezTo>
                    <a:pt x="1591" y="329"/>
                    <a:pt x="1589" y="325"/>
                    <a:pt x="1587" y="322"/>
                  </a:cubicBezTo>
                  <a:cubicBezTo>
                    <a:pt x="1592" y="317"/>
                    <a:pt x="1593" y="318"/>
                    <a:pt x="1600" y="321"/>
                  </a:cubicBezTo>
                  <a:cubicBezTo>
                    <a:pt x="1605" y="323"/>
                    <a:pt x="1611" y="325"/>
                    <a:pt x="1616" y="327"/>
                  </a:cubicBezTo>
                  <a:cubicBezTo>
                    <a:pt x="1616" y="325"/>
                    <a:pt x="1612" y="314"/>
                    <a:pt x="1612" y="314"/>
                  </a:cubicBezTo>
                  <a:cubicBezTo>
                    <a:pt x="1616" y="311"/>
                    <a:pt x="1621" y="308"/>
                    <a:pt x="1625" y="305"/>
                  </a:cubicBezTo>
                  <a:cubicBezTo>
                    <a:pt x="1627" y="304"/>
                    <a:pt x="1631" y="300"/>
                    <a:pt x="1634" y="300"/>
                  </a:cubicBezTo>
                  <a:cubicBezTo>
                    <a:pt x="1638" y="302"/>
                    <a:pt x="1643" y="303"/>
                    <a:pt x="1647" y="304"/>
                  </a:cubicBezTo>
                  <a:cubicBezTo>
                    <a:pt x="1648" y="302"/>
                    <a:pt x="1650" y="297"/>
                    <a:pt x="1649" y="295"/>
                  </a:cubicBezTo>
                  <a:cubicBezTo>
                    <a:pt x="1649" y="294"/>
                    <a:pt x="1644" y="287"/>
                    <a:pt x="1644" y="288"/>
                  </a:cubicBezTo>
                  <a:cubicBezTo>
                    <a:pt x="1645" y="284"/>
                    <a:pt x="1646" y="280"/>
                    <a:pt x="1647" y="276"/>
                  </a:cubicBezTo>
                  <a:cubicBezTo>
                    <a:pt x="1647" y="274"/>
                    <a:pt x="1642" y="270"/>
                    <a:pt x="1642" y="269"/>
                  </a:cubicBezTo>
                  <a:cubicBezTo>
                    <a:pt x="1647" y="269"/>
                    <a:pt x="1652" y="270"/>
                    <a:pt x="1658" y="271"/>
                  </a:cubicBezTo>
                  <a:cubicBezTo>
                    <a:pt x="1662" y="271"/>
                    <a:pt x="1664" y="277"/>
                    <a:pt x="1667" y="281"/>
                  </a:cubicBezTo>
                  <a:cubicBezTo>
                    <a:pt x="1664" y="281"/>
                    <a:pt x="1656" y="280"/>
                    <a:pt x="1655" y="283"/>
                  </a:cubicBezTo>
                  <a:cubicBezTo>
                    <a:pt x="1653" y="287"/>
                    <a:pt x="1657" y="289"/>
                    <a:pt x="1659" y="293"/>
                  </a:cubicBezTo>
                  <a:cubicBezTo>
                    <a:pt x="1662" y="296"/>
                    <a:pt x="1666" y="294"/>
                    <a:pt x="1671" y="294"/>
                  </a:cubicBezTo>
                  <a:cubicBezTo>
                    <a:pt x="1676" y="293"/>
                    <a:pt x="1672" y="289"/>
                    <a:pt x="1675" y="285"/>
                  </a:cubicBezTo>
                  <a:cubicBezTo>
                    <a:pt x="1676" y="284"/>
                    <a:pt x="1681" y="283"/>
                    <a:pt x="1682" y="282"/>
                  </a:cubicBezTo>
                  <a:cubicBezTo>
                    <a:pt x="1687" y="280"/>
                    <a:pt x="1692" y="278"/>
                    <a:pt x="1697" y="275"/>
                  </a:cubicBezTo>
                  <a:cubicBezTo>
                    <a:pt x="1704" y="272"/>
                    <a:pt x="1712" y="269"/>
                    <a:pt x="1719" y="265"/>
                  </a:cubicBezTo>
                  <a:cubicBezTo>
                    <a:pt x="1721" y="272"/>
                    <a:pt x="1721" y="272"/>
                    <a:pt x="1728" y="274"/>
                  </a:cubicBezTo>
                  <a:cubicBezTo>
                    <a:pt x="1732" y="275"/>
                    <a:pt x="1734" y="267"/>
                    <a:pt x="1738" y="267"/>
                  </a:cubicBezTo>
                  <a:cubicBezTo>
                    <a:pt x="1743" y="268"/>
                    <a:pt x="1747" y="269"/>
                    <a:pt x="1752" y="266"/>
                  </a:cubicBezTo>
                  <a:cubicBezTo>
                    <a:pt x="1757" y="264"/>
                    <a:pt x="1759" y="264"/>
                    <a:pt x="1765" y="265"/>
                  </a:cubicBezTo>
                  <a:cubicBezTo>
                    <a:pt x="1764" y="267"/>
                    <a:pt x="1763" y="269"/>
                    <a:pt x="1762" y="270"/>
                  </a:cubicBezTo>
                  <a:cubicBezTo>
                    <a:pt x="1769" y="272"/>
                    <a:pt x="1769" y="273"/>
                    <a:pt x="1773" y="266"/>
                  </a:cubicBezTo>
                  <a:cubicBezTo>
                    <a:pt x="1777" y="261"/>
                    <a:pt x="1775" y="260"/>
                    <a:pt x="1771" y="255"/>
                  </a:cubicBezTo>
                  <a:cubicBezTo>
                    <a:pt x="1780" y="251"/>
                    <a:pt x="1794" y="252"/>
                    <a:pt x="1804" y="256"/>
                  </a:cubicBezTo>
                  <a:cubicBezTo>
                    <a:pt x="1810" y="259"/>
                    <a:pt x="1817" y="261"/>
                    <a:pt x="1824" y="264"/>
                  </a:cubicBezTo>
                  <a:cubicBezTo>
                    <a:pt x="1828" y="266"/>
                    <a:pt x="1833" y="271"/>
                    <a:pt x="1837" y="274"/>
                  </a:cubicBezTo>
                  <a:cubicBezTo>
                    <a:pt x="1838" y="272"/>
                    <a:pt x="1840" y="264"/>
                    <a:pt x="1838" y="262"/>
                  </a:cubicBezTo>
                  <a:cubicBezTo>
                    <a:pt x="1833" y="258"/>
                    <a:pt x="1828" y="255"/>
                    <a:pt x="1824" y="251"/>
                  </a:cubicBezTo>
                  <a:cubicBezTo>
                    <a:pt x="1820" y="249"/>
                    <a:pt x="1826" y="242"/>
                    <a:pt x="1827" y="239"/>
                  </a:cubicBezTo>
                  <a:cubicBezTo>
                    <a:pt x="1828" y="236"/>
                    <a:pt x="1821" y="233"/>
                    <a:pt x="1818" y="232"/>
                  </a:cubicBezTo>
                  <a:cubicBezTo>
                    <a:pt x="1823" y="228"/>
                    <a:pt x="1828" y="224"/>
                    <a:pt x="1833" y="220"/>
                  </a:cubicBezTo>
                  <a:cubicBezTo>
                    <a:pt x="1836" y="217"/>
                    <a:pt x="1837" y="208"/>
                    <a:pt x="1839" y="204"/>
                  </a:cubicBezTo>
                  <a:cubicBezTo>
                    <a:pt x="1841" y="199"/>
                    <a:pt x="1863" y="204"/>
                    <a:pt x="1869" y="205"/>
                  </a:cubicBezTo>
                  <a:cubicBezTo>
                    <a:pt x="1867" y="210"/>
                    <a:pt x="1865" y="216"/>
                    <a:pt x="1863" y="222"/>
                  </a:cubicBezTo>
                  <a:cubicBezTo>
                    <a:pt x="1862" y="225"/>
                    <a:pt x="1866" y="231"/>
                    <a:pt x="1868" y="234"/>
                  </a:cubicBezTo>
                  <a:cubicBezTo>
                    <a:pt x="1870" y="239"/>
                    <a:pt x="1862" y="261"/>
                    <a:pt x="1866" y="264"/>
                  </a:cubicBezTo>
                  <a:cubicBezTo>
                    <a:pt x="1871" y="267"/>
                    <a:pt x="1876" y="267"/>
                    <a:pt x="1874" y="273"/>
                  </a:cubicBezTo>
                  <a:cubicBezTo>
                    <a:pt x="1872" y="277"/>
                    <a:pt x="1871" y="285"/>
                    <a:pt x="1868" y="286"/>
                  </a:cubicBezTo>
                  <a:cubicBezTo>
                    <a:pt x="1863" y="290"/>
                    <a:pt x="1857" y="293"/>
                    <a:pt x="1852" y="296"/>
                  </a:cubicBezTo>
                  <a:cubicBezTo>
                    <a:pt x="1850" y="297"/>
                    <a:pt x="1843" y="295"/>
                    <a:pt x="1840" y="295"/>
                  </a:cubicBezTo>
                  <a:cubicBezTo>
                    <a:pt x="1847" y="300"/>
                    <a:pt x="1854" y="305"/>
                    <a:pt x="1863" y="302"/>
                  </a:cubicBezTo>
                  <a:cubicBezTo>
                    <a:pt x="1870" y="300"/>
                    <a:pt x="1878" y="290"/>
                    <a:pt x="1883" y="284"/>
                  </a:cubicBezTo>
                  <a:cubicBezTo>
                    <a:pt x="1889" y="278"/>
                    <a:pt x="1874" y="270"/>
                    <a:pt x="1887" y="266"/>
                  </a:cubicBezTo>
                  <a:cubicBezTo>
                    <a:pt x="1889" y="265"/>
                    <a:pt x="1896" y="261"/>
                    <a:pt x="1897" y="264"/>
                  </a:cubicBezTo>
                  <a:cubicBezTo>
                    <a:pt x="1901" y="267"/>
                    <a:pt x="1904" y="271"/>
                    <a:pt x="1907" y="274"/>
                  </a:cubicBezTo>
                  <a:cubicBezTo>
                    <a:pt x="1906" y="270"/>
                    <a:pt x="1907" y="265"/>
                    <a:pt x="1903" y="262"/>
                  </a:cubicBezTo>
                  <a:cubicBezTo>
                    <a:pt x="1898" y="259"/>
                    <a:pt x="1897" y="259"/>
                    <a:pt x="1891" y="260"/>
                  </a:cubicBezTo>
                  <a:cubicBezTo>
                    <a:pt x="1890" y="260"/>
                    <a:pt x="1878" y="263"/>
                    <a:pt x="1878" y="261"/>
                  </a:cubicBezTo>
                  <a:cubicBezTo>
                    <a:pt x="1877" y="258"/>
                    <a:pt x="1874" y="252"/>
                    <a:pt x="1875" y="249"/>
                  </a:cubicBezTo>
                  <a:cubicBezTo>
                    <a:pt x="1877" y="245"/>
                    <a:pt x="1881" y="240"/>
                    <a:pt x="1879" y="236"/>
                  </a:cubicBezTo>
                  <a:cubicBezTo>
                    <a:pt x="1877" y="233"/>
                    <a:pt x="1870" y="226"/>
                    <a:pt x="1872" y="223"/>
                  </a:cubicBezTo>
                  <a:cubicBezTo>
                    <a:pt x="1875" y="218"/>
                    <a:pt x="1880" y="218"/>
                    <a:pt x="1885" y="216"/>
                  </a:cubicBezTo>
                  <a:cubicBezTo>
                    <a:pt x="1888" y="214"/>
                    <a:pt x="1885" y="206"/>
                    <a:pt x="1884" y="204"/>
                  </a:cubicBezTo>
                  <a:cubicBezTo>
                    <a:pt x="1887" y="203"/>
                    <a:pt x="1892" y="210"/>
                    <a:pt x="1890" y="213"/>
                  </a:cubicBezTo>
                  <a:cubicBezTo>
                    <a:pt x="1887" y="220"/>
                    <a:pt x="1887" y="220"/>
                    <a:pt x="1891" y="227"/>
                  </a:cubicBezTo>
                  <a:cubicBezTo>
                    <a:pt x="1894" y="231"/>
                    <a:pt x="1913" y="231"/>
                    <a:pt x="1917" y="232"/>
                  </a:cubicBezTo>
                  <a:cubicBezTo>
                    <a:pt x="1910" y="229"/>
                    <a:pt x="1904" y="226"/>
                    <a:pt x="1897" y="223"/>
                  </a:cubicBezTo>
                  <a:cubicBezTo>
                    <a:pt x="1889" y="220"/>
                    <a:pt x="1903" y="214"/>
                    <a:pt x="1906" y="213"/>
                  </a:cubicBezTo>
                  <a:cubicBezTo>
                    <a:pt x="1915" y="210"/>
                    <a:pt x="1919" y="212"/>
                    <a:pt x="1928" y="216"/>
                  </a:cubicBezTo>
                  <a:cubicBezTo>
                    <a:pt x="1931" y="217"/>
                    <a:pt x="1934" y="219"/>
                    <a:pt x="1936" y="221"/>
                  </a:cubicBezTo>
                  <a:cubicBezTo>
                    <a:pt x="1939" y="222"/>
                    <a:pt x="1942" y="221"/>
                    <a:pt x="1945" y="220"/>
                  </a:cubicBezTo>
                  <a:cubicBezTo>
                    <a:pt x="1944" y="218"/>
                    <a:pt x="1943" y="212"/>
                    <a:pt x="1941" y="210"/>
                  </a:cubicBezTo>
                  <a:cubicBezTo>
                    <a:pt x="1940" y="209"/>
                    <a:pt x="1933" y="209"/>
                    <a:pt x="1931" y="208"/>
                  </a:cubicBezTo>
                  <a:cubicBezTo>
                    <a:pt x="1927" y="208"/>
                    <a:pt x="1927" y="194"/>
                    <a:pt x="1926" y="191"/>
                  </a:cubicBezTo>
                  <a:cubicBezTo>
                    <a:pt x="1937" y="190"/>
                    <a:pt x="1947" y="189"/>
                    <a:pt x="1957" y="188"/>
                  </a:cubicBezTo>
                  <a:cubicBezTo>
                    <a:pt x="1963" y="187"/>
                    <a:pt x="1969" y="186"/>
                    <a:pt x="1975" y="186"/>
                  </a:cubicBezTo>
                  <a:cubicBezTo>
                    <a:pt x="1979" y="185"/>
                    <a:pt x="1977" y="181"/>
                    <a:pt x="1977" y="177"/>
                  </a:cubicBezTo>
                  <a:cubicBezTo>
                    <a:pt x="1978" y="170"/>
                    <a:pt x="1977" y="170"/>
                    <a:pt x="1983" y="166"/>
                  </a:cubicBezTo>
                  <a:cubicBezTo>
                    <a:pt x="1987" y="163"/>
                    <a:pt x="1992" y="160"/>
                    <a:pt x="1996" y="158"/>
                  </a:cubicBezTo>
                  <a:cubicBezTo>
                    <a:pt x="2006" y="155"/>
                    <a:pt x="2018" y="154"/>
                    <a:pt x="2028" y="152"/>
                  </a:cubicBezTo>
                  <a:cubicBezTo>
                    <a:pt x="2047" y="149"/>
                    <a:pt x="2065" y="147"/>
                    <a:pt x="2083" y="140"/>
                  </a:cubicBezTo>
                  <a:cubicBezTo>
                    <a:pt x="2087" y="138"/>
                    <a:pt x="2085" y="131"/>
                    <a:pt x="2089" y="129"/>
                  </a:cubicBezTo>
                  <a:cubicBezTo>
                    <a:pt x="2094" y="127"/>
                    <a:pt x="2100" y="124"/>
                    <a:pt x="2105" y="121"/>
                  </a:cubicBezTo>
                  <a:cubicBezTo>
                    <a:pt x="2111" y="118"/>
                    <a:pt x="2123" y="118"/>
                    <a:pt x="2128" y="125"/>
                  </a:cubicBezTo>
                  <a:cubicBezTo>
                    <a:pt x="2123" y="126"/>
                    <a:pt x="2117" y="128"/>
                    <a:pt x="2112" y="129"/>
                  </a:cubicBezTo>
                  <a:cubicBezTo>
                    <a:pt x="2120" y="131"/>
                    <a:pt x="2128" y="132"/>
                    <a:pt x="2136" y="133"/>
                  </a:cubicBezTo>
                  <a:cubicBezTo>
                    <a:pt x="2133" y="136"/>
                    <a:pt x="2130" y="139"/>
                    <a:pt x="2127" y="141"/>
                  </a:cubicBezTo>
                  <a:cubicBezTo>
                    <a:pt x="2131" y="142"/>
                    <a:pt x="2135" y="142"/>
                    <a:pt x="2140" y="142"/>
                  </a:cubicBezTo>
                  <a:cubicBezTo>
                    <a:pt x="2140" y="141"/>
                    <a:pt x="2139" y="134"/>
                    <a:pt x="2141" y="134"/>
                  </a:cubicBezTo>
                  <a:cubicBezTo>
                    <a:pt x="2144" y="134"/>
                    <a:pt x="2148" y="134"/>
                    <a:pt x="2151" y="134"/>
                  </a:cubicBezTo>
                  <a:cubicBezTo>
                    <a:pt x="2156" y="135"/>
                    <a:pt x="2162" y="133"/>
                    <a:pt x="2167" y="137"/>
                  </a:cubicBezTo>
                  <a:cubicBezTo>
                    <a:pt x="2171" y="140"/>
                    <a:pt x="2179" y="143"/>
                    <a:pt x="2182" y="147"/>
                  </a:cubicBezTo>
                  <a:cubicBezTo>
                    <a:pt x="2183" y="148"/>
                    <a:pt x="2188" y="153"/>
                    <a:pt x="2187" y="154"/>
                  </a:cubicBezTo>
                  <a:cubicBezTo>
                    <a:pt x="2186" y="156"/>
                    <a:pt x="2185" y="161"/>
                    <a:pt x="2183" y="162"/>
                  </a:cubicBezTo>
                  <a:cubicBezTo>
                    <a:pt x="2162" y="175"/>
                    <a:pt x="2140" y="188"/>
                    <a:pt x="2119" y="202"/>
                  </a:cubicBezTo>
                  <a:cubicBezTo>
                    <a:pt x="2134" y="197"/>
                    <a:pt x="2149" y="193"/>
                    <a:pt x="2164" y="189"/>
                  </a:cubicBezTo>
                  <a:cubicBezTo>
                    <a:pt x="2160" y="188"/>
                    <a:pt x="2156" y="188"/>
                    <a:pt x="2152" y="187"/>
                  </a:cubicBezTo>
                  <a:cubicBezTo>
                    <a:pt x="2157" y="183"/>
                    <a:pt x="2164" y="180"/>
                    <a:pt x="2169" y="184"/>
                  </a:cubicBezTo>
                  <a:cubicBezTo>
                    <a:pt x="2177" y="190"/>
                    <a:pt x="2179" y="189"/>
                    <a:pt x="2189" y="188"/>
                  </a:cubicBezTo>
                  <a:cubicBezTo>
                    <a:pt x="2202" y="187"/>
                    <a:pt x="2215" y="190"/>
                    <a:pt x="2228" y="191"/>
                  </a:cubicBezTo>
                  <a:cubicBezTo>
                    <a:pt x="2225" y="193"/>
                    <a:pt x="2223" y="194"/>
                    <a:pt x="2220" y="196"/>
                  </a:cubicBezTo>
                  <a:cubicBezTo>
                    <a:pt x="2223" y="197"/>
                    <a:pt x="2229" y="202"/>
                    <a:pt x="2232" y="201"/>
                  </a:cubicBezTo>
                  <a:cubicBezTo>
                    <a:pt x="2238" y="201"/>
                    <a:pt x="2243" y="201"/>
                    <a:pt x="2248" y="201"/>
                  </a:cubicBezTo>
                  <a:cubicBezTo>
                    <a:pt x="2251" y="200"/>
                    <a:pt x="2259" y="202"/>
                    <a:pt x="2260" y="198"/>
                  </a:cubicBezTo>
                  <a:cubicBezTo>
                    <a:pt x="2261" y="190"/>
                    <a:pt x="2260" y="190"/>
                    <a:pt x="2267" y="190"/>
                  </a:cubicBezTo>
                  <a:cubicBezTo>
                    <a:pt x="2272" y="190"/>
                    <a:pt x="2277" y="191"/>
                    <a:pt x="2282" y="190"/>
                  </a:cubicBezTo>
                  <a:cubicBezTo>
                    <a:pt x="2285" y="189"/>
                    <a:pt x="2293" y="186"/>
                    <a:pt x="2296" y="187"/>
                  </a:cubicBezTo>
                  <a:cubicBezTo>
                    <a:pt x="2299" y="188"/>
                    <a:pt x="2304" y="196"/>
                    <a:pt x="2307" y="199"/>
                  </a:cubicBezTo>
                  <a:cubicBezTo>
                    <a:pt x="2308" y="201"/>
                    <a:pt x="2305" y="210"/>
                    <a:pt x="2305" y="213"/>
                  </a:cubicBezTo>
                  <a:cubicBezTo>
                    <a:pt x="2305" y="215"/>
                    <a:pt x="2305" y="227"/>
                    <a:pt x="2307" y="227"/>
                  </a:cubicBezTo>
                  <a:cubicBezTo>
                    <a:pt x="2311" y="230"/>
                    <a:pt x="2316" y="233"/>
                    <a:pt x="2321" y="235"/>
                  </a:cubicBezTo>
                  <a:cubicBezTo>
                    <a:pt x="2323" y="237"/>
                    <a:pt x="2329" y="226"/>
                    <a:pt x="2330" y="224"/>
                  </a:cubicBezTo>
                  <a:cubicBezTo>
                    <a:pt x="2334" y="219"/>
                    <a:pt x="2334" y="218"/>
                    <a:pt x="2339" y="222"/>
                  </a:cubicBezTo>
                  <a:cubicBezTo>
                    <a:pt x="2345" y="225"/>
                    <a:pt x="2346" y="227"/>
                    <a:pt x="2352" y="225"/>
                  </a:cubicBezTo>
                  <a:cubicBezTo>
                    <a:pt x="2356" y="224"/>
                    <a:pt x="2361" y="221"/>
                    <a:pt x="2364" y="223"/>
                  </a:cubicBezTo>
                  <a:cubicBezTo>
                    <a:pt x="2367" y="224"/>
                    <a:pt x="2373" y="229"/>
                    <a:pt x="2377" y="228"/>
                  </a:cubicBezTo>
                  <a:cubicBezTo>
                    <a:pt x="2381" y="226"/>
                    <a:pt x="2386" y="224"/>
                    <a:pt x="2391" y="222"/>
                  </a:cubicBezTo>
                  <a:cubicBezTo>
                    <a:pt x="2390" y="220"/>
                    <a:pt x="2385" y="214"/>
                    <a:pt x="2387" y="212"/>
                  </a:cubicBezTo>
                  <a:cubicBezTo>
                    <a:pt x="2388" y="210"/>
                    <a:pt x="2393" y="202"/>
                    <a:pt x="2395" y="202"/>
                  </a:cubicBezTo>
                  <a:cubicBezTo>
                    <a:pt x="2404" y="203"/>
                    <a:pt x="2413" y="205"/>
                    <a:pt x="2422" y="206"/>
                  </a:cubicBezTo>
                  <a:cubicBezTo>
                    <a:pt x="2429" y="207"/>
                    <a:pt x="2437" y="209"/>
                    <a:pt x="2443" y="211"/>
                  </a:cubicBezTo>
                  <a:cubicBezTo>
                    <a:pt x="2451" y="213"/>
                    <a:pt x="2461" y="214"/>
                    <a:pt x="2467" y="217"/>
                  </a:cubicBezTo>
                  <a:cubicBezTo>
                    <a:pt x="2471" y="220"/>
                    <a:pt x="2481" y="235"/>
                    <a:pt x="2485" y="234"/>
                  </a:cubicBezTo>
                  <a:cubicBezTo>
                    <a:pt x="2494" y="233"/>
                    <a:pt x="2503" y="231"/>
                    <a:pt x="2512" y="229"/>
                  </a:cubicBezTo>
                  <a:cubicBezTo>
                    <a:pt x="2520" y="228"/>
                    <a:pt x="2527" y="232"/>
                    <a:pt x="2535" y="234"/>
                  </a:cubicBezTo>
                  <a:cubicBezTo>
                    <a:pt x="2539" y="235"/>
                    <a:pt x="2541" y="235"/>
                    <a:pt x="2543" y="239"/>
                  </a:cubicBezTo>
                  <a:cubicBezTo>
                    <a:pt x="2544" y="244"/>
                    <a:pt x="2544" y="245"/>
                    <a:pt x="2542" y="251"/>
                  </a:cubicBezTo>
                  <a:cubicBezTo>
                    <a:pt x="2550" y="253"/>
                    <a:pt x="2556" y="256"/>
                    <a:pt x="2564" y="255"/>
                  </a:cubicBezTo>
                  <a:cubicBezTo>
                    <a:pt x="2573" y="253"/>
                    <a:pt x="2579" y="253"/>
                    <a:pt x="2589" y="254"/>
                  </a:cubicBezTo>
                  <a:cubicBezTo>
                    <a:pt x="2592" y="255"/>
                    <a:pt x="2597" y="257"/>
                    <a:pt x="2600" y="255"/>
                  </a:cubicBezTo>
                  <a:cubicBezTo>
                    <a:pt x="2604" y="251"/>
                    <a:pt x="2604" y="251"/>
                    <a:pt x="2607" y="255"/>
                  </a:cubicBezTo>
                  <a:cubicBezTo>
                    <a:pt x="2610" y="258"/>
                    <a:pt x="2615" y="264"/>
                    <a:pt x="2618" y="266"/>
                  </a:cubicBezTo>
                  <a:cubicBezTo>
                    <a:pt x="2621" y="267"/>
                    <a:pt x="2626" y="265"/>
                    <a:pt x="2629" y="264"/>
                  </a:cubicBezTo>
                  <a:cubicBezTo>
                    <a:pt x="2628" y="258"/>
                    <a:pt x="2627" y="252"/>
                    <a:pt x="2627" y="246"/>
                  </a:cubicBezTo>
                  <a:cubicBezTo>
                    <a:pt x="2640" y="247"/>
                    <a:pt x="2653" y="248"/>
                    <a:pt x="2666" y="249"/>
                  </a:cubicBezTo>
                  <a:cubicBezTo>
                    <a:pt x="2676" y="250"/>
                    <a:pt x="2686" y="257"/>
                    <a:pt x="2696" y="262"/>
                  </a:cubicBezTo>
                  <a:cubicBezTo>
                    <a:pt x="2707" y="267"/>
                    <a:pt x="2717" y="272"/>
                    <a:pt x="2727" y="278"/>
                  </a:cubicBezTo>
                  <a:cubicBezTo>
                    <a:pt x="2734" y="282"/>
                    <a:pt x="2735" y="283"/>
                    <a:pt x="2738" y="290"/>
                  </a:cubicBezTo>
                  <a:cubicBezTo>
                    <a:pt x="2741" y="298"/>
                    <a:pt x="2740" y="301"/>
                    <a:pt x="2748" y="301"/>
                  </a:cubicBezTo>
                  <a:cubicBezTo>
                    <a:pt x="2747" y="298"/>
                    <a:pt x="2746" y="294"/>
                    <a:pt x="2745" y="291"/>
                  </a:cubicBezTo>
                  <a:cubicBezTo>
                    <a:pt x="2753" y="291"/>
                    <a:pt x="2758" y="291"/>
                    <a:pt x="2765" y="294"/>
                  </a:cubicBezTo>
                  <a:cubicBezTo>
                    <a:pt x="2771" y="296"/>
                    <a:pt x="2776" y="302"/>
                    <a:pt x="2780" y="306"/>
                  </a:cubicBezTo>
                  <a:cubicBezTo>
                    <a:pt x="2777" y="308"/>
                    <a:pt x="2773" y="313"/>
                    <a:pt x="2770" y="314"/>
                  </a:cubicBezTo>
                  <a:cubicBezTo>
                    <a:pt x="2767" y="314"/>
                    <a:pt x="2762" y="312"/>
                    <a:pt x="2759" y="312"/>
                  </a:cubicBezTo>
                  <a:close/>
                  <a:moveTo>
                    <a:pt x="1724" y="597"/>
                  </a:moveTo>
                  <a:cubicBezTo>
                    <a:pt x="1722" y="595"/>
                    <a:pt x="1722" y="591"/>
                    <a:pt x="1721" y="590"/>
                  </a:cubicBezTo>
                  <a:cubicBezTo>
                    <a:pt x="1714" y="587"/>
                    <a:pt x="1713" y="597"/>
                    <a:pt x="1713" y="600"/>
                  </a:cubicBezTo>
                  <a:cubicBezTo>
                    <a:pt x="1710" y="594"/>
                    <a:pt x="1709" y="591"/>
                    <a:pt x="1712" y="585"/>
                  </a:cubicBezTo>
                  <a:cubicBezTo>
                    <a:pt x="1709" y="583"/>
                    <a:pt x="1703" y="582"/>
                    <a:pt x="1701" y="580"/>
                  </a:cubicBezTo>
                  <a:cubicBezTo>
                    <a:pt x="1700" y="578"/>
                    <a:pt x="1700" y="571"/>
                    <a:pt x="1700" y="569"/>
                  </a:cubicBezTo>
                  <a:cubicBezTo>
                    <a:pt x="1700" y="569"/>
                    <a:pt x="1691" y="565"/>
                    <a:pt x="1695" y="564"/>
                  </a:cubicBezTo>
                  <a:cubicBezTo>
                    <a:pt x="1698" y="563"/>
                    <a:pt x="1700" y="568"/>
                    <a:pt x="1703" y="565"/>
                  </a:cubicBezTo>
                  <a:cubicBezTo>
                    <a:pt x="1701" y="562"/>
                    <a:pt x="1698" y="562"/>
                    <a:pt x="1700" y="559"/>
                  </a:cubicBezTo>
                  <a:cubicBezTo>
                    <a:pt x="1702" y="557"/>
                    <a:pt x="1705" y="556"/>
                    <a:pt x="1707" y="556"/>
                  </a:cubicBezTo>
                  <a:cubicBezTo>
                    <a:pt x="1711" y="557"/>
                    <a:pt x="1718" y="557"/>
                    <a:pt x="1722" y="559"/>
                  </a:cubicBezTo>
                  <a:cubicBezTo>
                    <a:pt x="1719" y="560"/>
                    <a:pt x="1716" y="563"/>
                    <a:pt x="1717" y="567"/>
                  </a:cubicBezTo>
                  <a:cubicBezTo>
                    <a:pt x="1719" y="563"/>
                    <a:pt x="1721" y="560"/>
                    <a:pt x="1725" y="560"/>
                  </a:cubicBezTo>
                  <a:cubicBezTo>
                    <a:pt x="1723" y="552"/>
                    <a:pt x="1721" y="557"/>
                    <a:pt x="1715" y="555"/>
                  </a:cubicBezTo>
                  <a:cubicBezTo>
                    <a:pt x="1716" y="552"/>
                    <a:pt x="1718" y="548"/>
                    <a:pt x="1716" y="545"/>
                  </a:cubicBezTo>
                  <a:cubicBezTo>
                    <a:pt x="1716" y="544"/>
                    <a:pt x="1713" y="537"/>
                    <a:pt x="1711" y="540"/>
                  </a:cubicBezTo>
                  <a:cubicBezTo>
                    <a:pt x="1708" y="543"/>
                    <a:pt x="1704" y="540"/>
                    <a:pt x="1701" y="538"/>
                  </a:cubicBezTo>
                  <a:cubicBezTo>
                    <a:pt x="1699" y="537"/>
                    <a:pt x="1695" y="541"/>
                    <a:pt x="1692" y="542"/>
                  </a:cubicBezTo>
                  <a:cubicBezTo>
                    <a:pt x="1686" y="543"/>
                    <a:pt x="1687" y="540"/>
                    <a:pt x="1685" y="547"/>
                  </a:cubicBezTo>
                  <a:cubicBezTo>
                    <a:pt x="1684" y="550"/>
                    <a:pt x="1677" y="551"/>
                    <a:pt x="1675" y="552"/>
                  </a:cubicBezTo>
                  <a:cubicBezTo>
                    <a:pt x="1671" y="554"/>
                    <a:pt x="1671" y="554"/>
                    <a:pt x="1670" y="559"/>
                  </a:cubicBezTo>
                  <a:cubicBezTo>
                    <a:pt x="1670" y="561"/>
                    <a:pt x="1666" y="564"/>
                    <a:pt x="1665" y="566"/>
                  </a:cubicBezTo>
                  <a:cubicBezTo>
                    <a:pt x="1668" y="566"/>
                    <a:pt x="1673" y="569"/>
                    <a:pt x="1673" y="574"/>
                  </a:cubicBezTo>
                  <a:cubicBezTo>
                    <a:pt x="1673" y="580"/>
                    <a:pt x="1674" y="583"/>
                    <a:pt x="1676" y="589"/>
                  </a:cubicBezTo>
                  <a:cubicBezTo>
                    <a:pt x="1678" y="593"/>
                    <a:pt x="1682" y="594"/>
                    <a:pt x="1684" y="598"/>
                  </a:cubicBezTo>
                  <a:cubicBezTo>
                    <a:pt x="1688" y="603"/>
                    <a:pt x="1689" y="605"/>
                    <a:pt x="1694" y="608"/>
                  </a:cubicBezTo>
                  <a:cubicBezTo>
                    <a:pt x="1690" y="609"/>
                    <a:pt x="1689" y="609"/>
                    <a:pt x="1687" y="614"/>
                  </a:cubicBezTo>
                  <a:cubicBezTo>
                    <a:pt x="1687" y="617"/>
                    <a:pt x="1685" y="620"/>
                    <a:pt x="1684" y="623"/>
                  </a:cubicBezTo>
                  <a:cubicBezTo>
                    <a:pt x="1683" y="627"/>
                    <a:pt x="1683" y="629"/>
                    <a:pt x="1684" y="633"/>
                  </a:cubicBezTo>
                  <a:cubicBezTo>
                    <a:pt x="1684" y="637"/>
                    <a:pt x="1685" y="637"/>
                    <a:pt x="1689" y="638"/>
                  </a:cubicBezTo>
                  <a:cubicBezTo>
                    <a:pt x="1693" y="638"/>
                    <a:pt x="1693" y="641"/>
                    <a:pt x="1696" y="642"/>
                  </a:cubicBezTo>
                  <a:cubicBezTo>
                    <a:pt x="1699" y="643"/>
                    <a:pt x="1702" y="644"/>
                    <a:pt x="1706" y="645"/>
                  </a:cubicBezTo>
                  <a:cubicBezTo>
                    <a:pt x="1710" y="646"/>
                    <a:pt x="1717" y="644"/>
                    <a:pt x="1722" y="643"/>
                  </a:cubicBezTo>
                  <a:cubicBezTo>
                    <a:pt x="1721" y="638"/>
                    <a:pt x="1720" y="632"/>
                    <a:pt x="1721" y="627"/>
                  </a:cubicBezTo>
                  <a:cubicBezTo>
                    <a:pt x="1723" y="619"/>
                    <a:pt x="1719" y="622"/>
                    <a:pt x="1716" y="617"/>
                  </a:cubicBezTo>
                  <a:cubicBezTo>
                    <a:pt x="1717" y="617"/>
                    <a:pt x="1718" y="617"/>
                    <a:pt x="1719" y="617"/>
                  </a:cubicBezTo>
                  <a:cubicBezTo>
                    <a:pt x="1719" y="615"/>
                    <a:pt x="1718" y="613"/>
                    <a:pt x="1717" y="612"/>
                  </a:cubicBezTo>
                  <a:cubicBezTo>
                    <a:pt x="1717" y="611"/>
                    <a:pt x="1714" y="612"/>
                    <a:pt x="1713" y="611"/>
                  </a:cubicBezTo>
                  <a:cubicBezTo>
                    <a:pt x="1711" y="608"/>
                    <a:pt x="1712" y="605"/>
                    <a:pt x="1713" y="603"/>
                  </a:cubicBezTo>
                  <a:cubicBezTo>
                    <a:pt x="1713" y="603"/>
                    <a:pt x="1726" y="605"/>
                    <a:pt x="1728" y="604"/>
                  </a:cubicBezTo>
                  <a:cubicBezTo>
                    <a:pt x="1729" y="600"/>
                    <a:pt x="1726" y="599"/>
                    <a:pt x="1724" y="597"/>
                  </a:cubicBezTo>
                  <a:close/>
                  <a:moveTo>
                    <a:pt x="413" y="136"/>
                  </a:moveTo>
                  <a:cubicBezTo>
                    <a:pt x="416" y="136"/>
                    <a:pt x="420" y="138"/>
                    <a:pt x="423" y="136"/>
                  </a:cubicBezTo>
                  <a:cubicBezTo>
                    <a:pt x="423" y="135"/>
                    <a:pt x="422" y="134"/>
                    <a:pt x="421" y="134"/>
                  </a:cubicBezTo>
                  <a:cubicBezTo>
                    <a:pt x="418" y="134"/>
                    <a:pt x="415" y="133"/>
                    <a:pt x="413" y="136"/>
                  </a:cubicBezTo>
                  <a:close/>
                  <a:moveTo>
                    <a:pt x="696" y="815"/>
                  </a:moveTo>
                  <a:cubicBezTo>
                    <a:pt x="699" y="817"/>
                    <a:pt x="702" y="819"/>
                    <a:pt x="705" y="820"/>
                  </a:cubicBezTo>
                  <a:cubicBezTo>
                    <a:pt x="707" y="820"/>
                    <a:pt x="709" y="817"/>
                    <a:pt x="712" y="819"/>
                  </a:cubicBezTo>
                  <a:cubicBezTo>
                    <a:pt x="712" y="818"/>
                    <a:pt x="711" y="817"/>
                    <a:pt x="711" y="816"/>
                  </a:cubicBezTo>
                  <a:cubicBezTo>
                    <a:pt x="707" y="814"/>
                    <a:pt x="700" y="810"/>
                    <a:pt x="696" y="815"/>
                  </a:cubicBezTo>
                  <a:close/>
                  <a:moveTo>
                    <a:pt x="669" y="553"/>
                  </a:moveTo>
                  <a:cubicBezTo>
                    <a:pt x="669" y="554"/>
                    <a:pt x="668" y="554"/>
                    <a:pt x="668" y="554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70" y="553"/>
                    <a:pt x="671" y="553"/>
                    <a:pt x="670" y="551"/>
                  </a:cubicBezTo>
                  <a:cubicBezTo>
                    <a:pt x="670" y="551"/>
                    <a:pt x="669" y="552"/>
                    <a:pt x="669" y="552"/>
                  </a:cubicBezTo>
                  <a:cubicBezTo>
                    <a:pt x="668" y="550"/>
                    <a:pt x="666" y="549"/>
                    <a:pt x="664" y="550"/>
                  </a:cubicBezTo>
                  <a:cubicBezTo>
                    <a:pt x="662" y="551"/>
                    <a:pt x="661" y="549"/>
                    <a:pt x="658" y="551"/>
                  </a:cubicBezTo>
                  <a:cubicBezTo>
                    <a:pt x="659" y="551"/>
                    <a:pt x="659" y="551"/>
                    <a:pt x="660" y="551"/>
                  </a:cubicBezTo>
                  <a:cubicBezTo>
                    <a:pt x="663" y="552"/>
                    <a:pt x="667" y="555"/>
                    <a:pt x="669" y="553"/>
                  </a:cubicBezTo>
                  <a:close/>
                  <a:moveTo>
                    <a:pt x="654" y="547"/>
                  </a:moveTo>
                  <a:cubicBezTo>
                    <a:pt x="652" y="546"/>
                    <a:pt x="652" y="547"/>
                    <a:pt x="651" y="547"/>
                  </a:cubicBezTo>
                  <a:cubicBezTo>
                    <a:pt x="652" y="548"/>
                    <a:pt x="652" y="548"/>
                    <a:pt x="653" y="549"/>
                  </a:cubicBezTo>
                  <a:cubicBezTo>
                    <a:pt x="653" y="548"/>
                    <a:pt x="653" y="548"/>
                    <a:pt x="654" y="547"/>
                  </a:cubicBezTo>
                  <a:close/>
                  <a:moveTo>
                    <a:pt x="657" y="551"/>
                  </a:moveTo>
                  <a:cubicBezTo>
                    <a:pt x="657" y="551"/>
                    <a:pt x="657" y="550"/>
                    <a:pt x="657" y="550"/>
                  </a:cubicBezTo>
                  <a:cubicBezTo>
                    <a:pt x="656" y="549"/>
                    <a:pt x="656" y="549"/>
                    <a:pt x="655" y="549"/>
                  </a:cubicBezTo>
                  <a:cubicBezTo>
                    <a:pt x="654" y="549"/>
                    <a:pt x="654" y="550"/>
                    <a:pt x="653" y="550"/>
                  </a:cubicBezTo>
                  <a:cubicBezTo>
                    <a:pt x="655" y="551"/>
                    <a:pt x="656" y="551"/>
                    <a:pt x="657" y="551"/>
                  </a:cubicBezTo>
                  <a:close/>
                  <a:moveTo>
                    <a:pt x="871" y="495"/>
                  </a:moveTo>
                  <a:cubicBezTo>
                    <a:pt x="872" y="493"/>
                    <a:pt x="873" y="490"/>
                    <a:pt x="874" y="488"/>
                  </a:cubicBezTo>
                  <a:cubicBezTo>
                    <a:pt x="867" y="485"/>
                    <a:pt x="861" y="494"/>
                    <a:pt x="858" y="500"/>
                  </a:cubicBezTo>
                  <a:cubicBezTo>
                    <a:pt x="854" y="510"/>
                    <a:pt x="851" y="514"/>
                    <a:pt x="844" y="521"/>
                  </a:cubicBezTo>
                  <a:cubicBezTo>
                    <a:pt x="842" y="523"/>
                    <a:pt x="842" y="530"/>
                    <a:pt x="843" y="531"/>
                  </a:cubicBezTo>
                  <a:cubicBezTo>
                    <a:pt x="844" y="534"/>
                    <a:pt x="850" y="533"/>
                    <a:pt x="852" y="533"/>
                  </a:cubicBezTo>
                  <a:cubicBezTo>
                    <a:pt x="860" y="532"/>
                    <a:pt x="867" y="532"/>
                    <a:pt x="874" y="536"/>
                  </a:cubicBezTo>
                  <a:cubicBezTo>
                    <a:pt x="871" y="536"/>
                    <a:pt x="870" y="538"/>
                    <a:pt x="870" y="541"/>
                  </a:cubicBezTo>
                  <a:cubicBezTo>
                    <a:pt x="877" y="540"/>
                    <a:pt x="878" y="535"/>
                    <a:pt x="885" y="535"/>
                  </a:cubicBezTo>
                  <a:cubicBezTo>
                    <a:pt x="884" y="540"/>
                    <a:pt x="883" y="540"/>
                    <a:pt x="887" y="541"/>
                  </a:cubicBezTo>
                  <a:cubicBezTo>
                    <a:pt x="891" y="543"/>
                    <a:pt x="892" y="543"/>
                    <a:pt x="894" y="540"/>
                  </a:cubicBezTo>
                  <a:cubicBezTo>
                    <a:pt x="896" y="536"/>
                    <a:pt x="893" y="527"/>
                    <a:pt x="893" y="523"/>
                  </a:cubicBezTo>
                  <a:cubicBezTo>
                    <a:pt x="892" y="521"/>
                    <a:pt x="887" y="520"/>
                    <a:pt x="888" y="518"/>
                  </a:cubicBezTo>
                  <a:cubicBezTo>
                    <a:pt x="888" y="514"/>
                    <a:pt x="888" y="514"/>
                    <a:pt x="885" y="511"/>
                  </a:cubicBezTo>
                  <a:cubicBezTo>
                    <a:pt x="883" y="508"/>
                    <a:pt x="874" y="511"/>
                    <a:pt x="871" y="512"/>
                  </a:cubicBezTo>
                  <a:cubicBezTo>
                    <a:pt x="871" y="510"/>
                    <a:pt x="871" y="507"/>
                    <a:pt x="870" y="506"/>
                  </a:cubicBezTo>
                  <a:cubicBezTo>
                    <a:pt x="869" y="506"/>
                    <a:pt x="866" y="505"/>
                    <a:pt x="866" y="504"/>
                  </a:cubicBezTo>
                  <a:cubicBezTo>
                    <a:pt x="866" y="499"/>
                    <a:pt x="867" y="498"/>
                    <a:pt x="871" y="495"/>
                  </a:cubicBezTo>
                  <a:close/>
                  <a:moveTo>
                    <a:pt x="783" y="817"/>
                  </a:moveTo>
                  <a:cubicBezTo>
                    <a:pt x="785" y="821"/>
                    <a:pt x="793" y="818"/>
                    <a:pt x="794" y="815"/>
                  </a:cubicBezTo>
                  <a:cubicBezTo>
                    <a:pt x="794" y="815"/>
                    <a:pt x="794" y="814"/>
                    <a:pt x="793" y="814"/>
                  </a:cubicBezTo>
                  <a:cubicBezTo>
                    <a:pt x="790" y="813"/>
                    <a:pt x="780" y="810"/>
                    <a:pt x="783" y="817"/>
                  </a:cubicBezTo>
                  <a:close/>
                  <a:moveTo>
                    <a:pt x="719" y="801"/>
                  </a:moveTo>
                  <a:cubicBezTo>
                    <a:pt x="722" y="800"/>
                    <a:pt x="725" y="799"/>
                    <a:pt x="728" y="798"/>
                  </a:cubicBezTo>
                  <a:cubicBezTo>
                    <a:pt x="726" y="796"/>
                    <a:pt x="724" y="794"/>
                    <a:pt x="721" y="794"/>
                  </a:cubicBezTo>
                  <a:cubicBezTo>
                    <a:pt x="718" y="793"/>
                    <a:pt x="717" y="790"/>
                    <a:pt x="716" y="790"/>
                  </a:cubicBezTo>
                  <a:cubicBezTo>
                    <a:pt x="712" y="790"/>
                    <a:pt x="706" y="788"/>
                    <a:pt x="703" y="784"/>
                  </a:cubicBezTo>
                  <a:cubicBezTo>
                    <a:pt x="703" y="784"/>
                    <a:pt x="703" y="785"/>
                    <a:pt x="703" y="785"/>
                  </a:cubicBezTo>
                  <a:cubicBezTo>
                    <a:pt x="694" y="779"/>
                    <a:pt x="684" y="773"/>
                    <a:pt x="673" y="772"/>
                  </a:cubicBezTo>
                  <a:cubicBezTo>
                    <a:pt x="667" y="772"/>
                    <a:pt x="662" y="773"/>
                    <a:pt x="655" y="775"/>
                  </a:cubicBezTo>
                  <a:cubicBezTo>
                    <a:pt x="650" y="776"/>
                    <a:pt x="649" y="781"/>
                    <a:pt x="645" y="783"/>
                  </a:cubicBezTo>
                  <a:cubicBezTo>
                    <a:pt x="653" y="787"/>
                    <a:pt x="662" y="769"/>
                    <a:pt x="670" y="777"/>
                  </a:cubicBezTo>
                  <a:cubicBezTo>
                    <a:pt x="669" y="778"/>
                    <a:pt x="668" y="779"/>
                    <a:pt x="666" y="778"/>
                  </a:cubicBezTo>
                  <a:cubicBezTo>
                    <a:pt x="667" y="780"/>
                    <a:pt x="670" y="781"/>
                    <a:pt x="672" y="780"/>
                  </a:cubicBezTo>
                  <a:cubicBezTo>
                    <a:pt x="674" y="779"/>
                    <a:pt x="675" y="781"/>
                    <a:pt x="677" y="782"/>
                  </a:cubicBezTo>
                  <a:cubicBezTo>
                    <a:pt x="682" y="782"/>
                    <a:pt x="686" y="785"/>
                    <a:pt x="690" y="785"/>
                  </a:cubicBezTo>
                  <a:cubicBezTo>
                    <a:pt x="695" y="786"/>
                    <a:pt x="695" y="791"/>
                    <a:pt x="700" y="793"/>
                  </a:cubicBezTo>
                  <a:cubicBezTo>
                    <a:pt x="701" y="794"/>
                    <a:pt x="706" y="793"/>
                    <a:pt x="706" y="796"/>
                  </a:cubicBezTo>
                  <a:cubicBezTo>
                    <a:pt x="706" y="797"/>
                    <a:pt x="702" y="800"/>
                    <a:pt x="701" y="801"/>
                  </a:cubicBezTo>
                  <a:cubicBezTo>
                    <a:pt x="707" y="802"/>
                    <a:pt x="713" y="800"/>
                    <a:pt x="719" y="801"/>
                  </a:cubicBezTo>
                  <a:close/>
                  <a:moveTo>
                    <a:pt x="807" y="538"/>
                  </a:moveTo>
                  <a:cubicBezTo>
                    <a:pt x="803" y="545"/>
                    <a:pt x="809" y="547"/>
                    <a:pt x="814" y="549"/>
                  </a:cubicBezTo>
                  <a:cubicBezTo>
                    <a:pt x="819" y="551"/>
                    <a:pt x="820" y="548"/>
                    <a:pt x="823" y="545"/>
                  </a:cubicBezTo>
                  <a:cubicBezTo>
                    <a:pt x="818" y="544"/>
                    <a:pt x="814" y="544"/>
                    <a:pt x="809" y="543"/>
                  </a:cubicBezTo>
                  <a:cubicBezTo>
                    <a:pt x="808" y="542"/>
                    <a:pt x="807" y="540"/>
                    <a:pt x="807" y="538"/>
                  </a:cubicBezTo>
                  <a:close/>
                  <a:moveTo>
                    <a:pt x="804" y="508"/>
                  </a:moveTo>
                  <a:cubicBezTo>
                    <a:pt x="808" y="511"/>
                    <a:pt x="819" y="521"/>
                    <a:pt x="826" y="516"/>
                  </a:cubicBezTo>
                  <a:cubicBezTo>
                    <a:pt x="820" y="509"/>
                    <a:pt x="811" y="507"/>
                    <a:pt x="804" y="508"/>
                  </a:cubicBezTo>
                  <a:close/>
                  <a:moveTo>
                    <a:pt x="1031" y="1031"/>
                  </a:moveTo>
                  <a:cubicBezTo>
                    <a:pt x="1033" y="1042"/>
                    <a:pt x="1033" y="1041"/>
                    <a:pt x="1028" y="1050"/>
                  </a:cubicBezTo>
                  <a:cubicBezTo>
                    <a:pt x="1021" y="1060"/>
                    <a:pt x="1014" y="1069"/>
                    <a:pt x="1007" y="1079"/>
                  </a:cubicBezTo>
                  <a:cubicBezTo>
                    <a:pt x="1004" y="1084"/>
                    <a:pt x="1000" y="1088"/>
                    <a:pt x="999" y="1094"/>
                  </a:cubicBezTo>
                  <a:cubicBezTo>
                    <a:pt x="998" y="1108"/>
                    <a:pt x="997" y="1123"/>
                    <a:pt x="996" y="1138"/>
                  </a:cubicBezTo>
                  <a:cubicBezTo>
                    <a:pt x="996" y="1147"/>
                    <a:pt x="986" y="1157"/>
                    <a:pt x="981" y="1165"/>
                  </a:cubicBezTo>
                  <a:cubicBezTo>
                    <a:pt x="978" y="1168"/>
                    <a:pt x="977" y="1174"/>
                    <a:pt x="973" y="1174"/>
                  </a:cubicBezTo>
                  <a:cubicBezTo>
                    <a:pt x="969" y="1174"/>
                    <a:pt x="960" y="1173"/>
                    <a:pt x="957" y="1175"/>
                  </a:cubicBezTo>
                  <a:cubicBezTo>
                    <a:pt x="947" y="1182"/>
                    <a:pt x="937" y="1189"/>
                    <a:pt x="928" y="1195"/>
                  </a:cubicBezTo>
                  <a:cubicBezTo>
                    <a:pt x="926" y="1197"/>
                    <a:pt x="926" y="1211"/>
                    <a:pt x="926" y="1214"/>
                  </a:cubicBezTo>
                  <a:cubicBezTo>
                    <a:pt x="925" y="1217"/>
                    <a:pt x="926" y="1222"/>
                    <a:pt x="924" y="1224"/>
                  </a:cubicBezTo>
                  <a:cubicBezTo>
                    <a:pt x="916" y="1235"/>
                    <a:pt x="908" y="1245"/>
                    <a:pt x="900" y="1255"/>
                  </a:cubicBezTo>
                  <a:cubicBezTo>
                    <a:pt x="892" y="1265"/>
                    <a:pt x="885" y="1274"/>
                    <a:pt x="878" y="1284"/>
                  </a:cubicBezTo>
                  <a:cubicBezTo>
                    <a:pt x="876" y="1286"/>
                    <a:pt x="853" y="1276"/>
                    <a:pt x="849" y="1275"/>
                  </a:cubicBezTo>
                  <a:cubicBezTo>
                    <a:pt x="847" y="1283"/>
                    <a:pt x="860" y="1284"/>
                    <a:pt x="862" y="1291"/>
                  </a:cubicBezTo>
                  <a:cubicBezTo>
                    <a:pt x="862" y="1294"/>
                    <a:pt x="865" y="1300"/>
                    <a:pt x="864" y="1304"/>
                  </a:cubicBezTo>
                  <a:cubicBezTo>
                    <a:pt x="864" y="1307"/>
                    <a:pt x="859" y="1311"/>
                    <a:pt x="858" y="1313"/>
                  </a:cubicBezTo>
                  <a:cubicBezTo>
                    <a:pt x="853" y="1321"/>
                    <a:pt x="846" y="1320"/>
                    <a:pt x="839" y="1323"/>
                  </a:cubicBezTo>
                  <a:cubicBezTo>
                    <a:pt x="831" y="1325"/>
                    <a:pt x="827" y="1324"/>
                    <a:pt x="820" y="1323"/>
                  </a:cubicBezTo>
                  <a:cubicBezTo>
                    <a:pt x="821" y="1328"/>
                    <a:pt x="822" y="1330"/>
                    <a:pt x="821" y="1334"/>
                  </a:cubicBezTo>
                  <a:cubicBezTo>
                    <a:pt x="820" y="1337"/>
                    <a:pt x="821" y="1342"/>
                    <a:pt x="819" y="1343"/>
                  </a:cubicBezTo>
                  <a:cubicBezTo>
                    <a:pt x="812" y="1349"/>
                    <a:pt x="807" y="1346"/>
                    <a:pt x="799" y="1342"/>
                  </a:cubicBezTo>
                  <a:cubicBezTo>
                    <a:pt x="799" y="1346"/>
                    <a:pt x="798" y="1352"/>
                    <a:pt x="799" y="1355"/>
                  </a:cubicBezTo>
                  <a:cubicBezTo>
                    <a:pt x="799" y="1358"/>
                    <a:pt x="804" y="1363"/>
                    <a:pt x="803" y="1366"/>
                  </a:cubicBezTo>
                  <a:cubicBezTo>
                    <a:pt x="800" y="1371"/>
                    <a:pt x="798" y="1376"/>
                    <a:pt x="796" y="1382"/>
                  </a:cubicBezTo>
                  <a:cubicBezTo>
                    <a:pt x="793" y="1387"/>
                    <a:pt x="792" y="1386"/>
                    <a:pt x="787" y="1388"/>
                  </a:cubicBezTo>
                  <a:cubicBezTo>
                    <a:pt x="782" y="1389"/>
                    <a:pt x="782" y="1393"/>
                    <a:pt x="779" y="1397"/>
                  </a:cubicBezTo>
                  <a:cubicBezTo>
                    <a:pt x="778" y="1400"/>
                    <a:pt x="783" y="1405"/>
                    <a:pt x="785" y="1408"/>
                  </a:cubicBezTo>
                  <a:cubicBezTo>
                    <a:pt x="787" y="1411"/>
                    <a:pt x="794" y="1408"/>
                    <a:pt x="793" y="1413"/>
                  </a:cubicBezTo>
                  <a:cubicBezTo>
                    <a:pt x="791" y="1418"/>
                    <a:pt x="790" y="1419"/>
                    <a:pt x="787" y="1423"/>
                  </a:cubicBezTo>
                  <a:cubicBezTo>
                    <a:pt x="785" y="1426"/>
                    <a:pt x="781" y="1430"/>
                    <a:pt x="779" y="1434"/>
                  </a:cubicBezTo>
                  <a:cubicBezTo>
                    <a:pt x="777" y="1440"/>
                    <a:pt x="776" y="1441"/>
                    <a:pt x="770" y="1444"/>
                  </a:cubicBezTo>
                  <a:cubicBezTo>
                    <a:pt x="765" y="1447"/>
                    <a:pt x="771" y="1464"/>
                    <a:pt x="772" y="1470"/>
                  </a:cubicBezTo>
                  <a:cubicBezTo>
                    <a:pt x="772" y="1472"/>
                    <a:pt x="772" y="1477"/>
                    <a:pt x="774" y="1479"/>
                  </a:cubicBezTo>
                  <a:cubicBezTo>
                    <a:pt x="778" y="1482"/>
                    <a:pt x="782" y="1486"/>
                    <a:pt x="786" y="1489"/>
                  </a:cubicBezTo>
                  <a:cubicBezTo>
                    <a:pt x="793" y="1495"/>
                    <a:pt x="798" y="1494"/>
                    <a:pt x="807" y="1494"/>
                  </a:cubicBezTo>
                  <a:cubicBezTo>
                    <a:pt x="799" y="1498"/>
                    <a:pt x="791" y="1502"/>
                    <a:pt x="783" y="1506"/>
                  </a:cubicBezTo>
                  <a:cubicBezTo>
                    <a:pt x="776" y="1509"/>
                    <a:pt x="775" y="1507"/>
                    <a:pt x="768" y="1504"/>
                  </a:cubicBezTo>
                  <a:cubicBezTo>
                    <a:pt x="758" y="1499"/>
                    <a:pt x="748" y="1494"/>
                    <a:pt x="738" y="1489"/>
                  </a:cubicBezTo>
                  <a:cubicBezTo>
                    <a:pt x="733" y="1487"/>
                    <a:pt x="733" y="1481"/>
                    <a:pt x="730" y="1476"/>
                  </a:cubicBezTo>
                  <a:cubicBezTo>
                    <a:pt x="725" y="1463"/>
                    <a:pt x="716" y="1450"/>
                    <a:pt x="717" y="1436"/>
                  </a:cubicBezTo>
                  <a:cubicBezTo>
                    <a:pt x="720" y="1414"/>
                    <a:pt x="722" y="1393"/>
                    <a:pt x="725" y="1371"/>
                  </a:cubicBezTo>
                  <a:cubicBezTo>
                    <a:pt x="727" y="1350"/>
                    <a:pt x="728" y="1329"/>
                    <a:pt x="732" y="1308"/>
                  </a:cubicBezTo>
                  <a:cubicBezTo>
                    <a:pt x="737" y="1283"/>
                    <a:pt x="742" y="1257"/>
                    <a:pt x="747" y="1231"/>
                  </a:cubicBezTo>
                  <a:cubicBezTo>
                    <a:pt x="750" y="1215"/>
                    <a:pt x="753" y="1200"/>
                    <a:pt x="755" y="1184"/>
                  </a:cubicBezTo>
                  <a:cubicBezTo>
                    <a:pt x="757" y="1177"/>
                    <a:pt x="759" y="1170"/>
                    <a:pt x="759" y="1163"/>
                  </a:cubicBezTo>
                  <a:cubicBezTo>
                    <a:pt x="760" y="1157"/>
                    <a:pt x="758" y="1151"/>
                    <a:pt x="757" y="1145"/>
                  </a:cubicBezTo>
                  <a:cubicBezTo>
                    <a:pt x="757" y="1141"/>
                    <a:pt x="757" y="1132"/>
                    <a:pt x="755" y="1129"/>
                  </a:cubicBezTo>
                  <a:cubicBezTo>
                    <a:pt x="753" y="1126"/>
                    <a:pt x="746" y="1123"/>
                    <a:pt x="743" y="1121"/>
                  </a:cubicBezTo>
                  <a:cubicBezTo>
                    <a:pt x="737" y="1116"/>
                    <a:pt x="731" y="1112"/>
                    <a:pt x="725" y="1108"/>
                  </a:cubicBezTo>
                  <a:cubicBezTo>
                    <a:pt x="719" y="1104"/>
                    <a:pt x="717" y="1100"/>
                    <a:pt x="713" y="1093"/>
                  </a:cubicBezTo>
                  <a:cubicBezTo>
                    <a:pt x="706" y="1079"/>
                    <a:pt x="698" y="1065"/>
                    <a:pt x="691" y="1051"/>
                  </a:cubicBezTo>
                  <a:cubicBezTo>
                    <a:pt x="685" y="1039"/>
                    <a:pt x="679" y="1028"/>
                    <a:pt x="673" y="1016"/>
                  </a:cubicBezTo>
                  <a:cubicBezTo>
                    <a:pt x="669" y="1009"/>
                    <a:pt x="675" y="996"/>
                    <a:pt x="677" y="989"/>
                  </a:cubicBezTo>
                  <a:cubicBezTo>
                    <a:pt x="678" y="985"/>
                    <a:pt x="678" y="977"/>
                    <a:pt x="681" y="974"/>
                  </a:cubicBezTo>
                  <a:cubicBezTo>
                    <a:pt x="684" y="970"/>
                    <a:pt x="688" y="965"/>
                    <a:pt x="691" y="961"/>
                  </a:cubicBezTo>
                  <a:cubicBezTo>
                    <a:pt x="699" y="951"/>
                    <a:pt x="706" y="945"/>
                    <a:pt x="704" y="931"/>
                  </a:cubicBezTo>
                  <a:cubicBezTo>
                    <a:pt x="703" y="928"/>
                    <a:pt x="701" y="926"/>
                    <a:pt x="704" y="924"/>
                  </a:cubicBezTo>
                  <a:cubicBezTo>
                    <a:pt x="704" y="923"/>
                    <a:pt x="703" y="919"/>
                    <a:pt x="703" y="917"/>
                  </a:cubicBezTo>
                  <a:cubicBezTo>
                    <a:pt x="704" y="913"/>
                    <a:pt x="695" y="909"/>
                    <a:pt x="696" y="905"/>
                  </a:cubicBezTo>
                  <a:cubicBezTo>
                    <a:pt x="697" y="900"/>
                    <a:pt x="697" y="900"/>
                    <a:pt x="692" y="898"/>
                  </a:cubicBezTo>
                  <a:cubicBezTo>
                    <a:pt x="689" y="896"/>
                    <a:pt x="689" y="896"/>
                    <a:pt x="686" y="898"/>
                  </a:cubicBezTo>
                  <a:cubicBezTo>
                    <a:pt x="684" y="899"/>
                    <a:pt x="682" y="901"/>
                    <a:pt x="680" y="903"/>
                  </a:cubicBezTo>
                  <a:cubicBezTo>
                    <a:pt x="679" y="904"/>
                    <a:pt x="682" y="908"/>
                    <a:pt x="683" y="909"/>
                  </a:cubicBezTo>
                  <a:cubicBezTo>
                    <a:pt x="677" y="911"/>
                    <a:pt x="677" y="912"/>
                    <a:pt x="674" y="905"/>
                  </a:cubicBezTo>
                  <a:cubicBezTo>
                    <a:pt x="673" y="909"/>
                    <a:pt x="667" y="903"/>
                    <a:pt x="664" y="902"/>
                  </a:cubicBezTo>
                  <a:cubicBezTo>
                    <a:pt x="662" y="902"/>
                    <a:pt x="661" y="904"/>
                    <a:pt x="660" y="903"/>
                  </a:cubicBezTo>
                  <a:cubicBezTo>
                    <a:pt x="658" y="902"/>
                    <a:pt x="656" y="900"/>
                    <a:pt x="654" y="899"/>
                  </a:cubicBezTo>
                  <a:cubicBezTo>
                    <a:pt x="650" y="896"/>
                    <a:pt x="643" y="893"/>
                    <a:pt x="640" y="889"/>
                  </a:cubicBezTo>
                  <a:cubicBezTo>
                    <a:pt x="638" y="885"/>
                    <a:pt x="639" y="880"/>
                    <a:pt x="636" y="876"/>
                  </a:cubicBezTo>
                  <a:cubicBezTo>
                    <a:pt x="629" y="868"/>
                    <a:pt x="625" y="861"/>
                    <a:pt x="615" y="858"/>
                  </a:cubicBezTo>
                  <a:cubicBezTo>
                    <a:pt x="607" y="856"/>
                    <a:pt x="594" y="855"/>
                    <a:pt x="588" y="849"/>
                  </a:cubicBezTo>
                  <a:cubicBezTo>
                    <a:pt x="583" y="844"/>
                    <a:pt x="578" y="839"/>
                    <a:pt x="572" y="834"/>
                  </a:cubicBezTo>
                  <a:cubicBezTo>
                    <a:pt x="569" y="830"/>
                    <a:pt x="564" y="834"/>
                    <a:pt x="560" y="835"/>
                  </a:cubicBezTo>
                  <a:cubicBezTo>
                    <a:pt x="550" y="838"/>
                    <a:pt x="540" y="831"/>
                    <a:pt x="531" y="827"/>
                  </a:cubicBezTo>
                  <a:cubicBezTo>
                    <a:pt x="524" y="824"/>
                    <a:pt x="517" y="822"/>
                    <a:pt x="509" y="819"/>
                  </a:cubicBezTo>
                  <a:cubicBezTo>
                    <a:pt x="507" y="818"/>
                    <a:pt x="503" y="817"/>
                    <a:pt x="501" y="815"/>
                  </a:cubicBezTo>
                  <a:cubicBezTo>
                    <a:pt x="496" y="810"/>
                    <a:pt x="491" y="805"/>
                    <a:pt x="487" y="801"/>
                  </a:cubicBezTo>
                  <a:cubicBezTo>
                    <a:pt x="482" y="796"/>
                    <a:pt x="485" y="793"/>
                    <a:pt x="487" y="787"/>
                  </a:cubicBezTo>
                  <a:cubicBezTo>
                    <a:pt x="488" y="783"/>
                    <a:pt x="480" y="775"/>
                    <a:pt x="478" y="772"/>
                  </a:cubicBezTo>
                  <a:cubicBezTo>
                    <a:pt x="476" y="768"/>
                    <a:pt x="474" y="766"/>
                    <a:pt x="471" y="763"/>
                  </a:cubicBezTo>
                  <a:cubicBezTo>
                    <a:pt x="465" y="758"/>
                    <a:pt x="460" y="753"/>
                    <a:pt x="455" y="748"/>
                  </a:cubicBezTo>
                  <a:cubicBezTo>
                    <a:pt x="454" y="747"/>
                    <a:pt x="455" y="744"/>
                    <a:pt x="456" y="743"/>
                  </a:cubicBezTo>
                  <a:cubicBezTo>
                    <a:pt x="456" y="741"/>
                    <a:pt x="453" y="739"/>
                    <a:pt x="452" y="737"/>
                  </a:cubicBezTo>
                  <a:cubicBezTo>
                    <a:pt x="449" y="733"/>
                    <a:pt x="446" y="729"/>
                    <a:pt x="441" y="725"/>
                  </a:cubicBezTo>
                  <a:cubicBezTo>
                    <a:pt x="437" y="722"/>
                    <a:pt x="433" y="720"/>
                    <a:pt x="432" y="715"/>
                  </a:cubicBezTo>
                  <a:cubicBezTo>
                    <a:pt x="431" y="712"/>
                    <a:pt x="429" y="699"/>
                    <a:pt x="426" y="698"/>
                  </a:cubicBezTo>
                  <a:cubicBezTo>
                    <a:pt x="422" y="696"/>
                    <a:pt x="417" y="694"/>
                    <a:pt x="412" y="691"/>
                  </a:cubicBezTo>
                  <a:cubicBezTo>
                    <a:pt x="414" y="697"/>
                    <a:pt x="415" y="707"/>
                    <a:pt x="418" y="711"/>
                  </a:cubicBezTo>
                  <a:cubicBezTo>
                    <a:pt x="423" y="718"/>
                    <a:pt x="428" y="722"/>
                    <a:pt x="431" y="730"/>
                  </a:cubicBezTo>
                  <a:cubicBezTo>
                    <a:pt x="433" y="734"/>
                    <a:pt x="434" y="736"/>
                    <a:pt x="437" y="739"/>
                  </a:cubicBezTo>
                  <a:cubicBezTo>
                    <a:pt x="440" y="741"/>
                    <a:pt x="441" y="744"/>
                    <a:pt x="442" y="748"/>
                  </a:cubicBezTo>
                  <a:cubicBezTo>
                    <a:pt x="443" y="751"/>
                    <a:pt x="445" y="754"/>
                    <a:pt x="445" y="758"/>
                  </a:cubicBezTo>
                  <a:cubicBezTo>
                    <a:pt x="445" y="764"/>
                    <a:pt x="448" y="760"/>
                    <a:pt x="449" y="761"/>
                  </a:cubicBezTo>
                  <a:cubicBezTo>
                    <a:pt x="451" y="763"/>
                    <a:pt x="455" y="766"/>
                    <a:pt x="455" y="769"/>
                  </a:cubicBezTo>
                  <a:cubicBezTo>
                    <a:pt x="454" y="773"/>
                    <a:pt x="451" y="774"/>
                    <a:pt x="449" y="771"/>
                  </a:cubicBezTo>
                  <a:cubicBezTo>
                    <a:pt x="446" y="765"/>
                    <a:pt x="440" y="761"/>
                    <a:pt x="434" y="757"/>
                  </a:cubicBezTo>
                  <a:cubicBezTo>
                    <a:pt x="432" y="756"/>
                    <a:pt x="433" y="749"/>
                    <a:pt x="433" y="747"/>
                  </a:cubicBezTo>
                  <a:cubicBezTo>
                    <a:pt x="433" y="743"/>
                    <a:pt x="428" y="741"/>
                    <a:pt x="426" y="740"/>
                  </a:cubicBezTo>
                  <a:cubicBezTo>
                    <a:pt x="424" y="738"/>
                    <a:pt x="422" y="739"/>
                    <a:pt x="420" y="737"/>
                  </a:cubicBezTo>
                  <a:cubicBezTo>
                    <a:pt x="417" y="734"/>
                    <a:pt x="414" y="732"/>
                    <a:pt x="412" y="730"/>
                  </a:cubicBezTo>
                  <a:cubicBezTo>
                    <a:pt x="415" y="729"/>
                    <a:pt x="422" y="729"/>
                    <a:pt x="418" y="722"/>
                  </a:cubicBezTo>
                  <a:cubicBezTo>
                    <a:pt x="414" y="717"/>
                    <a:pt x="413" y="714"/>
                    <a:pt x="407" y="712"/>
                  </a:cubicBezTo>
                  <a:cubicBezTo>
                    <a:pt x="404" y="710"/>
                    <a:pt x="403" y="704"/>
                    <a:pt x="401" y="700"/>
                  </a:cubicBezTo>
                  <a:cubicBezTo>
                    <a:pt x="399" y="694"/>
                    <a:pt x="396" y="687"/>
                    <a:pt x="394" y="681"/>
                  </a:cubicBezTo>
                  <a:cubicBezTo>
                    <a:pt x="391" y="674"/>
                    <a:pt x="382" y="667"/>
                    <a:pt x="375" y="666"/>
                  </a:cubicBezTo>
                  <a:cubicBezTo>
                    <a:pt x="369" y="664"/>
                    <a:pt x="368" y="665"/>
                    <a:pt x="365" y="659"/>
                  </a:cubicBezTo>
                  <a:cubicBezTo>
                    <a:pt x="362" y="653"/>
                    <a:pt x="360" y="647"/>
                    <a:pt x="357" y="641"/>
                  </a:cubicBezTo>
                  <a:cubicBezTo>
                    <a:pt x="353" y="633"/>
                    <a:pt x="345" y="627"/>
                    <a:pt x="342" y="618"/>
                  </a:cubicBezTo>
                  <a:cubicBezTo>
                    <a:pt x="339" y="606"/>
                    <a:pt x="339" y="598"/>
                    <a:pt x="340" y="584"/>
                  </a:cubicBezTo>
                  <a:cubicBezTo>
                    <a:pt x="340" y="574"/>
                    <a:pt x="341" y="563"/>
                    <a:pt x="341" y="552"/>
                  </a:cubicBezTo>
                  <a:cubicBezTo>
                    <a:pt x="342" y="541"/>
                    <a:pt x="339" y="535"/>
                    <a:pt x="336" y="525"/>
                  </a:cubicBezTo>
                  <a:cubicBezTo>
                    <a:pt x="342" y="526"/>
                    <a:pt x="348" y="528"/>
                    <a:pt x="354" y="530"/>
                  </a:cubicBezTo>
                  <a:cubicBezTo>
                    <a:pt x="354" y="521"/>
                    <a:pt x="354" y="520"/>
                    <a:pt x="349" y="514"/>
                  </a:cubicBezTo>
                  <a:cubicBezTo>
                    <a:pt x="344" y="509"/>
                    <a:pt x="340" y="506"/>
                    <a:pt x="335" y="503"/>
                  </a:cubicBezTo>
                  <a:cubicBezTo>
                    <a:pt x="331" y="499"/>
                    <a:pt x="326" y="499"/>
                    <a:pt x="321" y="497"/>
                  </a:cubicBezTo>
                  <a:cubicBezTo>
                    <a:pt x="313" y="494"/>
                    <a:pt x="312" y="494"/>
                    <a:pt x="309" y="485"/>
                  </a:cubicBezTo>
                  <a:cubicBezTo>
                    <a:pt x="305" y="476"/>
                    <a:pt x="290" y="471"/>
                    <a:pt x="291" y="460"/>
                  </a:cubicBezTo>
                  <a:cubicBezTo>
                    <a:pt x="292" y="450"/>
                    <a:pt x="291" y="451"/>
                    <a:pt x="283" y="446"/>
                  </a:cubicBezTo>
                  <a:cubicBezTo>
                    <a:pt x="282" y="445"/>
                    <a:pt x="278" y="455"/>
                    <a:pt x="274" y="450"/>
                  </a:cubicBezTo>
                  <a:cubicBezTo>
                    <a:pt x="272" y="447"/>
                    <a:pt x="268" y="437"/>
                    <a:pt x="264" y="435"/>
                  </a:cubicBezTo>
                  <a:cubicBezTo>
                    <a:pt x="258" y="432"/>
                    <a:pt x="257" y="431"/>
                    <a:pt x="254" y="426"/>
                  </a:cubicBezTo>
                  <a:cubicBezTo>
                    <a:pt x="250" y="420"/>
                    <a:pt x="247" y="413"/>
                    <a:pt x="243" y="409"/>
                  </a:cubicBezTo>
                  <a:cubicBezTo>
                    <a:pt x="239" y="406"/>
                    <a:pt x="234" y="403"/>
                    <a:pt x="230" y="400"/>
                  </a:cubicBezTo>
                  <a:cubicBezTo>
                    <a:pt x="220" y="393"/>
                    <a:pt x="211" y="390"/>
                    <a:pt x="200" y="386"/>
                  </a:cubicBezTo>
                  <a:cubicBezTo>
                    <a:pt x="196" y="384"/>
                    <a:pt x="191" y="388"/>
                    <a:pt x="186" y="387"/>
                  </a:cubicBezTo>
                  <a:cubicBezTo>
                    <a:pt x="182" y="386"/>
                    <a:pt x="176" y="381"/>
                    <a:pt x="172" y="378"/>
                  </a:cubicBezTo>
                  <a:cubicBezTo>
                    <a:pt x="166" y="375"/>
                    <a:pt x="165" y="373"/>
                    <a:pt x="159" y="374"/>
                  </a:cubicBezTo>
                  <a:cubicBezTo>
                    <a:pt x="153" y="375"/>
                    <a:pt x="150" y="376"/>
                    <a:pt x="152" y="383"/>
                  </a:cubicBezTo>
                  <a:cubicBezTo>
                    <a:pt x="154" y="389"/>
                    <a:pt x="131" y="396"/>
                    <a:pt x="126" y="397"/>
                  </a:cubicBezTo>
                  <a:cubicBezTo>
                    <a:pt x="125" y="395"/>
                    <a:pt x="126" y="393"/>
                    <a:pt x="129" y="392"/>
                  </a:cubicBezTo>
                  <a:cubicBezTo>
                    <a:pt x="125" y="391"/>
                    <a:pt x="128" y="380"/>
                    <a:pt x="130" y="378"/>
                  </a:cubicBezTo>
                  <a:cubicBezTo>
                    <a:pt x="136" y="375"/>
                    <a:pt x="139" y="375"/>
                    <a:pt x="145" y="375"/>
                  </a:cubicBezTo>
                  <a:cubicBezTo>
                    <a:pt x="144" y="374"/>
                    <a:pt x="142" y="372"/>
                    <a:pt x="141" y="371"/>
                  </a:cubicBezTo>
                  <a:cubicBezTo>
                    <a:pt x="142" y="370"/>
                    <a:pt x="144" y="369"/>
                    <a:pt x="146" y="367"/>
                  </a:cubicBezTo>
                  <a:cubicBezTo>
                    <a:pt x="136" y="369"/>
                    <a:pt x="131" y="371"/>
                    <a:pt x="123" y="378"/>
                  </a:cubicBezTo>
                  <a:cubicBezTo>
                    <a:pt x="115" y="384"/>
                    <a:pt x="112" y="390"/>
                    <a:pt x="107" y="398"/>
                  </a:cubicBezTo>
                  <a:cubicBezTo>
                    <a:pt x="110" y="399"/>
                    <a:pt x="112" y="400"/>
                    <a:pt x="115" y="400"/>
                  </a:cubicBezTo>
                  <a:cubicBezTo>
                    <a:pt x="107" y="410"/>
                    <a:pt x="100" y="415"/>
                    <a:pt x="91" y="422"/>
                  </a:cubicBezTo>
                  <a:cubicBezTo>
                    <a:pt x="86" y="425"/>
                    <a:pt x="72" y="429"/>
                    <a:pt x="71" y="436"/>
                  </a:cubicBezTo>
                  <a:cubicBezTo>
                    <a:pt x="71" y="442"/>
                    <a:pt x="52" y="446"/>
                    <a:pt x="46" y="447"/>
                  </a:cubicBezTo>
                  <a:cubicBezTo>
                    <a:pt x="44" y="448"/>
                    <a:pt x="42" y="448"/>
                    <a:pt x="39" y="448"/>
                  </a:cubicBezTo>
                  <a:cubicBezTo>
                    <a:pt x="37" y="448"/>
                    <a:pt x="38" y="450"/>
                    <a:pt x="36" y="451"/>
                  </a:cubicBezTo>
                  <a:cubicBezTo>
                    <a:pt x="31" y="454"/>
                    <a:pt x="28" y="455"/>
                    <a:pt x="23" y="454"/>
                  </a:cubicBezTo>
                  <a:cubicBezTo>
                    <a:pt x="28" y="450"/>
                    <a:pt x="32" y="449"/>
                    <a:pt x="38" y="445"/>
                  </a:cubicBezTo>
                  <a:cubicBezTo>
                    <a:pt x="41" y="443"/>
                    <a:pt x="53" y="432"/>
                    <a:pt x="56" y="438"/>
                  </a:cubicBezTo>
                  <a:cubicBezTo>
                    <a:pt x="59" y="434"/>
                    <a:pt x="68" y="423"/>
                    <a:pt x="73" y="427"/>
                  </a:cubicBezTo>
                  <a:cubicBezTo>
                    <a:pt x="71" y="422"/>
                    <a:pt x="80" y="419"/>
                    <a:pt x="81" y="414"/>
                  </a:cubicBezTo>
                  <a:cubicBezTo>
                    <a:pt x="82" y="410"/>
                    <a:pt x="82" y="409"/>
                    <a:pt x="85" y="406"/>
                  </a:cubicBezTo>
                  <a:cubicBezTo>
                    <a:pt x="86" y="404"/>
                    <a:pt x="88" y="403"/>
                    <a:pt x="86" y="400"/>
                  </a:cubicBezTo>
                  <a:cubicBezTo>
                    <a:pt x="80" y="403"/>
                    <a:pt x="74" y="409"/>
                    <a:pt x="67" y="404"/>
                  </a:cubicBezTo>
                  <a:cubicBezTo>
                    <a:pt x="65" y="403"/>
                    <a:pt x="61" y="398"/>
                    <a:pt x="58" y="399"/>
                  </a:cubicBezTo>
                  <a:cubicBezTo>
                    <a:pt x="55" y="400"/>
                    <a:pt x="52" y="402"/>
                    <a:pt x="48" y="403"/>
                  </a:cubicBezTo>
                  <a:cubicBezTo>
                    <a:pt x="47" y="397"/>
                    <a:pt x="46" y="390"/>
                    <a:pt x="45" y="383"/>
                  </a:cubicBezTo>
                  <a:cubicBezTo>
                    <a:pt x="43" y="384"/>
                    <a:pt x="35" y="390"/>
                    <a:pt x="34" y="390"/>
                  </a:cubicBezTo>
                  <a:cubicBezTo>
                    <a:pt x="31" y="387"/>
                    <a:pt x="25" y="384"/>
                    <a:pt x="22" y="380"/>
                  </a:cubicBezTo>
                  <a:cubicBezTo>
                    <a:pt x="20" y="376"/>
                    <a:pt x="20" y="369"/>
                    <a:pt x="19" y="364"/>
                  </a:cubicBezTo>
                  <a:cubicBezTo>
                    <a:pt x="18" y="360"/>
                    <a:pt x="21" y="357"/>
                    <a:pt x="23" y="354"/>
                  </a:cubicBezTo>
                  <a:cubicBezTo>
                    <a:pt x="27" y="348"/>
                    <a:pt x="26" y="346"/>
                    <a:pt x="33" y="347"/>
                  </a:cubicBezTo>
                  <a:cubicBezTo>
                    <a:pt x="39" y="348"/>
                    <a:pt x="39" y="343"/>
                    <a:pt x="44" y="341"/>
                  </a:cubicBezTo>
                  <a:cubicBezTo>
                    <a:pt x="49" y="339"/>
                    <a:pt x="53" y="343"/>
                    <a:pt x="55" y="337"/>
                  </a:cubicBezTo>
                  <a:cubicBezTo>
                    <a:pt x="57" y="332"/>
                    <a:pt x="55" y="331"/>
                    <a:pt x="51" y="327"/>
                  </a:cubicBezTo>
                  <a:cubicBezTo>
                    <a:pt x="53" y="327"/>
                    <a:pt x="54" y="326"/>
                    <a:pt x="56" y="325"/>
                  </a:cubicBezTo>
                  <a:cubicBezTo>
                    <a:pt x="54" y="319"/>
                    <a:pt x="49" y="324"/>
                    <a:pt x="45" y="326"/>
                  </a:cubicBezTo>
                  <a:cubicBezTo>
                    <a:pt x="40" y="329"/>
                    <a:pt x="40" y="326"/>
                    <a:pt x="35" y="326"/>
                  </a:cubicBezTo>
                  <a:cubicBezTo>
                    <a:pt x="26" y="328"/>
                    <a:pt x="16" y="329"/>
                    <a:pt x="11" y="319"/>
                  </a:cubicBezTo>
                  <a:cubicBezTo>
                    <a:pt x="12" y="319"/>
                    <a:pt x="13" y="318"/>
                    <a:pt x="14" y="318"/>
                  </a:cubicBezTo>
                  <a:cubicBezTo>
                    <a:pt x="9" y="316"/>
                    <a:pt x="3" y="315"/>
                    <a:pt x="0" y="311"/>
                  </a:cubicBezTo>
                  <a:cubicBezTo>
                    <a:pt x="7" y="308"/>
                    <a:pt x="12" y="304"/>
                    <a:pt x="19" y="304"/>
                  </a:cubicBezTo>
                  <a:cubicBezTo>
                    <a:pt x="18" y="304"/>
                    <a:pt x="18" y="303"/>
                    <a:pt x="17" y="302"/>
                  </a:cubicBezTo>
                  <a:cubicBezTo>
                    <a:pt x="23" y="299"/>
                    <a:pt x="26" y="298"/>
                    <a:pt x="32" y="298"/>
                  </a:cubicBezTo>
                  <a:cubicBezTo>
                    <a:pt x="32" y="305"/>
                    <a:pt x="38" y="304"/>
                    <a:pt x="43" y="306"/>
                  </a:cubicBezTo>
                  <a:cubicBezTo>
                    <a:pt x="48" y="307"/>
                    <a:pt x="50" y="305"/>
                    <a:pt x="54" y="302"/>
                  </a:cubicBezTo>
                  <a:cubicBezTo>
                    <a:pt x="52" y="301"/>
                    <a:pt x="50" y="300"/>
                    <a:pt x="48" y="299"/>
                  </a:cubicBezTo>
                  <a:cubicBezTo>
                    <a:pt x="49" y="299"/>
                    <a:pt x="50" y="299"/>
                    <a:pt x="51" y="298"/>
                  </a:cubicBezTo>
                  <a:cubicBezTo>
                    <a:pt x="48" y="297"/>
                    <a:pt x="48" y="295"/>
                    <a:pt x="50" y="293"/>
                  </a:cubicBezTo>
                  <a:cubicBezTo>
                    <a:pt x="45" y="292"/>
                    <a:pt x="40" y="292"/>
                    <a:pt x="35" y="290"/>
                  </a:cubicBezTo>
                  <a:cubicBezTo>
                    <a:pt x="31" y="289"/>
                    <a:pt x="31" y="282"/>
                    <a:pt x="27" y="280"/>
                  </a:cubicBezTo>
                  <a:cubicBezTo>
                    <a:pt x="25" y="279"/>
                    <a:pt x="13" y="276"/>
                    <a:pt x="12" y="273"/>
                  </a:cubicBezTo>
                  <a:cubicBezTo>
                    <a:pt x="11" y="272"/>
                    <a:pt x="14" y="266"/>
                    <a:pt x="14" y="265"/>
                  </a:cubicBezTo>
                  <a:cubicBezTo>
                    <a:pt x="15" y="264"/>
                    <a:pt x="17" y="264"/>
                    <a:pt x="18" y="264"/>
                  </a:cubicBezTo>
                  <a:cubicBezTo>
                    <a:pt x="22" y="264"/>
                    <a:pt x="29" y="265"/>
                    <a:pt x="32" y="261"/>
                  </a:cubicBezTo>
                  <a:cubicBezTo>
                    <a:pt x="35" y="257"/>
                    <a:pt x="38" y="252"/>
                    <a:pt x="42" y="248"/>
                  </a:cubicBezTo>
                  <a:cubicBezTo>
                    <a:pt x="49" y="242"/>
                    <a:pt x="58" y="238"/>
                    <a:pt x="67" y="236"/>
                  </a:cubicBezTo>
                  <a:cubicBezTo>
                    <a:pt x="73" y="235"/>
                    <a:pt x="78" y="235"/>
                    <a:pt x="82" y="232"/>
                  </a:cubicBezTo>
                  <a:cubicBezTo>
                    <a:pt x="89" y="226"/>
                    <a:pt x="89" y="226"/>
                    <a:pt x="96" y="230"/>
                  </a:cubicBezTo>
                  <a:cubicBezTo>
                    <a:pt x="102" y="234"/>
                    <a:pt x="120" y="229"/>
                    <a:pt x="123" y="237"/>
                  </a:cubicBezTo>
                  <a:cubicBezTo>
                    <a:pt x="125" y="242"/>
                    <a:pt x="144" y="242"/>
                    <a:pt x="150" y="243"/>
                  </a:cubicBezTo>
                  <a:cubicBezTo>
                    <a:pt x="159" y="244"/>
                    <a:pt x="169" y="245"/>
                    <a:pt x="178" y="247"/>
                  </a:cubicBezTo>
                  <a:cubicBezTo>
                    <a:pt x="192" y="249"/>
                    <a:pt x="206" y="252"/>
                    <a:pt x="220" y="254"/>
                  </a:cubicBezTo>
                  <a:cubicBezTo>
                    <a:pt x="229" y="256"/>
                    <a:pt x="237" y="261"/>
                    <a:pt x="246" y="265"/>
                  </a:cubicBezTo>
                  <a:cubicBezTo>
                    <a:pt x="247" y="265"/>
                    <a:pt x="257" y="254"/>
                    <a:pt x="258" y="252"/>
                  </a:cubicBezTo>
                  <a:cubicBezTo>
                    <a:pt x="261" y="249"/>
                    <a:pt x="266" y="257"/>
                    <a:pt x="269" y="256"/>
                  </a:cubicBezTo>
                  <a:cubicBezTo>
                    <a:pt x="274" y="254"/>
                    <a:pt x="296" y="240"/>
                    <a:pt x="299" y="246"/>
                  </a:cubicBezTo>
                  <a:cubicBezTo>
                    <a:pt x="291" y="250"/>
                    <a:pt x="283" y="254"/>
                    <a:pt x="275" y="258"/>
                  </a:cubicBezTo>
                  <a:cubicBezTo>
                    <a:pt x="281" y="263"/>
                    <a:pt x="302" y="245"/>
                    <a:pt x="303" y="252"/>
                  </a:cubicBezTo>
                  <a:cubicBezTo>
                    <a:pt x="306" y="249"/>
                    <a:pt x="308" y="247"/>
                    <a:pt x="311" y="244"/>
                  </a:cubicBezTo>
                  <a:cubicBezTo>
                    <a:pt x="312" y="242"/>
                    <a:pt x="308" y="241"/>
                    <a:pt x="311" y="238"/>
                  </a:cubicBezTo>
                  <a:cubicBezTo>
                    <a:pt x="317" y="245"/>
                    <a:pt x="323" y="252"/>
                    <a:pt x="330" y="258"/>
                  </a:cubicBezTo>
                  <a:cubicBezTo>
                    <a:pt x="332" y="251"/>
                    <a:pt x="333" y="249"/>
                    <a:pt x="338" y="245"/>
                  </a:cubicBezTo>
                  <a:cubicBezTo>
                    <a:pt x="341" y="248"/>
                    <a:pt x="336" y="249"/>
                    <a:pt x="340" y="252"/>
                  </a:cubicBezTo>
                  <a:cubicBezTo>
                    <a:pt x="342" y="253"/>
                    <a:pt x="339" y="256"/>
                    <a:pt x="338" y="257"/>
                  </a:cubicBezTo>
                  <a:cubicBezTo>
                    <a:pt x="341" y="257"/>
                    <a:pt x="346" y="257"/>
                    <a:pt x="348" y="255"/>
                  </a:cubicBezTo>
                  <a:cubicBezTo>
                    <a:pt x="349" y="254"/>
                    <a:pt x="347" y="251"/>
                    <a:pt x="349" y="251"/>
                  </a:cubicBezTo>
                  <a:cubicBezTo>
                    <a:pt x="350" y="250"/>
                    <a:pt x="352" y="250"/>
                    <a:pt x="353" y="250"/>
                  </a:cubicBezTo>
                  <a:cubicBezTo>
                    <a:pt x="358" y="249"/>
                    <a:pt x="366" y="254"/>
                    <a:pt x="371" y="257"/>
                  </a:cubicBezTo>
                  <a:cubicBezTo>
                    <a:pt x="381" y="261"/>
                    <a:pt x="392" y="263"/>
                    <a:pt x="403" y="265"/>
                  </a:cubicBezTo>
                  <a:cubicBezTo>
                    <a:pt x="403" y="265"/>
                    <a:pt x="402" y="264"/>
                    <a:pt x="402" y="263"/>
                  </a:cubicBezTo>
                  <a:cubicBezTo>
                    <a:pt x="409" y="263"/>
                    <a:pt x="413" y="267"/>
                    <a:pt x="419" y="270"/>
                  </a:cubicBezTo>
                  <a:cubicBezTo>
                    <a:pt x="423" y="274"/>
                    <a:pt x="410" y="278"/>
                    <a:pt x="409" y="279"/>
                  </a:cubicBezTo>
                  <a:cubicBezTo>
                    <a:pt x="413" y="280"/>
                    <a:pt x="418" y="282"/>
                    <a:pt x="423" y="282"/>
                  </a:cubicBezTo>
                  <a:cubicBezTo>
                    <a:pt x="430" y="281"/>
                    <a:pt x="438" y="281"/>
                    <a:pt x="446" y="280"/>
                  </a:cubicBezTo>
                  <a:cubicBezTo>
                    <a:pt x="449" y="280"/>
                    <a:pt x="456" y="279"/>
                    <a:pt x="458" y="283"/>
                  </a:cubicBezTo>
                  <a:cubicBezTo>
                    <a:pt x="462" y="288"/>
                    <a:pt x="465" y="293"/>
                    <a:pt x="469" y="299"/>
                  </a:cubicBezTo>
                  <a:cubicBezTo>
                    <a:pt x="468" y="296"/>
                    <a:pt x="468" y="294"/>
                    <a:pt x="467" y="292"/>
                  </a:cubicBezTo>
                  <a:cubicBezTo>
                    <a:pt x="467" y="290"/>
                    <a:pt x="468" y="289"/>
                    <a:pt x="468" y="288"/>
                  </a:cubicBezTo>
                  <a:cubicBezTo>
                    <a:pt x="467" y="282"/>
                    <a:pt x="465" y="283"/>
                    <a:pt x="468" y="278"/>
                  </a:cubicBezTo>
                  <a:cubicBezTo>
                    <a:pt x="470" y="275"/>
                    <a:pt x="486" y="274"/>
                    <a:pt x="482" y="269"/>
                  </a:cubicBezTo>
                  <a:cubicBezTo>
                    <a:pt x="475" y="272"/>
                    <a:pt x="469" y="274"/>
                    <a:pt x="461" y="274"/>
                  </a:cubicBezTo>
                  <a:cubicBezTo>
                    <a:pt x="463" y="267"/>
                    <a:pt x="465" y="268"/>
                    <a:pt x="472" y="266"/>
                  </a:cubicBezTo>
                  <a:cubicBezTo>
                    <a:pt x="478" y="263"/>
                    <a:pt x="479" y="263"/>
                    <a:pt x="485" y="266"/>
                  </a:cubicBezTo>
                  <a:cubicBezTo>
                    <a:pt x="487" y="267"/>
                    <a:pt x="488" y="271"/>
                    <a:pt x="489" y="273"/>
                  </a:cubicBezTo>
                  <a:cubicBezTo>
                    <a:pt x="490" y="275"/>
                    <a:pt x="492" y="275"/>
                    <a:pt x="494" y="276"/>
                  </a:cubicBezTo>
                  <a:cubicBezTo>
                    <a:pt x="499" y="277"/>
                    <a:pt x="504" y="278"/>
                    <a:pt x="509" y="280"/>
                  </a:cubicBezTo>
                  <a:cubicBezTo>
                    <a:pt x="513" y="282"/>
                    <a:pt x="535" y="284"/>
                    <a:pt x="536" y="281"/>
                  </a:cubicBezTo>
                  <a:cubicBezTo>
                    <a:pt x="537" y="275"/>
                    <a:pt x="538" y="272"/>
                    <a:pt x="545" y="272"/>
                  </a:cubicBezTo>
                  <a:cubicBezTo>
                    <a:pt x="549" y="272"/>
                    <a:pt x="554" y="274"/>
                    <a:pt x="558" y="275"/>
                  </a:cubicBezTo>
                  <a:cubicBezTo>
                    <a:pt x="558" y="277"/>
                    <a:pt x="555" y="284"/>
                    <a:pt x="556" y="285"/>
                  </a:cubicBezTo>
                  <a:cubicBezTo>
                    <a:pt x="556" y="287"/>
                    <a:pt x="562" y="290"/>
                    <a:pt x="564" y="291"/>
                  </a:cubicBezTo>
                  <a:cubicBezTo>
                    <a:pt x="562" y="284"/>
                    <a:pt x="559" y="278"/>
                    <a:pt x="568" y="276"/>
                  </a:cubicBezTo>
                  <a:cubicBezTo>
                    <a:pt x="572" y="276"/>
                    <a:pt x="574" y="273"/>
                    <a:pt x="576" y="270"/>
                  </a:cubicBezTo>
                  <a:cubicBezTo>
                    <a:pt x="578" y="268"/>
                    <a:pt x="577" y="266"/>
                    <a:pt x="577" y="263"/>
                  </a:cubicBezTo>
                  <a:cubicBezTo>
                    <a:pt x="574" y="264"/>
                    <a:pt x="572" y="265"/>
                    <a:pt x="570" y="266"/>
                  </a:cubicBezTo>
                  <a:cubicBezTo>
                    <a:pt x="569" y="259"/>
                    <a:pt x="574" y="258"/>
                    <a:pt x="579" y="258"/>
                  </a:cubicBezTo>
                  <a:cubicBezTo>
                    <a:pt x="579" y="252"/>
                    <a:pt x="574" y="256"/>
                    <a:pt x="570" y="255"/>
                  </a:cubicBezTo>
                  <a:cubicBezTo>
                    <a:pt x="568" y="254"/>
                    <a:pt x="558" y="252"/>
                    <a:pt x="557" y="249"/>
                  </a:cubicBezTo>
                  <a:cubicBezTo>
                    <a:pt x="555" y="243"/>
                    <a:pt x="555" y="239"/>
                    <a:pt x="555" y="233"/>
                  </a:cubicBezTo>
                  <a:cubicBezTo>
                    <a:pt x="555" y="226"/>
                    <a:pt x="558" y="225"/>
                    <a:pt x="563" y="227"/>
                  </a:cubicBezTo>
                  <a:cubicBezTo>
                    <a:pt x="564" y="224"/>
                    <a:pt x="562" y="223"/>
                    <a:pt x="559" y="223"/>
                  </a:cubicBezTo>
                  <a:cubicBezTo>
                    <a:pt x="564" y="220"/>
                    <a:pt x="564" y="221"/>
                    <a:pt x="564" y="215"/>
                  </a:cubicBezTo>
                  <a:cubicBezTo>
                    <a:pt x="564" y="209"/>
                    <a:pt x="564" y="207"/>
                    <a:pt x="562" y="203"/>
                  </a:cubicBezTo>
                  <a:cubicBezTo>
                    <a:pt x="560" y="199"/>
                    <a:pt x="561" y="194"/>
                    <a:pt x="561" y="191"/>
                  </a:cubicBezTo>
                  <a:cubicBezTo>
                    <a:pt x="562" y="187"/>
                    <a:pt x="567" y="189"/>
                    <a:pt x="569" y="189"/>
                  </a:cubicBezTo>
                  <a:cubicBezTo>
                    <a:pt x="560" y="180"/>
                    <a:pt x="575" y="182"/>
                    <a:pt x="581" y="182"/>
                  </a:cubicBezTo>
                  <a:cubicBezTo>
                    <a:pt x="590" y="182"/>
                    <a:pt x="595" y="183"/>
                    <a:pt x="603" y="185"/>
                  </a:cubicBezTo>
                  <a:cubicBezTo>
                    <a:pt x="600" y="190"/>
                    <a:pt x="595" y="201"/>
                    <a:pt x="591" y="204"/>
                  </a:cubicBezTo>
                  <a:cubicBezTo>
                    <a:pt x="586" y="206"/>
                    <a:pt x="576" y="204"/>
                    <a:pt x="572" y="204"/>
                  </a:cubicBezTo>
                  <a:cubicBezTo>
                    <a:pt x="586" y="206"/>
                    <a:pt x="570" y="215"/>
                    <a:pt x="570" y="220"/>
                  </a:cubicBezTo>
                  <a:cubicBezTo>
                    <a:pt x="578" y="219"/>
                    <a:pt x="582" y="225"/>
                    <a:pt x="583" y="232"/>
                  </a:cubicBezTo>
                  <a:cubicBezTo>
                    <a:pt x="584" y="236"/>
                    <a:pt x="591" y="242"/>
                    <a:pt x="594" y="245"/>
                  </a:cubicBezTo>
                  <a:cubicBezTo>
                    <a:pt x="590" y="247"/>
                    <a:pt x="587" y="250"/>
                    <a:pt x="583" y="252"/>
                  </a:cubicBezTo>
                  <a:cubicBezTo>
                    <a:pt x="587" y="253"/>
                    <a:pt x="590" y="256"/>
                    <a:pt x="593" y="254"/>
                  </a:cubicBezTo>
                  <a:cubicBezTo>
                    <a:pt x="596" y="251"/>
                    <a:pt x="599" y="254"/>
                    <a:pt x="603" y="256"/>
                  </a:cubicBezTo>
                  <a:cubicBezTo>
                    <a:pt x="601" y="257"/>
                    <a:pt x="599" y="258"/>
                    <a:pt x="597" y="259"/>
                  </a:cubicBezTo>
                  <a:cubicBezTo>
                    <a:pt x="601" y="262"/>
                    <a:pt x="603" y="262"/>
                    <a:pt x="602" y="267"/>
                  </a:cubicBezTo>
                  <a:cubicBezTo>
                    <a:pt x="600" y="271"/>
                    <a:pt x="600" y="272"/>
                    <a:pt x="604" y="275"/>
                  </a:cubicBezTo>
                  <a:cubicBezTo>
                    <a:pt x="606" y="271"/>
                    <a:pt x="608" y="270"/>
                    <a:pt x="608" y="265"/>
                  </a:cubicBezTo>
                  <a:cubicBezTo>
                    <a:pt x="608" y="264"/>
                    <a:pt x="609" y="257"/>
                    <a:pt x="612" y="259"/>
                  </a:cubicBezTo>
                  <a:cubicBezTo>
                    <a:pt x="614" y="260"/>
                    <a:pt x="621" y="262"/>
                    <a:pt x="621" y="265"/>
                  </a:cubicBezTo>
                  <a:cubicBezTo>
                    <a:pt x="622" y="269"/>
                    <a:pt x="625" y="273"/>
                    <a:pt x="620" y="275"/>
                  </a:cubicBezTo>
                  <a:cubicBezTo>
                    <a:pt x="620" y="274"/>
                    <a:pt x="619" y="273"/>
                    <a:pt x="619" y="272"/>
                  </a:cubicBezTo>
                  <a:cubicBezTo>
                    <a:pt x="609" y="277"/>
                    <a:pt x="631" y="297"/>
                    <a:pt x="632" y="286"/>
                  </a:cubicBezTo>
                  <a:cubicBezTo>
                    <a:pt x="633" y="283"/>
                    <a:pt x="632" y="282"/>
                    <a:pt x="634" y="280"/>
                  </a:cubicBezTo>
                  <a:cubicBezTo>
                    <a:pt x="635" y="279"/>
                    <a:pt x="639" y="277"/>
                    <a:pt x="639" y="275"/>
                  </a:cubicBezTo>
                  <a:cubicBezTo>
                    <a:pt x="639" y="267"/>
                    <a:pt x="639" y="268"/>
                    <a:pt x="646" y="265"/>
                  </a:cubicBezTo>
                  <a:cubicBezTo>
                    <a:pt x="643" y="260"/>
                    <a:pt x="640" y="258"/>
                    <a:pt x="641" y="253"/>
                  </a:cubicBezTo>
                  <a:cubicBezTo>
                    <a:pt x="642" y="248"/>
                    <a:pt x="645" y="250"/>
                    <a:pt x="650" y="250"/>
                  </a:cubicBezTo>
                  <a:cubicBezTo>
                    <a:pt x="652" y="251"/>
                    <a:pt x="660" y="251"/>
                    <a:pt x="662" y="253"/>
                  </a:cubicBezTo>
                  <a:cubicBezTo>
                    <a:pt x="666" y="257"/>
                    <a:pt x="667" y="258"/>
                    <a:pt x="673" y="259"/>
                  </a:cubicBezTo>
                  <a:cubicBezTo>
                    <a:pt x="671" y="263"/>
                    <a:pt x="674" y="266"/>
                    <a:pt x="672" y="269"/>
                  </a:cubicBezTo>
                  <a:cubicBezTo>
                    <a:pt x="670" y="271"/>
                    <a:pt x="665" y="270"/>
                    <a:pt x="663" y="270"/>
                  </a:cubicBezTo>
                  <a:cubicBezTo>
                    <a:pt x="665" y="275"/>
                    <a:pt x="666" y="279"/>
                    <a:pt x="669" y="282"/>
                  </a:cubicBezTo>
                  <a:cubicBezTo>
                    <a:pt x="673" y="285"/>
                    <a:pt x="675" y="288"/>
                    <a:pt x="671" y="293"/>
                  </a:cubicBezTo>
                  <a:cubicBezTo>
                    <a:pt x="668" y="296"/>
                    <a:pt x="662" y="298"/>
                    <a:pt x="659" y="300"/>
                  </a:cubicBezTo>
                  <a:cubicBezTo>
                    <a:pt x="655" y="302"/>
                    <a:pt x="653" y="298"/>
                    <a:pt x="650" y="295"/>
                  </a:cubicBezTo>
                  <a:cubicBezTo>
                    <a:pt x="652" y="298"/>
                    <a:pt x="653" y="301"/>
                    <a:pt x="654" y="304"/>
                  </a:cubicBezTo>
                  <a:cubicBezTo>
                    <a:pt x="652" y="303"/>
                    <a:pt x="650" y="302"/>
                    <a:pt x="648" y="301"/>
                  </a:cubicBezTo>
                  <a:cubicBezTo>
                    <a:pt x="648" y="302"/>
                    <a:pt x="648" y="303"/>
                    <a:pt x="649" y="304"/>
                  </a:cubicBezTo>
                  <a:cubicBezTo>
                    <a:pt x="646" y="303"/>
                    <a:pt x="644" y="303"/>
                    <a:pt x="642" y="302"/>
                  </a:cubicBezTo>
                  <a:cubicBezTo>
                    <a:pt x="641" y="302"/>
                    <a:pt x="642" y="298"/>
                    <a:pt x="640" y="298"/>
                  </a:cubicBezTo>
                  <a:cubicBezTo>
                    <a:pt x="637" y="298"/>
                    <a:pt x="633" y="297"/>
                    <a:pt x="631" y="301"/>
                  </a:cubicBezTo>
                  <a:cubicBezTo>
                    <a:pt x="633" y="302"/>
                    <a:pt x="635" y="303"/>
                    <a:pt x="637" y="304"/>
                  </a:cubicBezTo>
                  <a:cubicBezTo>
                    <a:pt x="635" y="308"/>
                    <a:pt x="633" y="312"/>
                    <a:pt x="630" y="313"/>
                  </a:cubicBezTo>
                  <a:cubicBezTo>
                    <a:pt x="625" y="316"/>
                    <a:pt x="623" y="314"/>
                    <a:pt x="618" y="311"/>
                  </a:cubicBezTo>
                  <a:cubicBezTo>
                    <a:pt x="610" y="307"/>
                    <a:pt x="604" y="308"/>
                    <a:pt x="595" y="307"/>
                  </a:cubicBezTo>
                  <a:cubicBezTo>
                    <a:pt x="601" y="310"/>
                    <a:pt x="607" y="313"/>
                    <a:pt x="613" y="316"/>
                  </a:cubicBezTo>
                  <a:cubicBezTo>
                    <a:pt x="617" y="318"/>
                    <a:pt x="624" y="318"/>
                    <a:pt x="629" y="318"/>
                  </a:cubicBezTo>
                  <a:cubicBezTo>
                    <a:pt x="627" y="321"/>
                    <a:pt x="624" y="330"/>
                    <a:pt x="621" y="332"/>
                  </a:cubicBezTo>
                  <a:cubicBezTo>
                    <a:pt x="619" y="333"/>
                    <a:pt x="617" y="335"/>
                    <a:pt x="615" y="334"/>
                  </a:cubicBezTo>
                  <a:cubicBezTo>
                    <a:pt x="612" y="334"/>
                    <a:pt x="610" y="333"/>
                    <a:pt x="608" y="335"/>
                  </a:cubicBezTo>
                  <a:cubicBezTo>
                    <a:pt x="601" y="339"/>
                    <a:pt x="600" y="340"/>
                    <a:pt x="593" y="337"/>
                  </a:cubicBezTo>
                  <a:cubicBezTo>
                    <a:pt x="588" y="336"/>
                    <a:pt x="584" y="335"/>
                    <a:pt x="579" y="334"/>
                  </a:cubicBezTo>
                  <a:cubicBezTo>
                    <a:pt x="582" y="335"/>
                    <a:pt x="585" y="336"/>
                    <a:pt x="588" y="338"/>
                  </a:cubicBezTo>
                  <a:cubicBezTo>
                    <a:pt x="588" y="339"/>
                    <a:pt x="587" y="339"/>
                    <a:pt x="586" y="340"/>
                  </a:cubicBezTo>
                  <a:cubicBezTo>
                    <a:pt x="591" y="339"/>
                    <a:pt x="592" y="339"/>
                    <a:pt x="597" y="341"/>
                  </a:cubicBezTo>
                  <a:cubicBezTo>
                    <a:pt x="599" y="343"/>
                    <a:pt x="603" y="346"/>
                    <a:pt x="599" y="348"/>
                  </a:cubicBezTo>
                  <a:cubicBezTo>
                    <a:pt x="595" y="350"/>
                    <a:pt x="593" y="350"/>
                    <a:pt x="588" y="350"/>
                  </a:cubicBezTo>
                  <a:cubicBezTo>
                    <a:pt x="586" y="350"/>
                    <a:pt x="584" y="355"/>
                    <a:pt x="583" y="356"/>
                  </a:cubicBezTo>
                  <a:cubicBezTo>
                    <a:pt x="579" y="362"/>
                    <a:pt x="573" y="369"/>
                    <a:pt x="572" y="376"/>
                  </a:cubicBezTo>
                  <a:cubicBezTo>
                    <a:pt x="570" y="384"/>
                    <a:pt x="569" y="392"/>
                    <a:pt x="567" y="400"/>
                  </a:cubicBezTo>
                  <a:cubicBezTo>
                    <a:pt x="570" y="401"/>
                    <a:pt x="577" y="401"/>
                    <a:pt x="580" y="403"/>
                  </a:cubicBezTo>
                  <a:cubicBezTo>
                    <a:pt x="582" y="406"/>
                    <a:pt x="584" y="415"/>
                    <a:pt x="585" y="419"/>
                  </a:cubicBezTo>
                  <a:cubicBezTo>
                    <a:pt x="588" y="426"/>
                    <a:pt x="589" y="423"/>
                    <a:pt x="596" y="422"/>
                  </a:cubicBezTo>
                  <a:cubicBezTo>
                    <a:pt x="599" y="421"/>
                    <a:pt x="603" y="423"/>
                    <a:pt x="606" y="424"/>
                  </a:cubicBezTo>
                  <a:cubicBezTo>
                    <a:pt x="615" y="428"/>
                    <a:pt x="622" y="431"/>
                    <a:pt x="631" y="437"/>
                  </a:cubicBezTo>
                  <a:cubicBezTo>
                    <a:pt x="633" y="439"/>
                    <a:pt x="638" y="444"/>
                    <a:pt x="642" y="445"/>
                  </a:cubicBezTo>
                  <a:cubicBezTo>
                    <a:pt x="646" y="445"/>
                    <a:pt x="651" y="446"/>
                    <a:pt x="656" y="446"/>
                  </a:cubicBezTo>
                  <a:cubicBezTo>
                    <a:pt x="657" y="447"/>
                    <a:pt x="666" y="446"/>
                    <a:pt x="666" y="448"/>
                  </a:cubicBezTo>
                  <a:cubicBezTo>
                    <a:pt x="666" y="455"/>
                    <a:pt x="666" y="461"/>
                    <a:pt x="666" y="468"/>
                  </a:cubicBezTo>
                  <a:cubicBezTo>
                    <a:pt x="665" y="477"/>
                    <a:pt x="674" y="484"/>
                    <a:pt x="680" y="491"/>
                  </a:cubicBezTo>
                  <a:cubicBezTo>
                    <a:pt x="685" y="497"/>
                    <a:pt x="696" y="485"/>
                    <a:pt x="695" y="480"/>
                  </a:cubicBezTo>
                  <a:cubicBezTo>
                    <a:pt x="694" y="474"/>
                    <a:pt x="693" y="468"/>
                    <a:pt x="692" y="462"/>
                  </a:cubicBezTo>
                  <a:cubicBezTo>
                    <a:pt x="692" y="459"/>
                    <a:pt x="687" y="455"/>
                    <a:pt x="686" y="452"/>
                  </a:cubicBezTo>
                  <a:cubicBezTo>
                    <a:pt x="692" y="448"/>
                    <a:pt x="703" y="444"/>
                    <a:pt x="707" y="439"/>
                  </a:cubicBezTo>
                  <a:cubicBezTo>
                    <a:pt x="710" y="433"/>
                    <a:pt x="711" y="419"/>
                    <a:pt x="707" y="415"/>
                  </a:cubicBezTo>
                  <a:cubicBezTo>
                    <a:pt x="703" y="412"/>
                    <a:pt x="700" y="409"/>
                    <a:pt x="698" y="405"/>
                  </a:cubicBezTo>
                  <a:cubicBezTo>
                    <a:pt x="694" y="400"/>
                    <a:pt x="693" y="401"/>
                    <a:pt x="697" y="397"/>
                  </a:cubicBezTo>
                  <a:cubicBezTo>
                    <a:pt x="702" y="392"/>
                    <a:pt x="703" y="393"/>
                    <a:pt x="701" y="386"/>
                  </a:cubicBezTo>
                  <a:cubicBezTo>
                    <a:pt x="700" y="382"/>
                    <a:pt x="698" y="378"/>
                    <a:pt x="699" y="374"/>
                  </a:cubicBezTo>
                  <a:cubicBezTo>
                    <a:pt x="701" y="368"/>
                    <a:pt x="701" y="366"/>
                    <a:pt x="699" y="360"/>
                  </a:cubicBezTo>
                  <a:cubicBezTo>
                    <a:pt x="698" y="356"/>
                    <a:pt x="700" y="354"/>
                    <a:pt x="705" y="354"/>
                  </a:cubicBezTo>
                  <a:cubicBezTo>
                    <a:pt x="713" y="353"/>
                    <a:pt x="720" y="359"/>
                    <a:pt x="727" y="356"/>
                  </a:cubicBezTo>
                  <a:cubicBezTo>
                    <a:pt x="732" y="354"/>
                    <a:pt x="734" y="356"/>
                    <a:pt x="738" y="359"/>
                  </a:cubicBezTo>
                  <a:cubicBezTo>
                    <a:pt x="740" y="361"/>
                    <a:pt x="746" y="364"/>
                    <a:pt x="747" y="366"/>
                  </a:cubicBezTo>
                  <a:cubicBezTo>
                    <a:pt x="748" y="371"/>
                    <a:pt x="750" y="374"/>
                    <a:pt x="755" y="373"/>
                  </a:cubicBezTo>
                  <a:cubicBezTo>
                    <a:pt x="759" y="373"/>
                    <a:pt x="762" y="375"/>
                    <a:pt x="765" y="376"/>
                  </a:cubicBezTo>
                  <a:cubicBezTo>
                    <a:pt x="763" y="380"/>
                    <a:pt x="762" y="381"/>
                    <a:pt x="763" y="385"/>
                  </a:cubicBezTo>
                  <a:cubicBezTo>
                    <a:pt x="763" y="388"/>
                    <a:pt x="764" y="392"/>
                    <a:pt x="763" y="395"/>
                  </a:cubicBezTo>
                  <a:cubicBezTo>
                    <a:pt x="764" y="395"/>
                    <a:pt x="765" y="396"/>
                    <a:pt x="766" y="395"/>
                  </a:cubicBezTo>
                  <a:cubicBezTo>
                    <a:pt x="764" y="398"/>
                    <a:pt x="759" y="402"/>
                    <a:pt x="762" y="404"/>
                  </a:cubicBezTo>
                  <a:cubicBezTo>
                    <a:pt x="767" y="389"/>
                    <a:pt x="785" y="422"/>
                    <a:pt x="788" y="402"/>
                  </a:cubicBezTo>
                  <a:cubicBezTo>
                    <a:pt x="789" y="403"/>
                    <a:pt x="791" y="403"/>
                    <a:pt x="791" y="404"/>
                  </a:cubicBezTo>
                  <a:cubicBezTo>
                    <a:pt x="793" y="399"/>
                    <a:pt x="797" y="395"/>
                    <a:pt x="796" y="391"/>
                  </a:cubicBezTo>
                  <a:cubicBezTo>
                    <a:pt x="795" y="387"/>
                    <a:pt x="800" y="381"/>
                    <a:pt x="803" y="381"/>
                  </a:cubicBezTo>
                  <a:cubicBezTo>
                    <a:pt x="803" y="383"/>
                    <a:pt x="803" y="385"/>
                    <a:pt x="802" y="387"/>
                  </a:cubicBezTo>
                  <a:cubicBezTo>
                    <a:pt x="810" y="387"/>
                    <a:pt x="815" y="403"/>
                    <a:pt x="819" y="409"/>
                  </a:cubicBezTo>
                  <a:cubicBezTo>
                    <a:pt x="821" y="413"/>
                    <a:pt x="827" y="420"/>
                    <a:pt x="828" y="424"/>
                  </a:cubicBezTo>
                  <a:cubicBezTo>
                    <a:pt x="828" y="426"/>
                    <a:pt x="824" y="429"/>
                    <a:pt x="824" y="432"/>
                  </a:cubicBezTo>
                  <a:cubicBezTo>
                    <a:pt x="824" y="433"/>
                    <a:pt x="828" y="435"/>
                    <a:pt x="829" y="435"/>
                  </a:cubicBezTo>
                  <a:cubicBezTo>
                    <a:pt x="831" y="437"/>
                    <a:pt x="834" y="439"/>
                    <a:pt x="835" y="441"/>
                  </a:cubicBezTo>
                  <a:cubicBezTo>
                    <a:pt x="837" y="443"/>
                    <a:pt x="834" y="445"/>
                    <a:pt x="838" y="446"/>
                  </a:cubicBezTo>
                  <a:cubicBezTo>
                    <a:pt x="844" y="446"/>
                    <a:pt x="846" y="446"/>
                    <a:pt x="851" y="449"/>
                  </a:cubicBezTo>
                  <a:cubicBezTo>
                    <a:pt x="854" y="452"/>
                    <a:pt x="861" y="455"/>
                    <a:pt x="854" y="456"/>
                  </a:cubicBezTo>
                  <a:cubicBezTo>
                    <a:pt x="850" y="457"/>
                    <a:pt x="846" y="458"/>
                    <a:pt x="842" y="460"/>
                  </a:cubicBezTo>
                  <a:cubicBezTo>
                    <a:pt x="844" y="461"/>
                    <a:pt x="847" y="459"/>
                    <a:pt x="850" y="458"/>
                  </a:cubicBezTo>
                  <a:cubicBezTo>
                    <a:pt x="848" y="461"/>
                    <a:pt x="842" y="462"/>
                    <a:pt x="839" y="463"/>
                  </a:cubicBezTo>
                  <a:cubicBezTo>
                    <a:pt x="836" y="464"/>
                    <a:pt x="837" y="470"/>
                    <a:pt x="839" y="468"/>
                  </a:cubicBezTo>
                  <a:cubicBezTo>
                    <a:pt x="840" y="466"/>
                    <a:pt x="841" y="466"/>
                    <a:pt x="843" y="465"/>
                  </a:cubicBezTo>
                  <a:cubicBezTo>
                    <a:pt x="845" y="464"/>
                    <a:pt x="845" y="463"/>
                    <a:pt x="846" y="462"/>
                  </a:cubicBezTo>
                  <a:cubicBezTo>
                    <a:pt x="849" y="461"/>
                    <a:pt x="852" y="460"/>
                    <a:pt x="855" y="460"/>
                  </a:cubicBezTo>
                  <a:cubicBezTo>
                    <a:pt x="853" y="459"/>
                    <a:pt x="853" y="459"/>
                    <a:pt x="852" y="458"/>
                  </a:cubicBezTo>
                  <a:cubicBezTo>
                    <a:pt x="854" y="458"/>
                    <a:pt x="859" y="458"/>
                    <a:pt x="860" y="461"/>
                  </a:cubicBezTo>
                  <a:cubicBezTo>
                    <a:pt x="861" y="464"/>
                    <a:pt x="857" y="464"/>
                    <a:pt x="859" y="467"/>
                  </a:cubicBezTo>
                  <a:cubicBezTo>
                    <a:pt x="862" y="462"/>
                    <a:pt x="865" y="464"/>
                    <a:pt x="869" y="466"/>
                  </a:cubicBezTo>
                  <a:cubicBezTo>
                    <a:pt x="873" y="467"/>
                    <a:pt x="870" y="473"/>
                    <a:pt x="869" y="475"/>
                  </a:cubicBezTo>
                  <a:cubicBezTo>
                    <a:pt x="868" y="479"/>
                    <a:pt x="872" y="480"/>
                    <a:pt x="869" y="485"/>
                  </a:cubicBezTo>
                  <a:cubicBezTo>
                    <a:pt x="868" y="486"/>
                    <a:pt x="862" y="490"/>
                    <a:pt x="860" y="490"/>
                  </a:cubicBezTo>
                  <a:cubicBezTo>
                    <a:pt x="857" y="491"/>
                    <a:pt x="854" y="490"/>
                    <a:pt x="850" y="492"/>
                  </a:cubicBezTo>
                  <a:cubicBezTo>
                    <a:pt x="846" y="493"/>
                    <a:pt x="845" y="495"/>
                    <a:pt x="842" y="498"/>
                  </a:cubicBezTo>
                  <a:cubicBezTo>
                    <a:pt x="837" y="504"/>
                    <a:pt x="832" y="505"/>
                    <a:pt x="824" y="504"/>
                  </a:cubicBezTo>
                  <a:cubicBezTo>
                    <a:pt x="815" y="503"/>
                    <a:pt x="808" y="503"/>
                    <a:pt x="799" y="504"/>
                  </a:cubicBezTo>
                  <a:cubicBezTo>
                    <a:pt x="792" y="504"/>
                    <a:pt x="784" y="502"/>
                    <a:pt x="782" y="511"/>
                  </a:cubicBezTo>
                  <a:cubicBezTo>
                    <a:pt x="782" y="514"/>
                    <a:pt x="775" y="515"/>
                    <a:pt x="773" y="516"/>
                  </a:cubicBezTo>
                  <a:cubicBezTo>
                    <a:pt x="769" y="518"/>
                    <a:pt x="767" y="523"/>
                    <a:pt x="764" y="525"/>
                  </a:cubicBezTo>
                  <a:cubicBezTo>
                    <a:pt x="759" y="531"/>
                    <a:pt x="756" y="537"/>
                    <a:pt x="751" y="541"/>
                  </a:cubicBezTo>
                  <a:cubicBezTo>
                    <a:pt x="761" y="537"/>
                    <a:pt x="766" y="526"/>
                    <a:pt x="776" y="521"/>
                  </a:cubicBezTo>
                  <a:cubicBezTo>
                    <a:pt x="783" y="518"/>
                    <a:pt x="801" y="508"/>
                    <a:pt x="806" y="520"/>
                  </a:cubicBezTo>
                  <a:cubicBezTo>
                    <a:pt x="805" y="519"/>
                    <a:pt x="804" y="519"/>
                    <a:pt x="803" y="519"/>
                  </a:cubicBezTo>
                  <a:cubicBezTo>
                    <a:pt x="808" y="522"/>
                    <a:pt x="802" y="525"/>
                    <a:pt x="799" y="527"/>
                  </a:cubicBezTo>
                  <a:cubicBezTo>
                    <a:pt x="796" y="530"/>
                    <a:pt x="793" y="525"/>
                    <a:pt x="789" y="527"/>
                  </a:cubicBezTo>
                  <a:cubicBezTo>
                    <a:pt x="791" y="528"/>
                    <a:pt x="795" y="532"/>
                    <a:pt x="795" y="532"/>
                  </a:cubicBezTo>
                  <a:cubicBezTo>
                    <a:pt x="797" y="531"/>
                    <a:pt x="799" y="530"/>
                    <a:pt x="802" y="531"/>
                  </a:cubicBezTo>
                  <a:cubicBezTo>
                    <a:pt x="801" y="534"/>
                    <a:pt x="799" y="537"/>
                    <a:pt x="797" y="538"/>
                  </a:cubicBezTo>
                  <a:cubicBezTo>
                    <a:pt x="798" y="538"/>
                    <a:pt x="800" y="538"/>
                    <a:pt x="801" y="538"/>
                  </a:cubicBezTo>
                  <a:cubicBezTo>
                    <a:pt x="799" y="543"/>
                    <a:pt x="804" y="547"/>
                    <a:pt x="808" y="548"/>
                  </a:cubicBezTo>
                  <a:cubicBezTo>
                    <a:pt x="808" y="549"/>
                    <a:pt x="808" y="549"/>
                    <a:pt x="807" y="549"/>
                  </a:cubicBezTo>
                  <a:cubicBezTo>
                    <a:pt x="813" y="552"/>
                    <a:pt x="818" y="555"/>
                    <a:pt x="823" y="551"/>
                  </a:cubicBezTo>
                  <a:cubicBezTo>
                    <a:pt x="824" y="552"/>
                    <a:pt x="824" y="553"/>
                    <a:pt x="824" y="554"/>
                  </a:cubicBezTo>
                  <a:cubicBezTo>
                    <a:pt x="825" y="554"/>
                    <a:pt x="827" y="553"/>
                    <a:pt x="827" y="553"/>
                  </a:cubicBezTo>
                  <a:cubicBezTo>
                    <a:pt x="824" y="548"/>
                    <a:pt x="831" y="542"/>
                    <a:pt x="833" y="538"/>
                  </a:cubicBezTo>
                  <a:cubicBezTo>
                    <a:pt x="838" y="540"/>
                    <a:pt x="835" y="544"/>
                    <a:pt x="834" y="547"/>
                  </a:cubicBezTo>
                  <a:cubicBezTo>
                    <a:pt x="837" y="545"/>
                    <a:pt x="842" y="550"/>
                    <a:pt x="839" y="551"/>
                  </a:cubicBezTo>
                  <a:cubicBezTo>
                    <a:pt x="836" y="553"/>
                    <a:pt x="832" y="555"/>
                    <a:pt x="828" y="554"/>
                  </a:cubicBezTo>
                  <a:cubicBezTo>
                    <a:pt x="829" y="555"/>
                    <a:pt x="829" y="556"/>
                    <a:pt x="830" y="557"/>
                  </a:cubicBezTo>
                  <a:cubicBezTo>
                    <a:pt x="826" y="559"/>
                    <a:pt x="821" y="561"/>
                    <a:pt x="816" y="563"/>
                  </a:cubicBezTo>
                  <a:cubicBezTo>
                    <a:pt x="814" y="564"/>
                    <a:pt x="812" y="564"/>
                    <a:pt x="811" y="565"/>
                  </a:cubicBezTo>
                  <a:cubicBezTo>
                    <a:pt x="809" y="567"/>
                    <a:pt x="808" y="563"/>
                    <a:pt x="807" y="564"/>
                  </a:cubicBezTo>
                  <a:cubicBezTo>
                    <a:pt x="804" y="567"/>
                    <a:pt x="801" y="572"/>
                    <a:pt x="797" y="575"/>
                  </a:cubicBezTo>
                  <a:cubicBezTo>
                    <a:pt x="795" y="577"/>
                    <a:pt x="793" y="574"/>
                    <a:pt x="791" y="574"/>
                  </a:cubicBezTo>
                  <a:cubicBezTo>
                    <a:pt x="786" y="567"/>
                    <a:pt x="798" y="561"/>
                    <a:pt x="802" y="558"/>
                  </a:cubicBezTo>
                  <a:cubicBezTo>
                    <a:pt x="805" y="556"/>
                    <a:pt x="804" y="558"/>
                    <a:pt x="805" y="559"/>
                  </a:cubicBezTo>
                  <a:cubicBezTo>
                    <a:pt x="808" y="562"/>
                    <a:pt x="809" y="558"/>
                    <a:pt x="812" y="556"/>
                  </a:cubicBezTo>
                  <a:cubicBezTo>
                    <a:pt x="809" y="556"/>
                    <a:pt x="805" y="555"/>
                    <a:pt x="802" y="557"/>
                  </a:cubicBezTo>
                  <a:cubicBezTo>
                    <a:pt x="802" y="555"/>
                    <a:pt x="803" y="553"/>
                    <a:pt x="804" y="552"/>
                  </a:cubicBezTo>
                  <a:cubicBezTo>
                    <a:pt x="801" y="551"/>
                    <a:pt x="796" y="556"/>
                    <a:pt x="793" y="558"/>
                  </a:cubicBezTo>
                  <a:cubicBezTo>
                    <a:pt x="791" y="559"/>
                    <a:pt x="791" y="556"/>
                    <a:pt x="789" y="559"/>
                  </a:cubicBezTo>
                  <a:cubicBezTo>
                    <a:pt x="788" y="560"/>
                    <a:pt x="785" y="559"/>
                    <a:pt x="783" y="559"/>
                  </a:cubicBezTo>
                  <a:cubicBezTo>
                    <a:pt x="786" y="567"/>
                    <a:pt x="773" y="564"/>
                    <a:pt x="771" y="568"/>
                  </a:cubicBezTo>
                  <a:cubicBezTo>
                    <a:pt x="771" y="567"/>
                    <a:pt x="770" y="566"/>
                    <a:pt x="770" y="566"/>
                  </a:cubicBezTo>
                  <a:cubicBezTo>
                    <a:pt x="768" y="570"/>
                    <a:pt x="766" y="570"/>
                    <a:pt x="762" y="572"/>
                  </a:cubicBezTo>
                  <a:cubicBezTo>
                    <a:pt x="759" y="573"/>
                    <a:pt x="759" y="575"/>
                    <a:pt x="758" y="577"/>
                  </a:cubicBezTo>
                  <a:cubicBezTo>
                    <a:pt x="757" y="582"/>
                    <a:pt x="749" y="595"/>
                    <a:pt x="759" y="594"/>
                  </a:cubicBezTo>
                  <a:cubicBezTo>
                    <a:pt x="759" y="593"/>
                    <a:pt x="759" y="593"/>
                    <a:pt x="759" y="592"/>
                  </a:cubicBezTo>
                  <a:cubicBezTo>
                    <a:pt x="759" y="593"/>
                    <a:pt x="760" y="594"/>
                    <a:pt x="761" y="594"/>
                  </a:cubicBezTo>
                  <a:cubicBezTo>
                    <a:pt x="758" y="597"/>
                    <a:pt x="754" y="595"/>
                    <a:pt x="751" y="594"/>
                  </a:cubicBezTo>
                  <a:cubicBezTo>
                    <a:pt x="750" y="594"/>
                    <a:pt x="750" y="598"/>
                    <a:pt x="748" y="598"/>
                  </a:cubicBezTo>
                  <a:cubicBezTo>
                    <a:pt x="740" y="599"/>
                    <a:pt x="737" y="599"/>
                    <a:pt x="731" y="604"/>
                  </a:cubicBezTo>
                  <a:cubicBezTo>
                    <a:pt x="735" y="603"/>
                    <a:pt x="739" y="601"/>
                    <a:pt x="743" y="600"/>
                  </a:cubicBezTo>
                  <a:cubicBezTo>
                    <a:pt x="743" y="601"/>
                    <a:pt x="742" y="601"/>
                    <a:pt x="742" y="601"/>
                  </a:cubicBezTo>
                  <a:cubicBezTo>
                    <a:pt x="743" y="601"/>
                    <a:pt x="744" y="602"/>
                    <a:pt x="746" y="601"/>
                  </a:cubicBezTo>
                  <a:cubicBezTo>
                    <a:pt x="743" y="603"/>
                    <a:pt x="740" y="605"/>
                    <a:pt x="737" y="605"/>
                  </a:cubicBezTo>
                  <a:cubicBezTo>
                    <a:pt x="734" y="605"/>
                    <a:pt x="729" y="604"/>
                    <a:pt x="728" y="607"/>
                  </a:cubicBezTo>
                  <a:cubicBezTo>
                    <a:pt x="734" y="608"/>
                    <a:pt x="725" y="621"/>
                    <a:pt x="722" y="623"/>
                  </a:cubicBezTo>
                  <a:cubicBezTo>
                    <a:pt x="724" y="620"/>
                    <a:pt x="719" y="618"/>
                    <a:pt x="718" y="615"/>
                  </a:cubicBezTo>
                  <a:cubicBezTo>
                    <a:pt x="718" y="619"/>
                    <a:pt x="723" y="624"/>
                    <a:pt x="721" y="628"/>
                  </a:cubicBezTo>
                  <a:cubicBezTo>
                    <a:pt x="719" y="632"/>
                    <a:pt x="716" y="636"/>
                    <a:pt x="715" y="640"/>
                  </a:cubicBezTo>
                  <a:cubicBezTo>
                    <a:pt x="714" y="640"/>
                    <a:pt x="714" y="640"/>
                    <a:pt x="714" y="640"/>
                  </a:cubicBezTo>
                  <a:cubicBezTo>
                    <a:pt x="714" y="637"/>
                    <a:pt x="716" y="635"/>
                    <a:pt x="717" y="632"/>
                  </a:cubicBezTo>
                  <a:cubicBezTo>
                    <a:pt x="715" y="631"/>
                    <a:pt x="716" y="627"/>
                    <a:pt x="712" y="628"/>
                  </a:cubicBezTo>
                  <a:cubicBezTo>
                    <a:pt x="713" y="626"/>
                    <a:pt x="713" y="623"/>
                    <a:pt x="714" y="620"/>
                  </a:cubicBezTo>
                  <a:cubicBezTo>
                    <a:pt x="714" y="620"/>
                    <a:pt x="716" y="615"/>
                    <a:pt x="714" y="617"/>
                  </a:cubicBezTo>
                  <a:cubicBezTo>
                    <a:pt x="708" y="621"/>
                    <a:pt x="710" y="624"/>
                    <a:pt x="711" y="631"/>
                  </a:cubicBezTo>
                  <a:cubicBezTo>
                    <a:pt x="710" y="629"/>
                    <a:pt x="708" y="628"/>
                    <a:pt x="706" y="628"/>
                  </a:cubicBezTo>
                  <a:cubicBezTo>
                    <a:pt x="707" y="630"/>
                    <a:pt x="711" y="631"/>
                    <a:pt x="712" y="633"/>
                  </a:cubicBezTo>
                  <a:cubicBezTo>
                    <a:pt x="713" y="634"/>
                    <a:pt x="711" y="639"/>
                    <a:pt x="711" y="641"/>
                  </a:cubicBezTo>
                  <a:cubicBezTo>
                    <a:pt x="712" y="644"/>
                    <a:pt x="716" y="642"/>
                    <a:pt x="715" y="647"/>
                  </a:cubicBezTo>
                  <a:cubicBezTo>
                    <a:pt x="714" y="651"/>
                    <a:pt x="712" y="650"/>
                    <a:pt x="708" y="652"/>
                  </a:cubicBezTo>
                  <a:cubicBezTo>
                    <a:pt x="711" y="652"/>
                    <a:pt x="716" y="651"/>
                    <a:pt x="716" y="655"/>
                  </a:cubicBezTo>
                  <a:cubicBezTo>
                    <a:pt x="715" y="657"/>
                    <a:pt x="709" y="657"/>
                    <a:pt x="708" y="657"/>
                  </a:cubicBezTo>
                  <a:cubicBezTo>
                    <a:pt x="709" y="658"/>
                    <a:pt x="709" y="658"/>
                    <a:pt x="710" y="659"/>
                  </a:cubicBezTo>
                  <a:cubicBezTo>
                    <a:pt x="709" y="659"/>
                    <a:pt x="708" y="660"/>
                    <a:pt x="707" y="660"/>
                  </a:cubicBezTo>
                  <a:cubicBezTo>
                    <a:pt x="708" y="664"/>
                    <a:pt x="710" y="661"/>
                    <a:pt x="712" y="662"/>
                  </a:cubicBezTo>
                  <a:cubicBezTo>
                    <a:pt x="711" y="663"/>
                    <a:pt x="709" y="664"/>
                    <a:pt x="707" y="665"/>
                  </a:cubicBezTo>
                  <a:cubicBezTo>
                    <a:pt x="706" y="665"/>
                    <a:pt x="704" y="663"/>
                    <a:pt x="703" y="664"/>
                  </a:cubicBezTo>
                  <a:cubicBezTo>
                    <a:pt x="701" y="665"/>
                    <a:pt x="699" y="670"/>
                    <a:pt x="698" y="672"/>
                  </a:cubicBezTo>
                  <a:cubicBezTo>
                    <a:pt x="697" y="673"/>
                    <a:pt x="693" y="673"/>
                    <a:pt x="692" y="675"/>
                  </a:cubicBezTo>
                  <a:cubicBezTo>
                    <a:pt x="690" y="677"/>
                    <a:pt x="688" y="680"/>
                    <a:pt x="686" y="681"/>
                  </a:cubicBezTo>
                  <a:cubicBezTo>
                    <a:pt x="678" y="686"/>
                    <a:pt x="677" y="688"/>
                    <a:pt x="673" y="696"/>
                  </a:cubicBezTo>
                  <a:cubicBezTo>
                    <a:pt x="671" y="701"/>
                    <a:pt x="672" y="708"/>
                    <a:pt x="674" y="712"/>
                  </a:cubicBezTo>
                  <a:cubicBezTo>
                    <a:pt x="677" y="719"/>
                    <a:pt x="679" y="725"/>
                    <a:pt x="682" y="733"/>
                  </a:cubicBezTo>
                  <a:cubicBezTo>
                    <a:pt x="683" y="737"/>
                    <a:pt x="684" y="747"/>
                    <a:pt x="681" y="750"/>
                  </a:cubicBezTo>
                  <a:cubicBezTo>
                    <a:pt x="679" y="752"/>
                    <a:pt x="677" y="755"/>
                    <a:pt x="675" y="752"/>
                  </a:cubicBezTo>
                  <a:cubicBezTo>
                    <a:pt x="674" y="750"/>
                    <a:pt x="669" y="746"/>
                    <a:pt x="669" y="746"/>
                  </a:cubicBezTo>
                  <a:cubicBezTo>
                    <a:pt x="668" y="742"/>
                    <a:pt x="667" y="740"/>
                    <a:pt x="666" y="737"/>
                  </a:cubicBezTo>
                  <a:cubicBezTo>
                    <a:pt x="664" y="734"/>
                    <a:pt x="663" y="733"/>
                    <a:pt x="664" y="729"/>
                  </a:cubicBezTo>
                  <a:cubicBezTo>
                    <a:pt x="663" y="729"/>
                    <a:pt x="662" y="730"/>
                    <a:pt x="662" y="730"/>
                  </a:cubicBezTo>
                  <a:cubicBezTo>
                    <a:pt x="661" y="726"/>
                    <a:pt x="665" y="719"/>
                    <a:pt x="660" y="716"/>
                  </a:cubicBezTo>
                  <a:cubicBezTo>
                    <a:pt x="656" y="713"/>
                    <a:pt x="654" y="707"/>
                    <a:pt x="649" y="709"/>
                  </a:cubicBezTo>
                  <a:cubicBezTo>
                    <a:pt x="646" y="710"/>
                    <a:pt x="644" y="712"/>
                    <a:pt x="641" y="710"/>
                  </a:cubicBezTo>
                  <a:cubicBezTo>
                    <a:pt x="639" y="709"/>
                    <a:pt x="636" y="706"/>
                    <a:pt x="634" y="705"/>
                  </a:cubicBezTo>
                  <a:cubicBezTo>
                    <a:pt x="629" y="704"/>
                    <a:pt x="622" y="710"/>
                    <a:pt x="621" y="702"/>
                  </a:cubicBezTo>
                  <a:cubicBezTo>
                    <a:pt x="620" y="709"/>
                    <a:pt x="606" y="704"/>
                    <a:pt x="602" y="707"/>
                  </a:cubicBezTo>
                  <a:cubicBezTo>
                    <a:pt x="605" y="708"/>
                    <a:pt x="616" y="709"/>
                    <a:pt x="608" y="713"/>
                  </a:cubicBezTo>
                  <a:cubicBezTo>
                    <a:pt x="608" y="713"/>
                    <a:pt x="613" y="715"/>
                    <a:pt x="613" y="716"/>
                  </a:cubicBezTo>
                  <a:cubicBezTo>
                    <a:pt x="614" y="718"/>
                    <a:pt x="612" y="719"/>
                    <a:pt x="610" y="718"/>
                  </a:cubicBezTo>
                  <a:cubicBezTo>
                    <a:pt x="611" y="716"/>
                    <a:pt x="607" y="714"/>
                    <a:pt x="605" y="713"/>
                  </a:cubicBezTo>
                  <a:cubicBezTo>
                    <a:pt x="605" y="715"/>
                    <a:pt x="604" y="716"/>
                    <a:pt x="604" y="718"/>
                  </a:cubicBezTo>
                  <a:cubicBezTo>
                    <a:pt x="602" y="713"/>
                    <a:pt x="601" y="718"/>
                    <a:pt x="598" y="716"/>
                  </a:cubicBezTo>
                  <a:cubicBezTo>
                    <a:pt x="595" y="713"/>
                    <a:pt x="593" y="711"/>
                    <a:pt x="589" y="712"/>
                  </a:cubicBezTo>
                  <a:cubicBezTo>
                    <a:pt x="587" y="713"/>
                    <a:pt x="584" y="711"/>
                    <a:pt x="582" y="710"/>
                  </a:cubicBezTo>
                  <a:cubicBezTo>
                    <a:pt x="578" y="709"/>
                    <a:pt x="572" y="713"/>
                    <a:pt x="568" y="715"/>
                  </a:cubicBezTo>
                  <a:cubicBezTo>
                    <a:pt x="562" y="717"/>
                    <a:pt x="547" y="728"/>
                    <a:pt x="547" y="737"/>
                  </a:cubicBezTo>
                  <a:cubicBezTo>
                    <a:pt x="547" y="740"/>
                    <a:pt x="550" y="743"/>
                    <a:pt x="551" y="746"/>
                  </a:cubicBezTo>
                  <a:cubicBezTo>
                    <a:pt x="551" y="747"/>
                    <a:pt x="549" y="750"/>
                    <a:pt x="549" y="752"/>
                  </a:cubicBezTo>
                  <a:cubicBezTo>
                    <a:pt x="547" y="757"/>
                    <a:pt x="545" y="762"/>
                    <a:pt x="545" y="767"/>
                  </a:cubicBezTo>
                  <a:cubicBezTo>
                    <a:pt x="545" y="780"/>
                    <a:pt x="547" y="789"/>
                    <a:pt x="554" y="800"/>
                  </a:cubicBezTo>
                  <a:cubicBezTo>
                    <a:pt x="558" y="807"/>
                    <a:pt x="560" y="811"/>
                    <a:pt x="567" y="813"/>
                  </a:cubicBezTo>
                  <a:cubicBezTo>
                    <a:pt x="568" y="813"/>
                    <a:pt x="570" y="817"/>
                    <a:pt x="572" y="817"/>
                  </a:cubicBezTo>
                  <a:cubicBezTo>
                    <a:pt x="574" y="815"/>
                    <a:pt x="577" y="814"/>
                    <a:pt x="580" y="813"/>
                  </a:cubicBezTo>
                  <a:cubicBezTo>
                    <a:pt x="583" y="812"/>
                    <a:pt x="585" y="812"/>
                    <a:pt x="588" y="812"/>
                  </a:cubicBezTo>
                  <a:cubicBezTo>
                    <a:pt x="590" y="811"/>
                    <a:pt x="591" y="814"/>
                    <a:pt x="592" y="814"/>
                  </a:cubicBezTo>
                  <a:cubicBezTo>
                    <a:pt x="593" y="813"/>
                    <a:pt x="595" y="813"/>
                    <a:pt x="596" y="812"/>
                  </a:cubicBezTo>
                  <a:cubicBezTo>
                    <a:pt x="597" y="811"/>
                    <a:pt x="595" y="810"/>
                    <a:pt x="596" y="809"/>
                  </a:cubicBezTo>
                  <a:cubicBezTo>
                    <a:pt x="598" y="807"/>
                    <a:pt x="600" y="806"/>
                    <a:pt x="600" y="802"/>
                  </a:cubicBezTo>
                  <a:cubicBezTo>
                    <a:pt x="602" y="797"/>
                    <a:pt x="602" y="791"/>
                    <a:pt x="607" y="788"/>
                  </a:cubicBezTo>
                  <a:cubicBezTo>
                    <a:pt x="610" y="787"/>
                    <a:pt x="618" y="785"/>
                    <a:pt x="620" y="786"/>
                  </a:cubicBezTo>
                  <a:cubicBezTo>
                    <a:pt x="623" y="786"/>
                    <a:pt x="633" y="784"/>
                    <a:pt x="630" y="791"/>
                  </a:cubicBezTo>
                  <a:cubicBezTo>
                    <a:pt x="629" y="794"/>
                    <a:pt x="625" y="802"/>
                    <a:pt x="623" y="803"/>
                  </a:cubicBezTo>
                  <a:cubicBezTo>
                    <a:pt x="624" y="803"/>
                    <a:pt x="623" y="804"/>
                    <a:pt x="626" y="804"/>
                  </a:cubicBezTo>
                  <a:cubicBezTo>
                    <a:pt x="625" y="805"/>
                    <a:pt x="624" y="806"/>
                    <a:pt x="623" y="806"/>
                  </a:cubicBezTo>
                  <a:cubicBezTo>
                    <a:pt x="624" y="807"/>
                    <a:pt x="624" y="807"/>
                    <a:pt x="624" y="807"/>
                  </a:cubicBezTo>
                  <a:cubicBezTo>
                    <a:pt x="624" y="807"/>
                    <a:pt x="624" y="806"/>
                    <a:pt x="625" y="806"/>
                  </a:cubicBezTo>
                  <a:cubicBezTo>
                    <a:pt x="624" y="809"/>
                    <a:pt x="623" y="813"/>
                    <a:pt x="622" y="816"/>
                  </a:cubicBezTo>
                  <a:cubicBezTo>
                    <a:pt x="621" y="815"/>
                    <a:pt x="620" y="813"/>
                    <a:pt x="621" y="810"/>
                  </a:cubicBezTo>
                  <a:cubicBezTo>
                    <a:pt x="620" y="811"/>
                    <a:pt x="619" y="813"/>
                    <a:pt x="618" y="814"/>
                  </a:cubicBezTo>
                  <a:cubicBezTo>
                    <a:pt x="623" y="814"/>
                    <a:pt x="618" y="823"/>
                    <a:pt x="619" y="826"/>
                  </a:cubicBezTo>
                  <a:cubicBezTo>
                    <a:pt x="620" y="829"/>
                    <a:pt x="616" y="834"/>
                    <a:pt x="614" y="836"/>
                  </a:cubicBezTo>
                  <a:cubicBezTo>
                    <a:pt x="620" y="838"/>
                    <a:pt x="626" y="836"/>
                    <a:pt x="633" y="837"/>
                  </a:cubicBezTo>
                  <a:cubicBezTo>
                    <a:pt x="635" y="838"/>
                    <a:pt x="637" y="835"/>
                    <a:pt x="640" y="836"/>
                  </a:cubicBezTo>
                  <a:cubicBezTo>
                    <a:pt x="643" y="836"/>
                    <a:pt x="647" y="836"/>
                    <a:pt x="650" y="837"/>
                  </a:cubicBezTo>
                  <a:cubicBezTo>
                    <a:pt x="655" y="840"/>
                    <a:pt x="659" y="844"/>
                    <a:pt x="658" y="850"/>
                  </a:cubicBezTo>
                  <a:cubicBezTo>
                    <a:pt x="657" y="855"/>
                    <a:pt x="657" y="859"/>
                    <a:pt x="656" y="863"/>
                  </a:cubicBezTo>
                  <a:cubicBezTo>
                    <a:pt x="656" y="866"/>
                    <a:pt x="654" y="868"/>
                    <a:pt x="653" y="870"/>
                  </a:cubicBezTo>
                  <a:cubicBezTo>
                    <a:pt x="652" y="882"/>
                    <a:pt x="666" y="901"/>
                    <a:pt x="676" y="897"/>
                  </a:cubicBezTo>
                  <a:cubicBezTo>
                    <a:pt x="683" y="894"/>
                    <a:pt x="686" y="891"/>
                    <a:pt x="693" y="893"/>
                  </a:cubicBezTo>
                  <a:cubicBezTo>
                    <a:pt x="700" y="895"/>
                    <a:pt x="702" y="899"/>
                    <a:pt x="707" y="904"/>
                  </a:cubicBezTo>
                  <a:cubicBezTo>
                    <a:pt x="707" y="896"/>
                    <a:pt x="717" y="885"/>
                    <a:pt x="721" y="878"/>
                  </a:cubicBezTo>
                  <a:cubicBezTo>
                    <a:pt x="722" y="876"/>
                    <a:pt x="730" y="875"/>
                    <a:pt x="732" y="874"/>
                  </a:cubicBezTo>
                  <a:cubicBezTo>
                    <a:pt x="738" y="872"/>
                    <a:pt x="743" y="870"/>
                    <a:pt x="749" y="868"/>
                  </a:cubicBezTo>
                  <a:cubicBezTo>
                    <a:pt x="754" y="866"/>
                    <a:pt x="763" y="871"/>
                    <a:pt x="768" y="872"/>
                  </a:cubicBezTo>
                  <a:cubicBezTo>
                    <a:pt x="781" y="875"/>
                    <a:pt x="794" y="878"/>
                    <a:pt x="808" y="881"/>
                  </a:cubicBezTo>
                  <a:cubicBezTo>
                    <a:pt x="815" y="883"/>
                    <a:pt x="822" y="883"/>
                    <a:pt x="828" y="888"/>
                  </a:cubicBezTo>
                  <a:cubicBezTo>
                    <a:pt x="838" y="898"/>
                    <a:pt x="848" y="908"/>
                    <a:pt x="858" y="918"/>
                  </a:cubicBezTo>
                  <a:cubicBezTo>
                    <a:pt x="865" y="924"/>
                    <a:pt x="879" y="924"/>
                    <a:pt x="887" y="926"/>
                  </a:cubicBezTo>
                  <a:cubicBezTo>
                    <a:pt x="895" y="928"/>
                    <a:pt x="901" y="941"/>
                    <a:pt x="906" y="947"/>
                  </a:cubicBezTo>
                  <a:cubicBezTo>
                    <a:pt x="911" y="954"/>
                    <a:pt x="916" y="960"/>
                    <a:pt x="921" y="967"/>
                  </a:cubicBezTo>
                  <a:cubicBezTo>
                    <a:pt x="922" y="968"/>
                    <a:pt x="925" y="974"/>
                    <a:pt x="927" y="974"/>
                  </a:cubicBezTo>
                  <a:cubicBezTo>
                    <a:pt x="937" y="978"/>
                    <a:pt x="948" y="982"/>
                    <a:pt x="958" y="986"/>
                  </a:cubicBezTo>
                  <a:cubicBezTo>
                    <a:pt x="969" y="990"/>
                    <a:pt x="980" y="993"/>
                    <a:pt x="990" y="997"/>
                  </a:cubicBezTo>
                  <a:cubicBezTo>
                    <a:pt x="999" y="1000"/>
                    <a:pt x="1008" y="1010"/>
                    <a:pt x="1016" y="1016"/>
                  </a:cubicBezTo>
                  <a:cubicBezTo>
                    <a:pt x="1017" y="1016"/>
                    <a:pt x="1027" y="1016"/>
                    <a:pt x="1027" y="1017"/>
                  </a:cubicBezTo>
                  <a:cubicBezTo>
                    <a:pt x="1029" y="1022"/>
                    <a:pt x="1030" y="1027"/>
                    <a:pt x="1031" y="1031"/>
                  </a:cubicBezTo>
                  <a:close/>
                  <a:moveTo>
                    <a:pt x="690" y="580"/>
                  </a:moveTo>
                  <a:cubicBezTo>
                    <a:pt x="690" y="583"/>
                    <a:pt x="680" y="586"/>
                    <a:pt x="677" y="585"/>
                  </a:cubicBezTo>
                  <a:cubicBezTo>
                    <a:pt x="672" y="585"/>
                    <a:pt x="671" y="585"/>
                    <a:pt x="668" y="589"/>
                  </a:cubicBezTo>
                  <a:cubicBezTo>
                    <a:pt x="665" y="591"/>
                    <a:pt x="664" y="593"/>
                    <a:pt x="660" y="592"/>
                  </a:cubicBezTo>
                  <a:cubicBezTo>
                    <a:pt x="661" y="589"/>
                    <a:pt x="663" y="588"/>
                    <a:pt x="665" y="587"/>
                  </a:cubicBezTo>
                  <a:cubicBezTo>
                    <a:pt x="664" y="585"/>
                    <a:pt x="663" y="587"/>
                    <a:pt x="663" y="584"/>
                  </a:cubicBezTo>
                  <a:cubicBezTo>
                    <a:pt x="660" y="588"/>
                    <a:pt x="658" y="590"/>
                    <a:pt x="656" y="594"/>
                  </a:cubicBezTo>
                  <a:cubicBezTo>
                    <a:pt x="658" y="595"/>
                    <a:pt x="660" y="595"/>
                    <a:pt x="661" y="596"/>
                  </a:cubicBezTo>
                  <a:cubicBezTo>
                    <a:pt x="661" y="596"/>
                    <a:pt x="661" y="597"/>
                    <a:pt x="660" y="597"/>
                  </a:cubicBezTo>
                  <a:cubicBezTo>
                    <a:pt x="667" y="598"/>
                    <a:pt x="670" y="595"/>
                    <a:pt x="676" y="592"/>
                  </a:cubicBezTo>
                  <a:cubicBezTo>
                    <a:pt x="682" y="590"/>
                    <a:pt x="686" y="587"/>
                    <a:pt x="692" y="583"/>
                  </a:cubicBezTo>
                  <a:cubicBezTo>
                    <a:pt x="692" y="582"/>
                    <a:pt x="692" y="581"/>
                    <a:pt x="690" y="580"/>
                  </a:cubicBezTo>
                  <a:close/>
                  <a:moveTo>
                    <a:pt x="700" y="577"/>
                  </a:moveTo>
                  <a:cubicBezTo>
                    <a:pt x="705" y="583"/>
                    <a:pt x="717" y="573"/>
                    <a:pt x="711" y="570"/>
                  </a:cubicBezTo>
                  <a:cubicBezTo>
                    <a:pt x="712" y="569"/>
                    <a:pt x="714" y="567"/>
                    <a:pt x="716" y="566"/>
                  </a:cubicBezTo>
                  <a:cubicBezTo>
                    <a:pt x="712" y="567"/>
                    <a:pt x="705" y="573"/>
                    <a:pt x="703" y="571"/>
                  </a:cubicBezTo>
                  <a:cubicBezTo>
                    <a:pt x="699" y="570"/>
                    <a:pt x="693" y="572"/>
                    <a:pt x="689" y="573"/>
                  </a:cubicBezTo>
                  <a:cubicBezTo>
                    <a:pt x="679" y="585"/>
                    <a:pt x="696" y="574"/>
                    <a:pt x="700" y="577"/>
                  </a:cubicBezTo>
                  <a:close/>
                  <a:moveTo>
                    <a:pt x="590" y="541"/>
                  </a:moveTo>
                  <a:cubicBezTo>
                    <a:pt x="593" y="543"/>
                    <a:pt x="596" y="541"/>
                    <a:pt x="599" y="540"/>
                  </a:cubicBezTo>
                  <a:cubicBezTo>
                    <a:pt x="599" y="540"/>
                    <a:pt x="599" y="541"/>
                    <a:pt x="599" y="542"/>
                  </a:cubicBezTo>
                  <a:cubicBezTo>
                    <a:pt x="606" y="546"/>
                    <a:pt x="617" y="530"/>
                    <a:pt x="623" y="535"/>
                  </a:cubicBezTo>
                  <a:cubicBezTo>
                    <a:pt x="620" y="535"/>
                    <a:pt x="618" y="538"/>
                    <a:pt x="617" y="541"/>
                  </a:cubicBezTo>
                  <a:cubicBezTo>
                    <a:pt x="620" y="540"/>
                    <a:pt x="622" y="539"/>
                    <a:pt x="624" y="542"/>
                  </a:cubicBezTo>
                  <a:cubicBezTo>
                    <a:pt x="626" y="545"/>
                    <a:pt x="628" y="543"/>
                    <a:pt x="630" y="545"/>
                  </a:cubicBezTo>
                  <a:cubicBezTo>
                    <a:pt x="631" y="545"/>
                    <a:pt x="643" y="541"/>
                    <a:pt x="644" y="541"/>
                  </a:cubicBezTo>
                  <a:cubicBezTo>
                    <a:pt x="643" y="545"/>
                    <a:pt x="647" y="544"/>
                    <a:pt x="649" y="545"/>
                  </a:cubicBezTo>
                  <a:cubicBezTo>
                    <a:pt x="650" y="545"/>
                    <a:pt x="651" y="548"/>
                    <a:pt x="653" y="550"/>
                  </a:cubicBezTo>
                  <a:cubicBezTo>
                    <a:pt x="650" y="549"/>
                    <a:pt x="647" y="548"/>
                    <a:pt x="646" y="551"/>
                  </a:cubicBezTo>
                  <a:cubicBezTo>
                    <a:pt x="642" y="547"/>
                    <a:pt x="634" y="549"/>
                    <a:pt x="632" y="554"/>
                  </a:cubicBezTo>
                  <a:cubicBezTo>
                    <a:pt x="631" y="553"/>
                    <a:pt x="631" y="553"/>
                    <a:pt x="631" y="553"/>
                  </a:cubicBezTo>
                  <a:cubicBezTo>
                    <a:pt x="631" y="552"/>
                    <a:pt x="632" y="552"/>
                    <a:pt x="632" y="551"/>
                  </a:cubicBezTo>
                  <a:cubicBezTo>
                    <a:pt x="631" y="552"/>
                    <a:pt x="630" y="552"/>
                    <a:pt x="629" y="553"/>
                  </a:cubicBezTo>
                  <a:cubicBezTo>
                    <a:pt x="629" y="552"/>
                    <a:pt x="629" y="551"/>
                    <a:pt x="629" y="551"/>
                  </a:cubicBezTo>
                  <a:cubicBezTo>
                    <a:pt x="626" y="553"/>
                    <a:pt x="622" y="561"/>
                    <a:pt x="621" y="564"/>
                  </a:cubicBezTo>
                  <a:cubicBezTo>
                    <a:pt x="624" y="565"/>
                    <a:pt x="625" y="559"/>
                    <a:pt x="628" y="557"/>
                  </a:cubicBezTo>
                  <a:cubicBezTo>
                    <a:pt x="628" y="560"/>
                    <a:pt x="626" y="565"/>
                    <a:pt x="625" y="568"/>
                  </a:cubicBezTo>
                  <a:cubicBezTo>
                    <a:pt x="624" y="572"/>
                    <a:pt x="622" y="576"/>
                    <a:pt x="622" y="580"/>
                  </a:cubicBezTo>
                  <a:cubicBezTo>
                    <a:pt x="622" y="587"/>
                    <a:pt x="626" y="604"/>
                    <a:pt x="632" y="590"/>
                  </a:cubicBezTo>
                  <a:cubicBezTo>
                    <a:pt x="636" y="584"/>
                    <a:pt x="634" y="579"/>
                    <a:pt x="633" y="572"/>
                  </a:cubicBezTo>
                  <a:cubicBezTo>
                    <a:pt x="632" y="564"/>
                    <a:pt x="637" y="563"/>
                    <a:pt x="640" y="558"/>
                  </a:cubicBezTo>
                  <a:cubicBezTo>
                    <a:pt x="639" y="560"/>
                    <a:pt x="640" y="561"/>
                    <a:pt x="639" y="562"/>
                  </a:cubicBezTo>
                  <a:cubicBezTo>
                    <a:pt x="642" y="560"/>
                    <a:pt x="641" y="556"/>
                    <a:pt x="645" y="556"/>
                  </a:cubicBezTo>
                  <a:cubicBezTo>
                    <a:pt x="641" y="551"/>
                    <a:pt x="649" y="552"/>
                    <a:pt x="651" y="554"/>
                  </a:cubicBezTo>
                  <a:cubicBezTo>
                    <a:pt x="653" y="557"/>
                    <a:pt x="657" y="556"/>
                    <a:pt x="658" y="560"/>
                  </a:cubicBezTo>
                  <a:cubicBezTo>
                    <a:pt x="657" y="560"/>
                    <a:pt x="657" y="560"/>
                    <a:pt x="656" y="560"/>
                  </a:cubicBezTo>
                  <a:cubicBezTo>
                    <a:pt x="658" y="562"/>
                    <a:pt x="658" y="566"/>
                    <a:pt x="656" y="568"/>
                  </a:cubicBezTo>
                  <a:cubicBezTo>
                    <a:pt x="655" y="568"/>
                    <a:pt x="652" y="572"/>
                    <a:pt x="652" y="573"/>
                  </a:cubicBezTo>
                  <a:cubicBezTo>
                    <a:pt x="653" y="576"/>
                    <a:pt x="659" y="570"/>
                    <a:pt x="660" y="570"/>
                  </a:cubicBezTo>
                  <a:cubicBezTo>
                    <a:pt x="664" y="571"/>
                    <a:pt x="664" y="579"/>
                    <a:pt x="664" y="581"/>
                  </a:cubicBezTo>
                  <a:cubicBezTo>
                    <a:pt x="666" y="579"/>
                    <a:pt x="668" y="577"/>
                    <a:pt x="670" y="575"/>
                  </a:cubicBezTo>
                  <a:cubicBezTo>
                    <a:pt x="671" y="574"/>
                    <a:pt x="670" y="571"/>
                    <a:pt x="670" y="569"/>
                  </a:cubicBezTo>
                  <a:cubicBezTo>
                    <a:pt x="671" y="565"/>
                    <a:pt x="675" y="561"/>
                    <a:pt x="670" y="558"/>
                  </a:cubicBezTo>
                  <a:cubicBezTo>
                    <a:pt x="674" y="556"/>
                    <a:pt x="672" y="561"/>
                    <a:pt x="675" y="561"/>
                  </a:cubicBezTo>
                  <a:cubicBezTo>
                    <a:pt x="675" y="562"/>
                    <a:pt x="675" y="562"/>
                    <a:pt x="674" y="563"/>
                  </a:cubicBezTo>
                  <a:cubicBezTo>
                    <a:pt x="675" y="564"/>
                    <a:pt x="675" y="563"/>
                    <a:pt x="676" y="564"/>
                  </a:cubicBezTo>
                  <a:cubicBezTo>
                    <a:pt x="677" y="563"/>
                    <a:pt x="681" y="565"/>
                    <a:pt x="683" y="565"/>
                  </a:cubicBezTo>
                  <a:cubicBezTo>
                    <a:pt x="683" y="564"/>
                    <a:pt x="682" y="561"/>
                    <a:pt x="686" y="563"/>
                  </a:cubicBezTo>
                  <a:cubicBezTo>
                    <a:pt x="682" y="559"/>
                    <a:pt x="682" y="551"/>
                    <a:pt x="676" y="550"/>
                  </a:cubicBezTo>
                  <a:cubicBezTo>
                    <a:pt x="671" y="549"/>
                    <a:pt x="665" y="549"/>
                    <a:pt x="660" y="548"/>
                  </a:cubicBezTo>
                  <a:cubicBezTo>
                    <a:pt x="658" y="547"/>
                    <a:pt x="647" y="544"/>
                    <a:pt x="648" y="543"/>
                  </a:cubicBezTo>
                  <a:cubicBezTo>
                    <a:pt x="649" y="541"/>
                    <a:pt x="648" y="540"/>
                    <a:pt x="647" y="539"/>
                  </a:cubicBezTo>
                  <a:cubicBezTo>
                    <a:pt x="646" y="538"/>
                    <a:pt x="648" y="537"/>
                    <a:pt x="647" y="536"/>
                  </a:cubicBezTo>
                  <a:cubicBezTo>
                    <a:pt x="646" y="532"/>
                    <a:pt x="643" y="534"/>
                    <a:pt x="645" y="528"/>
                  </a:cubicBezTo>
                  <a:cubicBezTo>
                    <a:pt x="637" y="530"/>
                    <a:pt x="637" y="526"/>
                    <a:pt x="634" y="520"/>
                  </a:cubicBezTo>
                  <a:cubicBezTo>
                    <a:pt x="631" y="517"/>
                    <a:pt x="629" y="521"/>
                    <a:pt x="627" y="520"/>
                  </a:cubicBezTo>
                  <a:cubicBezTo>
                    <a:pt x="624" y="519"/>
                    <a:pt x="622" y="517"/>
                    <a:pt x="619" y="517"/>
                  </a:cubicBezTo>
                  <a:cubicBezTo>
                    <a:pt x="622" y="520"/>
                    <a:pt x="619" y="521"/>
                    <a:pt x="617" y="523"/>
                  </a:cubicBezTo>
                  <a:cubicBezTo>
                    <a:pt x="618" y="522"/>
                    <a:pt x="618" y="521"/>
                    <a:pt x="618" y="519"/>
                  </a:cubicBezTo>
                  <a:cubicBezTo>
                    <a:pt x="616" y="520"/>
                    <a:pt x="616" y="523"/>
                    <a:pt x="614" y="524"/>
                  </a:cubicBezTo>
                  <a:cubicBezTo>
                    <a:pt x="614" y="523"/>
                    <a:pt x="614" y="522"/>
                    <a:pt x="615" y="521"/>
                  </a:cubicBezTo>
                  <a:cubicBezTo>
                    <a:pt x="611" y="522"/>
                    <a:pt x="612" y="526"/>
                    <a:pt x="610" y="527"/>
                  </a:cubicBezTo>
                  <a:cubicBezTo>
                    <a:pt x="606" y="529"/>
                    <a:pt x="603" y="530"/>
                    <a:pt x="599" y="532"/>
                  </a:cubicBezTo>
                  <a:cubicBezTo>
                    <a:pt x="596" y="535"/>
                    <a:pt x="593" y="538"/>
                    <a:pt x="590" y="541"/>
                  </a:cubicBezTo>
                  <a:close/>
                  <a:moveTo>
                    <a:pt x="392" y="300"/>
                  </a:moveTo>
                  <a:cubicBezTo>
                    <a:pt x="391" y="300"/>
                    <a:pt x="390" y="299"/>
                    <a:pt x="389" y="299"/>
                  </a:cubicBezTo>
                  <a:cubicBezTo>
                    <a:pt x="390" y="299"/>
                    <a:pt x="390" y="298"/>
                    <a:pt x="391" y="297"/>
                  </a:cubicBezTo>
                  <a:cubicBezTo>
                    <a:pt x="388" y="296"/>
                    <a:pt x="385" y="301"/>
                    <a:pt x="382" y="301"/>
                  </a:cubicBezTo>
                  <a:cubicBezTo>
                    <a:pt x="377" y="302"/>
                    <a:pt x="375" y="303"/>
                    <a:pt x="370" y="301"/>
                  </a:cubicBezTo>
                  <a:cubicBezTo>
                    <a:pt x="372" y="297"/>
                    <a:pt x="377" y="296"/>
                    <a:pt x="381" y="294"/>
                  </a:cubicBezTo>
                  <a:cubicBezTo>
                    <a:pt x="374" y="292"/>
                    <a:pt x="372" y="291"/>
                    <a:pt x="366" y="294"/>
                  </a:cubicBezTo>
                  <a:cubicBezTo>
                    <a:pt x="362" y="295"/>
                    <a:pt x="358" y="297"/>
                    <a:pt x="354" y="298"/>
                  </a:cubicBezTo>
                  <a:cubicBezTo>
                    <a:pt x="349" y="299"/>
                    <a:pt x="345" y="300"/>
                    <a:pt x="340" y="301"/>
                  </a:cubicBezTo>
                  <a:cubicBezTo>
                    <a:pt x="338" y="302"/>
                    <a:pt x="328" y="303"/>
                    <a:pt x="335" y="307"/>
                  </a:cubicBezTo>
                  <a:cubicBezTo>
                    <a:pt x="336" y="307"/>
                    <a:pt x="337" y="306"/>
                    <a:pt x="337" y="306"/>
                  </a:cubicBezTo>
                  <a:cubicBezTo>
                    <a:pt x="337" y="305"/>
                    <a:pt x="337" y="305"/>
                    <a:pt x="337" y="304"/>
                  </a:cubicBezTo>
                  <a:cubicBezTo>
                    <a:pt x="339" y="303"/>
                    <a:pt x="347" y="303"/>
                    <a:pt x="350" y="304"/>
                  </a:cubicBezTo>
                  <a:cubicBezTo>
                    <a:pt x="350" y="303"/>
                    <a:pt x="350" y="303"/>
                    <a:pt x="349" y="303"/>
                  </a:cubicBezTo>
                  <a:cubicBezTo>
                    <a:pt x="354" y="302"/>
                    <a:pt x="359" y="303"/>
                    <a:pt x="363" y="305"/>
                  </a:cubicBezTo>
                  <a:cubicBezTo>
                    <a:pt x="361" y="309"/>
                    <a:pt x="355" y="306"/>
                    <a:pt x="351" y="307"/>
                  </a:cubicBezTo>
                  <a:cubicBezTo>
                    <a:pt x="353" y="308"/>
                    <a:pt x="354" y="309"/>
                    <a:pt x="355" y="311"/>
                  </a:cubicBezTo>
                  <a:cubicBezTo>
                    <a:pt x="353" y="311"/>
                    <a:pt x="352" y="312"/>
                    <a:pt x="350" y="313"/>
                  </a:cubicBezTo>
                  <a:cubicBezTo>
                    <a:pt x="353" y="317"/>
                    <a:pt x="348" y="317"/>
                    <a:pt x="346" y="318"/>
                  </a:cubicBezTo>
                  <a:cubicBezTo>
                    <a:pt x="349" y="320"/>
                    <a:pt x="353" y="319"/>
                    <a:pt x="356" y="320"/>
                  </a:cubicBezTo>
                  <a:cubicBezTo>
                    <a:pt x="358" y="321"/>
                    <a:pt x="361" y="315"/>
                    <a:pt x="363" y="314"/>
                  </a:cubicBezTo>
                  <a:cubicBezTo>
                    <a:pt x="367" y="312"/>
                    <a:pt x="373" y="313"/>
                    <a:pt x="368" y="317"/>
                  </a:cubicBezTo>
                  <a:cubicBezTo>
                    <a:pt x="366" y="318"/>
                    <a:pt x="366" y="320"/>
                    <a:pt x="365" y="320"/>
                  </a:cubicBezTo>
                  <a:cubicBezTo>
                    <a:pt x="364" y="321"/>
                    <a:pt x="362" y="321"/>
                    <a:pt x="361" y="322"/>
                  </a:cubicBezTo>
                  <a:cubicBezTo>
                    <a:pt x="366" y="326"/>
                    <a:pt x="371" y="314"/>
                    <a:pt x="377" y="316"/>
                  </a:cubicBezTo>
                  <a:cubicBezTo>
                    <a:pt x="376" y="314"/>
                    <a:pt x="375" y="312"/>
                    <a:pt x="373" y="312"/>
                  </a:cubicBezTo>
                  <a:cubicBezTo>
                    <a:pt x="378" y="307"/>
                    <a:pt x="387" y="314"/>
                    <a:pt x="390" y="309"/>
                  </a:cubicBezTo>
                  <a:cubicBezTo>
                    <a:pt x="389" y="309"/>
                    <a:pt x="388" y="309"/>
                    <a:pt x="387" y="309"/>
                  </a:cubicBezTo>
                  <a:cubicBezTo>
                    <a:pt x="387" y="305"/>
                    <a:pt x="389" y="307"/>
                    <a:pt x="390" y="305"/>
                  </a:cubicBezTo>
                  <a:cubicBezTo>
                    <a:pt x="391" y="304"/>
                    <a:pt x="391" y="302"/>
                    <a:pt x="392" y="300"/>
                  </a:cubicBezTo>
                  <a:close/>
                  <a:moveTo>
                    <a:pt x="459" y="350"/>
                  </a:moveTo>
                  <a:cubicBezTo>
                    <a:pt x="453" y="348"/>
                    <a:pt x="445" y="347"/>
                    <a:pt x="440" y="351"/>
                  </a:cubicBezTo>
                  <a:cubicBezTo>
                    <a:pt x="438" y="352"/>
                    <a:pt x="437" y="355"/>
                    <a:pt x="436" y="356"/>
                  </a:cubicBezTo>
                  <a:cubicBezTo>
                    <a:pt x="433" y="359"/>
                    <a:pt x="432" y="360"/>
                    <a:pt x="428" y="360"/>
                  </a:cubicBezTo>
                  <a:cubicBezTo>
                    <a:pt x="425" y="361"/>
                    <a:pt x="419" y="360"/>
                    <a:pt x="418" y="356"/>
                  </a:cubicBezTo>
                  <a:cubicBezTo>
                    <a:pt x="417" y="355"/>
                    <a:pt x="411" y="356"/>
                    <a:pt x="410" y="353"/>
                  </a:cubicBezTo>
                  <a:cubicBezTo>
                    <a:pt x="409" y="353"/>
                    <a:pt x="404" y="350"/>
                    <a:pt x="403" y="351"/>
                  </a:cubicBezTo>
                  <a:cubicBezTo>
                    <a:pt x="402" y="352"/>
                    <a:pt x="409" y="355"/>
                    <a:pt x="410" y="355"/>
                  </a:cubicBezTo>
                  <a:cubicBezTo>
                    <a:pt x="408" y="359"/>
                    <a:pt x="418" y="363"/>
                    <a:pt x="412" y="364"/>
                  </a:cubicBezTo>
                  <a:cubicBezTo>
                    <a:pt x="410" y="365"/>
                    <a:pt x="408" y="363"/>
                    <a:pt x="407" y="365"/>
                  </a:cubicBezTo>
                  <a:cubicBezTo>
                    <a:pt x="405" y="367"/>
                    <a:pt x="406" y="368"/>
                    <a:pt x="404" y="369"/>
                  </a:cubicBezTo>
                  <a:cubicBezTo>
                    <a:pt x="404" y="369"/>
                    <a:pt x="404" y="370"/>
                    <a:pt x="405" y="370"/>
                  </a:cubicBezTo>
                  <a:cubicBezTo>
                    <a:pt x="403" y="372"/>
                    <a:pt x="400" y="370"/>
                    <a:pt x="398" y="370"/>
                  </a:cubicBezTo>
                  <a:cubicBezTo>
                    <a:pt x="398" y="370"/>
                    <a:pt x="398" y="371"/>
                    <a:pt x="398" y="371"/>
                  </a:cubicBezTo>
                  <a:cubicBezTo>
                    <a:pt x="396" y="371"/>
                    <a:pt x="394" y="370"/>
                    <a:pt x="391" y="370"/>
                  </a:cubicBezTo>
                  <a:cubicBezTo>
                    <a:pt x="394" y="374"/>
                    <a:pt x="403" y="375"/>
                    <a:pt x="408" y="376"/>
                  </a:cubicBezTo>
                  <a:cubicBezTo>
                    <a:pt x="411" y="377"/>
                    <a:pt x="423" y="375"/>
                    <a:pt x="421" y="371"/>
                  </a:cubicBezTo>
                  <a:cubicBezTo>
                    <a:pt x="425" y="367"/>
                    <a:pt x="428" y="369"/>
                    <a:pt x="432" y="367"/>
                  </a:cubicBezTo>
                  <a:cubicBezTo>
                    <a:pt x="434" y="365"/>
                    <a:pt x="437" y="362"/>
                    <a:pt x="439" y="360"/>
                  </a:cubicBezTo>
                  <a:cubicBezTo>
                    <a:pt x="438" y="360"/>
                    <a:pt x="438" y="360"/>
                    <a:pt x="437" y="360"/>
                  </a:cubicBezTo>
                  <a:cubicBezTo>
                    <a:pt x="440" y="358"/>
                    <a:pt x="441" y="356"/>
                    <a:pt x="445" y="356"/>
                  </a:cubicBezTo>
                  <a:cubicBezTo>
                    <a:pt x="447" y="355"/>
                    <a:pt x="449" y="356"/>
                    <a:pt x="451" y="353"/>
                  </a:cubicBezTo>
                  <a:cubicBezTo>
                    <a:pt x="449" y="354"/>
                    <a:pt x="449" y="354"/>
                    <a:pt x="447" y="354"/>
                  </a:cubicBezTo>
                  <a:cubicBezTo>
                    <a:pt x="449" y="353"/>
                    <a:pt x="451" y="353"/>
                    <a:pt x="453" y="352"/>
                  </a:cubicBezTo>
                  <a:cubicBezTo>
                    <a:pt x="451" y="352"/>
                    <a:pt x="449" y="352"/>
                    <a:pt x="448" y="351"/>
                  </a:cubicBezTo>
                  <a:cubicBezTo>
                    <a:pt x="449" y="351"/>
                    <a:pt x="450" y="351"/>
                    <a:pt x="452" y="351"/>
                  </a:cubicBezTo>
                  <a:cubicBezTo>
                    <a:pt x="447" y="349"/>
                    <a:pt x="442" y="353"/>
                    <a:pt x="437" y="356"/>
                  </a:cubicBezTo>
                  <a:cubicBezTo>
                    <a:pt x="439" y="350"/>
                    <a:pt x="455" y="346"/>
                    <a:pt x="456" y="353"/>
                  </a:cubicBezTo>
                  <a:cubicBezTo>
                    <a:pt x="457" y="353"/>
                    <a:pt x="458" y="351"/>
                    <a:pt x="459" y="350"/>
                  </a:cubicBezTo>
                  <a:close/>
                  <a:moveTo>
                    <a:pt x="545" y="485"/>
                  </a:moveTo>
                  <a:cubicBezTo>
                    <a:pt x="546" y="482"/>
                    <a:pt x="545" y="483"/>
                    <a:pt x="547" y="482"/>
                  </a:cubicBezTo>
                  <a:cubicBezTo>
                    <a:pt x="547" y="483"/>
                    <a:pt x="547" y="484"/>
                    <a:pt x="547" y="484"/>
                  </a:cubicBezTo>
                  <a:cubicBezTo>
                    <a:pt x="547" y="484"/>
                    <a:pt x="547" y="484"/>
                    <a:pt x="548" y="483"/>
                  </a:cubicBezTo>
                  <a:cubicBezTo>
                    <a:pt x="550" y="484"/>
                    <a:pt x="549" y="487"/>
                    <a:pt x="549" y="490"/>
                  </a:cubicBezTo>
                  <a:cubicBezTo>
                    <a:pt x="550" y="488"/>
                    <a:pt x="551" y="487"/>
                    <a:pt x="553" y="487"/>
                  </a:cubicBezTo>
                  <a:cubicBezTo>
                    <a:pt x="554" y="488"/>
                    <a:pt x="552" y="491"/>
                    <a:pt x="551" y="493"/>
                  </a:cubicBezTo>
                  <a:cubicBezTo>
                    <a:pt x="553" y="492"/>
                    <a:pt x="553" y="492"/>
                    <a:pt x="554" y="491"/>
                  </a:cubicBezTo>
                  <a:cubicBezTo>
                    <a:pt x="551" y="493"/>
                    <a:pt x="551" y="497"/>
                    <a:pt x="552" y="501"/>
                  </a:cubicBezTo>
                  <a:cubicBezTo>
                    <a:pt x="553" y="504"/>
                    <a:pt x="555" y="500"/>
                    <a:pt x="555" y="498"/>
                  </a:cubicBezTo>
                  <a:cubicBezTo>
                    <a:pt x="555" y="499"/>
                    <a:pt x="556" y="499"/>
                    <a:pt x="557" y="499"/>
                  </a:cubicBezTo>
                  <a:cubicBezTo>
                    <a:pt x="555" y="496"/>
                    <a:pt x="558" y="493"/>
                    <a:pt x="556" y="491"/>
                  </a:cubicBezTo>
                  <a:cubicBezTo>
                    <a:pt x="554" y="489"/>
                    <a:pt x="552" y="484"/>
                    <a:pt x="551" y="482"/>
                  </a:cubicBezTo>
                  <a:cubicBezTo>
                    <a:pt x="550" y="478"/>
                    <a:pt x="542" y="461"/>
                    <a:pt x="546" y="459"/>
                  </a:cubicBezTo>
                  <a:cubicBezTo>
                    <a:pt x="545" y="459"/>
                    <a:pt x="545" y="459"/>
                    <a:pt x="545" y="459"/>
                  </a:cubicBezTo>
                  <a:cubicBezTo>
                    <a:pt x="544" y="460"/>
                    <a:pt x="543" y="460"/>
                    <a:pt x="542" y="460"/>
                  </a:cubicBezTo>
                  <a:cubicBezTo>
                    <a:pt x="542" y="458"/>
                    <a:pt x="543" y="457"/>
                    <a:pt x="545" y="457"/>
                  </a:cubicBezTo>
                  <a:cubicBezTo>
                    <a:pt x="545" y="456"/>
                    <a:pt x="544" y="455"/>
                    <a:pt x="543" y="455"/>
                  </a:cubicBezTo>
                  <a:cubicBezTo>
                    <a:pt x="541" y="460"/>
                    <a:pt x="541" y="461"/>
                    <a:pt x="544" y="464"/>
                  </a:cubicBezTo>
                  <a:cubicBezTo>
                    <a:pt x="542" y="462"/>
                    <a:pt x="536" y="460"/>
                    <a:pt x="535" y="464"/>
                  </a:cubicBezTo>
                  <a:cubicBezTo>
                    <a:pt x="533" y="472"/>
                    <a:pt x="534" y="470"/>
                    <a:pt x="540" y="472"/>
                  </a:cubicBezTo>
                  <a:cubicBezTo>
                    <a:pt x="534" y="473"/>
                    <a:pt x="541" y="480"/>
                    <a:pt x="543" y="484"/>
                  </a:cubicBezTo>
                  <a:cubicBezTo>
                    <a:pt x="544" y="484"/>
                    <a:pt x="544" y="484"/>
                    <a:pt x="545" y="485"/>
                  </a:cubicBezTo>
                  <a:close/>
                  <a:moveTo>
                    <a:pt x="18" y="383"/>
                  </a:moveTo>
                  <a:cubicBezTo>
                    <a:pt x="13" y="381"/>
                    <a:pt x="10" y="385"/>
                    <a:pt x="5" y="384"/>
                  </a:cubicBezTo>
                  <a:cubicBezTo>
                    <a:pt x="7" y="388"/>
                    <a:pt x="11" y="388"/>
                    <a:pt x="14" y="390"/>
                  </a:cubicBezTo>
                  <a:cubicBezTo>
                    <a:pt x="15" y="388"/>
                    <a:pt x="17" y="388"/>
                    <a:pt x="19" y="388"/>
                  </a:cubicBezTo>
                  <a:cubicBezTo>
                    <a:pt x="19" y="388"/>
                    <a:pt x="19" y="387"/>
                    <a:pt x="19" y="387"/>
                  </a:cubicBezTo>
                  <a:cubicBezTo>
                    <a:pt x="19" y="385"/>
                    <a:pt x="17" y="385"/>
                    <a:pt x="18" y="383"/>
                  </a:cubicBezTo>
                  <a:close/>
                  <a:moveTo>
                    <a:pt x="332" y="216"/>
                  </a:moveTo>
                  <a:cubicBezTo>
                    <a:pt x="337" y="219"/>
                    <a:pt x="341" y="220"/>
                    <a:pt x="344" y="225"/>
                  </a:cubicBezTo>
                  <a:cubicBezTo>
                    <a:pt x="350" y="231"/>
                    <a:pt x="349" y="231"/>
                    <a:pt x="357" y="227"/>
                  </a:cubicBezTo>
                  <a:cubicBezTo>
                    <a:pt x="358" y="226"/>
                    <a:pt x="359" y="226"/>
                    <a:pt x="360" y="225"/>
                  </a:cubicBezTo>
                  <a:cubicBezTo>
                    <a:pt x="361" y="224"/>
                    <a:pt x="361" y="227"/>
                    <a:pt x="362" y="226"/>
                  </a:cubicBezTo>
                  <a:cubicBezTo>
                    <a:pt x="364" y="226"/>
                    <a:pt x="367" y="224"/>
                    <a:pt x="369" y="223"/>
                  </a:cubicBezTo>
                  <a:cubicBezTo>
                    <a:pt x="371" y="213"/>
                    <a:pt x="371" y="213"/>
                    <a:pt x="371" y="213"/>
                  </a:cubicBezTo>
                  <a:cubicBezTo>
                    <a:pt x="374" y="215"/>
                    <a:pt x="378" y="212"/>
                    <a:pt x="379" y="208"/>
                  </a:cubicBezTo>
                  <a:cubicBezTo>
                    <a:pt x="380" y="205"/>
                    <a:pt x="381" y="205"/>
                    <a:pt x="384" y="204"/>
                  </a:cubicBezTo>
                  <a:cubicBezTo>
                    <a:pt x="391" y="201"/>
                    <a:pt x="400" y="199"/>
                    <a:pt x="406" y="195"/>
                  </a:cubicBezTo>
                  <a:cubicBezTo>
                    <a:pt x="409" y="192"/>
                    <a:pt x="409" y="190"/>
                    <a:pt x="405" y="187"/>
                  </a:cubicBezTo>
                  <a:cubicBezTo>
                    <a:pt x="402" y="185"/>
                    <a:pt x="400" y="183"/>
                    <a:pt x="397" y="182"/>
                  </a:cubicBezTo>
                  <a:cubicBezTo>
                    <a:pt x="391" y="179"/>
                    <a:pt x="384" y="177"/>
                    <a:pt x="379" y="183"/>
                  </a:cubicBezTo>
                  <a:cubicBezTo>
                    <a:pt x="379" y="182"/>
                    <a:pt x="379" y="181"/>
                    <a:pt x="379" y="180"/>
                  </a:cubicBezTo>
                  <a:cubicBezTo>
                    <a:pt x="372" y="182"/>
                    <a:pt x="366" y="174"/>
                    <a:pt x="360" y="174"/>
                  </a:cubicBezTo>
                  <a:cubicBezTo>
                    <a:pt x="352" y="176"/>
                    <a:pt x="344" y="177"/>
                    <a:pt x="336" y="178"/>
                  </a:cubicBezTo>
                  <a:cubicBezTo>
                    <a:pt x="338" y="180"/>
                    <a:pt x="343" y="188"/>
                    <a:pt x="342" y="189"/>
                  </a:cubicBezTo>
                  <a:cubicBezTo>
                    <a:pt x="340" y="192"/>
                    <a:pt x="333" y="198"/>
                    <a:pt x="337" y="201"/>
                  </a:cubicBezTo>
                  <a:cubicBezTo>
                    <a:pt x="330" y="202"/>
                    <a:pt x="335" y="204"/>
                    <a:pt x="333" y="207"/>
                  </a:cubicBezTo>
                  <a:cubicBezTo>
                    <a:pt x="331" y="210"/>
                    <a:pt x="327" y="213"/>
                    <a:pt x="328" y="217"/>
                  </a:cubicBezTo>
                  <a:cubicBezTo>
                    <a:pt x="329" y="217"/>
                    <a:pt x="331" y="217"/>
                    <a:pt x="332" y="216"/>
                  </a:cubicBezTo>
                  <a:close/>
                  <a:moveTo>
                    <a:pt x="362" y="152"/>
                  </a:moveTo>
                  <a:cubicBezTo>
                    <a:pt x="366" y="152"/>
                    <a:pt x="364" y="149"/>
                    <a:pt x="365" y="148"/>
                  </a:cubicBezTo>
                  <a:cubicBezTo>
                    <a:pt x="367" y="146"/>
                    <a:pt x="370" y="149"/>
                    <a:pt x="370" y="153"/>
                  </a:cubicBezTo>
                  <a:cubicBezTo>
                    <a:pt x="372" y="152"/>
                    <a:pt x="375" y="152"/>
                    <a:pt x="376" y="150"/>
                  </a:cubicBezTo>
                  <a:cubicBezTo>
                    <a:pt x="378" y="148"/>
                    <a:pt x="374" y="145"/>
                    <a:pt x="376" y="143"/>
                  </a:cubicBezTo>
                  <a:cubicBezTo>
                    <a:pt x="378" y="143"/>
                    <a:pt x="379" y="149"/>
                    <a:pt x="382" y="145"/>
                  </a:cubicBezTo>
                  <a:cubicBezTo>
                    <a:pt x="384" y="143"/>
                    <a:pt x="383" y="141"/>
                    <a:pt x="381" y="141"/>
                  </a:cubicBezTo>
                  <a:cubicBezTo>
                    <a:pt x="383" y="139"/>
                    <a:pt x="386" y="141"/>
                    <a:pt x="386" y="137"/>
                  </a:cubicBezTo>
                  <a:cubicBezTo>
                    <a:pt x="386" y="135"/>
                    <a:pt x="389" y="135"/>
                    <a:pt x="390" y="136"/>
                  </a:cubicBezTo>
                  <a:cubicBezTo>
                    <a:pt x="385" y="140"/>
                    <a:pt x="390" y="146"/>
                    <a:pt x="395" y="144"/>
                  </a:cubicBezTo>
                  <a:cubicBezTo>
                    <a:pt x="399" y="143"/>
                    <a:pt x="408" y="137"/>
                    <a:pt x="402" y="133"/>
                  </a:cubicBezTo>
                  <a:cubicBezTo>
                    <a:pt x="402" y="133"/>
                    <a:pt x="404" y="133"/>
                    <a:pt x="406" y="133"/>
                  </a:cubicBezTo>
                  <a:cubicBezTo>
                    <a:pt x="397" y="131"/>
                    <a:pt x="405" y="127"/>
                    <a:pt x="408" y="126"/>
                  </a:cubicBezTo>
                  <a:cubicBezTo>
                    <a:pt x="403" y="123"/>
                    <a:pt x="401" y="121"/>
                    <a:pt x="395" y="123"/>
                  </a:cubicBezTo>
                  <a:cubicBezTo>
                    <a:pt x="396" y="124"/>
                    <a:pt x="397" y="124"/>
                    <a:pt x="398" y="125"/>
                  </a:cubicBezTo>
                  <a:cubicBezTo>
                    <a:pt x="395" y="127"/>
                    <a:pt x="393" y="126"/>
                    <a:pt x="390" y="125"/>
                  </a:cubicBezTo>
                  <a:cubicBezTo>
                    <a:pt x="388" y="124"/>
                    <a:pt x="385" y="125"/>
                    <a:pt x="383" y="125"/>
                  </a:cubicBezTo>
                  <a:cubicBezTo>
                    <a:pt x="378" y="126"/>
                    <a:pt x="376" y="128"/>
                    <a:pt x="372" y="132"/>
                  </a:cubicBezTo>
                  <a:cubicBezTo>
                    <a:pt x="369" y="134"/>
                    <a:pt x="363" y="141"/>
                    <a:pt x="359" y="142"/>
                  </a:cubicBezTo>
                  <a:cubicBezTo>
                    <a:pt x="353" y="143"/>
                    <a:pt x="349" y="144"/>
                    <a:pt x="354" y="151"/>
                  </a:cubicBezTo>
                  <a:cubicBezTo>
                    <a:pt x="357" y="151"/>
                    <a:pt x="359" y="151"/>
                    <a:pt x="362" y="152"/>
                  </a:cubicBezTo>
                  <a:close/>
                  <a:moveTo>
                    <a:pt x="422" y="117"/>
                  </a:moveTo>
                  <a:cubicBezTo>
                    <a:pt x="417" y="112"/>
                    <a:pt x="417" y="112"/>
                    <a:pt x="411" y="114"/>
                  </a:cubicBezTo>
                  <a:cubicBezTo>
                    <a:pt x="413" y="116"/>
                    <a:pt x="415" y="117"/>
                    <a:pt x="418" y="119"/>
                  </a:cubicBezTo>
                  <a:cubicBezTo>
                    <a:pt x="419" y="118"/>
                    <a:pt x="421" y="118"/>
                    <a:pt x="422" y="117"/>
                  </a:cubicBezTo>
                  <a:close/>
                  <a:moveTo>
                    <a:pt x="115" y="411"/>
                  </a:moveTo>
                  <a:cubicBezTo>
                    <a:pt x="118" y="413"/>
                    <a:pt x="121" y="410"/>
                    <a:pt x="122" y="409"/>
                  </a:cubicBezTo>
                  <a:cubicBezTo>
                    <a:pt x="123" y="409"/>
                    <a:pt x="123" y="409"/>
                    <a:pt x="124" y="410"/>
                  </a:cubicBezTo>
                  <a:cubicBezTo>
                    <a:pt x="124" y="409"/>
                    <a:pt x="124" y="409"/>
                    <a:pt x="125" y="408"/>
                  </a:cubicBezTo>
                  <a:cubicBezTo>
                    <a:pt x="123" y="407"/>
                    <a:pt x="121" y="407"/>
                    <a:pt x="120" y="406"/>
                  </a:cubicBezTo>
                  <a:cubicBezTo>
                    <a:pt x="118" y="407"/>
                    <a:pt x="116" y="409"/>
                    <a:pt x="115" y="411"/>
                  </a:cubicBezTo>
                  <a:close/>
                  <a:moveTo>
                    <a:pt x="282" y="461"/>
                  </a:moveTo>
                  <a:cubicBezTo>
                    <a:pt x="282" y="457"/>
                    <a:pt x="271" y="458"/>
                    <a:pt x="271" y="459"/>
                  </a:cubicBezTo>
                  <a:cubicBezTo>
                    <a:pt x="271" y="465"/>
                    <a:pt x="283" y="486"/>
                    <a:pt x="287" y="481"/>
                  </a:cubicBezTo>
                  <a:cubicBezTo>
                    <a:pt x="286" y="480"/>
                    <a:pt x="285" y="479"/>
                    <a:pt x="283" y="477"/>
                  </a:cubicBezTo>
                  <a:cubicBezTo>
                    <a:pt x="282" y="472"/>
                    <a:pt x="281" y="467"/>
                    <a:pt x="282" y="461"/>
                  </a:cubicBezTo>
                  <a:close/>
                  <a:moveTo>
                    <a:pt x="110" y="417"/>
                  </a:moveTo>
                  <a:cubicBezTo>
                    <a:pt x="103" y="413"/>
                    <a:pt x="102" y="428"/>
                    <a:pt x="109" y="427"/>
                  </a:cubicBezTo>
                  <a:cubicBezTo>
                    <a:pt x="111" y="427"/>
                    <a:pt x="113" y="423"/>
                    <a:pt x="115" y="423"/>
                  </a:cubicBezTo>
                  <a:cubicBezTo>
                    <a:pt x="118" y="423"/>
                    <a:pt x="120" y="421"/>
                    <a:pt x="119" y="418"/>
                  </a:cubicBezTo>
                  <a:cubicBezTo>
                    <a:pt x="121" y="419"/>
                    <a:pt x="123" y="419"/>
                    <a:pt x="123" y="417"/>
                  </a:cubicBezTo>
                  <a:cubicBezTo>
                    <a:pt x="123" y="417"/>
                    <a:pt x="122" y="416"/>
                    <a:pt x="121" y="416"/>
                  </a:cubicBezTo>
                  <a:cubicBezTo>
                    <a:pt x="123" y="412"/>
                    <a:pt x="109" y="411"/>
                    <a:pt x="110" y="417"/>
                  </a:cubicBezTo>
                  <a:close/>
                  <a:moveTo>
                    <a:pt x="343" y="516"/>
                  </a:moveTo>
                  <a:cubicBezTo>
                    <a:pt x="342" y="514"/>
                    <a:pt x="339" y="514"/>
                    <a:pt x="338" y="513"/>
                  </a:cubicBezTo>
                  <a:cubicBezTo>
                    <a:pt x="335" y="512"/>
                    <a:pt x="335" y="511"/>
                    <a:pt x="333" y="508"/>
                  </a:cubicBezTo>
                  <a:cubicBezTo>
                    <a:pt x="329" y="501"/>
                    <a:pt x="328" y="503"/>
                    <a:pt x="321" y="500"/>
                  </a:cubicBezTo>
                  <a:cubicBezTo>
                    <a:pt x="315" y="498"/>
                    <a:pt x="313" y="496"/>
                    <a:pt x="307" y="497"/>
                  </a:cubicBezTo>
                  <a:cubicBezTo>
                    <a:pt x="317" y="509"/>
                    <a:pt x="327" y="516"/>
                    <a:pt x="340" y="523"/>
                  </a:cubicBezTo>
                  <a:cubicBezTo>
                    <a:pt x="348" y="526"/>
                    <a:pt x="347" y="523"/>
                    <a:pt x="343" y="516"/>
                  </a:cubicBezTo>
                  <a:close/>
                  <a:moveTo>
                    <a:pt x="1691" y="1085"/>
                  </a:moveTo>
                  <a:cubicBezTo>
                    <a:pt x="1689" y="1083"/>
                    <a:pt x="1683" y="1073"/>
                    <a:pt x="1682" y="1082"/>
                  </a:cubicBezTo>
                  <a:cubicBezTo>
                    <a:pt x="1682" y="1090"/>
                    <a:pt x="1680" y="1090"/>
                    <a:pt x="1675" y="1095"/>
                  </a:cubicBezTo>
                  <a:cubicBezTo>
                    <a:pt x="1671" y="1100"/>
                    <a:pt x="1669" y="1104"/>
                    <a:pt x="1664" y="1106"/>
                  </a:cubicBezTo>
                  <a:cubicBezTo>
                    <a:pt x="1659" y="1109"/>
                    <a:pt x="1655" y="1111"/>
                    <a:pt x="1649" y="1112"/>
                  </a:cubicBezTo>
                  <a:cubicBezTo>
                    <a:pt x="1647" y="1113"/>
                    <a:pt x="1644" y="1123"/>
                    <a:pt x="1645" y="1125"/>
                  </a:cubicBezTo>
                  <a:cubicBezTo>
                    <a:pt x="1646" y="1130"/>
                    <a:pt x="1649" y="1138"/>
                    <a:pt x="1649" y="1143"/>
                  </a:cubicBezTo>
                  <a:cubicBezTo>
                    <a:pt x="1648" y="1148"/>
                    <a:pt x="1642" y="1153"/>
                    <a:pt x="1641" y="1158"/>
                  </a:cubicBezTo>
                  <a:cubicBezTo>
                    <a:pt x="1639" y="1164"/>
                    <a:pt x="1640" y="1169"/>
                    <a:pt x="1642" y="1175"/>
                  </a:cubicBezTo>
                  <a:cubicBezTo>
                    <a:pt x="1643" y="1180"/>
                    <a:pt x="1644" y="1186"/>
                    <a:pt x="1645" y="1191"/>
                  </a:cubicBezTo>
                  <a:cubicBezTo>
                    <a:pt x="1645" y="1193"/>
                    <a:pt x="1654" y="1197"/>
                    <a:pt x="1656" y="1196"/>
                  </a:cubicBezTo>
                  <a:cubicBezTo>
                    <a:pt x="1658" y="1195"/>
                    <a:pt x="1668" y="1192"/>
                    <a:pt x="1668" y="1192"/>
                  </a:cubicBezTo>
                  <a:cubicBezTo>
                    <a:pt x="1669" y="1188"/>
                    <a:pt x="1670" y="1183"/>
                    <a:pt x="1672" y="1179"/>
                  </a:cubicBezTo>
                  <a:cubicBezTo>
                    <a:pt x="1676" y="1164"/>
                    <a:pt x="1681" y="1148"/>
                    <a:pt x="1686" y="1133"/>
                  </a:cubicBezTo>
                  <a:cubicBezTo>
                    <a:pt x="1689" y="1122"/>
                    <a:pt x="1689" y="1117"/>
                    <a:pt x="1689" y="1106"/>
                  </a:cubicBezTo>
                  <a:cubicBezTo>
                    <a:pt x="1690" y="1108"/>
                    <a:pt x="1691" y="1109"/>
                    <a:pt x="1693" y="1110"/>
                  </a:cubicBezTo>
                  <a:cubicBezTo>
                    <a:pt x="1696" y="1102"/>
                    <a:pt x="1693" y="1095"/>
                    <a:pt x="1691" y="1086"/>
                  </a:cubicBezTo>
                  <a:lnTo>
                    <a:pt x="1691" y="1085"/>
                  </a:lnTo>
                  <a:close/>
                  <a:moveTo>
                    <a:pt x="2234" y="832"/>
                  </a:moveTo>
                  <a:cubicBezTo>
                    <a:pt x="2232" y="835"/>
                    <a:pt x="2234" y="840"/>
                    <a:pt x="2235" y="844"/>
                  </a:cubicBezTo>
                  <a:cubicBezTo>
                    <a:pt x="2235" y="847"/>
                    <a:pt x="2239" y="847"/>
                    <a:pt x="2241" y="848"/>
                  </a:cubicBezTo>
                  <a:cubicBezTo>
                    <a:pt x="2237" y="851"/>
                    <a:pt x="2240" y="855"/>
                    <a:pt x="2244" y="856"/>
                  </a:cubicBezTo>
                  <a:cubicBezTo>
                    <a:pt x="2247" y="856"/>
                    <a:pt x="2246" y="853"/>
                    <a:pt x="2250" y="856"/>
                  </a:cubicBezTo>
                  <a:cubicBezTo>
                    <a:pt x="2252" y="857"/>
                    <a:pt x="2253" y="859"/>
                    <a:pt x="2254" y="860"/>
                  </a:cubicBezTo>
                  <a:cubicBezTo>
                    <a:pt x="2255" y="858"/>
                    <a:pt x="2255" y="856"/>
                    <a:pt x="2255" y="854"/>
                  </a:cubicBezTo>
                  <a:cubicBezTo>
                    <a:pt x="2259" y="856"/>
                    <a:pt x="2260" y="855"/>
                    <a:pt x="2260" y="860"/>
                  </a:cubicBezTo>
                  <a:cubicBezTo>
                    <a:pt x="2260" y="862"/>
                    <a:pt x="2265" y="864"/>
                    <a:pt x="2267" y="865"/>
                  </a:cubicBezTo>
                  <a:cubicBezTo>
                    <a:pt x="2269" y="859"/>
                    <a:pt x="2264" y="861"/>
                    <a:pt x="2264" y="856"/>
                  </a:cubicBezTo>
                  <a:cubicBezTo>
                    <a:pt x="2268" y="858"/>
                    <a:pt x="2270" y="856"/>
                    <a:pt x="2267" y="853"/>
                  </a:cubicBezTo>
                  <a:cubicBezTo>
                    <a:pt x="2265" y="851"/>
                    <a:pt x="2265" y="854"/>
                    <a:pt x="2264" y="854"/>
                  </a:cubicBezTo>
                  <a:cubicBezTo>
                    <a:pt x="2262" y="854"/>
                    <a:pt x="2261" y="852"/>
                    <a:pt x="2259" y="851"/>
                  </a:cubicBezTo>
                  <a:cubicBezTo>
                    <a:pt x="2258" y="850"/>
                    <a:pt x="2257" y="850"/>
                    <a:pt x="2255" y="850"/>
                  </a:cubicBezTo>
                  <a:cubicBezTo>
                    <a:pt x="2253" y="849"/>
                    <a:pt x="2252" y="852"/>
                    <a:pt x="2251" y="852"/>
                  </a:cubicBezTo>
                  <a:cubicBezTo>
                    <a:pt x="2247" y="852"/>
                    <a:pt x="2249" y="848"/>
                    <a:pt x="2247" y="845"/>
                  </a:cubicBezTo>
                  <a:cubicBezTo>
                    <a:pt x="2244" y="839"/>
                    <a:pt x="2248" y="841"/>
                    <a:pt x="2248" y="836"/>
                  </a:cubicBezTo>
                  <a:cubicBezTo>
                    <a:pt x="2248" y="834"/>
                    <a:pt x="2250" y="836"/>
                    <a:pt x="2251" y="835"/>
                  </a:cubicBezTo>
                  <a:cubicBezTo>
                    <a:pt x="2252" y="834"/>
                    <a:pt x="2252" y="832"/>
                    <a:pt x="2253" y="830"/>
                  </a:cubicBezTo>
                  <a:cubicBezTo>
                    <a:pt x="2254" y="824"/>
                    <a:pt x="2252" y="827"/>
                    <a:pt x="2251" y="821"/>
                  </a:cubicBezTo>
                  <a:cubicBezTo>
                    <a:pt x="2251" y="818"/>
                    <a:pt x="2254" y="817"/>
                    <a:pt x="2252" y="813"/>
                  </a:cubicBezTo>
                  <a:cubicBezTo>
                    <a:pt x="2246" y="816"/>
                    <a:pt x="2249" y="813"/>
                    <a:pt x="2244" y="812"/>
                  </a:cubicBezTo>
                  <a:cubicBezTo>
                    <a:pt x="2242" y="812"/>
                    <a:pt x="2239" y="813"/>
                    <a:pt x="2238" y="815"/>
                  </a:cubicBezTo>
                  <a:cubicBezTo>
                    <a:pt x="2238" y="819"/>
                    <a:pt x="2237" y="824"/>
                    <a:pt x="2236" y="829"/>
                  </a:cubicBezTo>
                  <a:cubicBezTo>
                    <a:pt x="2236" y="831"/>
                    <a:pt x="2238" y="832"/>
                    <a:pt x="2237" y="835"/>
                  </a:cubicBezTo>
                  <a:cubicBezTo>
                    <a:pt x="2236" y="834"/>
                    <a:pt x="2235" y="833"/>
                    <a:pt x="2234" y="832"/>
                  </a:cubicBezTo>
                  <a:close/>
                  <a:moveTo>
                    <a:pt x="2247" y="766"/>
                  </a:moveTo>
                  <a:cubicBezTo>
                    <a:pt x="2248" y="761"/>
                    <a:pt x="2253" y="750"/>
                    <a:pt x="2245" y="754"/>
                  </a:cubicBezTo>
                  <a:cubicBezTo>
                    <a:pt x="2240" y="756"/>
                    <a:pt x="2236" y="762"/>
                    <a:pt x="2235" y="768"/>
                  </a:cubicBezTo>
                  <a:cubicBezTo>
                    <a:pt x="2234" y="774"/>
                    <a:pt x="2238" y="778"/>
                    <a:pt x="2241" y="782"/>
                  </a:cubicBezTo>
                  <a:cubicBezTo>
                    <a:pt x="2244" y="776"/>
                    <a:pt x="2246" y="772"/>
                    <a:pt x="2247" y="766"/>
                  </a:cubicBezTo>
                  <a:close/>
                  <a:moveTo>
                    <a:pt x="2229" y="874"/>
                  </a:moveTo>
                  <a:cubicBezTo>
                    <a:pt x="2228" y="881"/>
                    <a:pt x="2227" y="884"/>
                    <a:pt x="2223" y="888"/>
                  </a:cubicBezTo>
                  <a:cubicBezTo>
                    <a:pt x="2218" y="893"/>
                    <a:pt x="2216" y="896"/>
                    <a:pt x="2213" y="902"/>
                  </a:cubicBezTo>
                  <a:cubicBezTo>
                    <a:pt x="2219" y="898"/>
                    <a:pt x="2224" y="897"/>
                    <a:pt x="2226" y="889"/>
                  </a:cubicBezTo>
                  <a:cubicBezTo>
                    <a:pt x="2226" y="887"/>
                    <a:pt x="2231" y="885"/>
                    <a:pt x="2232" y="883"/>
                  </a:cubicBezTo>
                  <a:cubicBezTo>
                    <a:pt x="2233" y="883"/>
                    <a:pt x="2231" y="878"/>
                    <a:pt x="2232" y="876"/>
                  </a:cubicBezTo>
                  <a:cubicBezTo>
                    <a:pt x="2231" y="876"/>
                    <a:pt x="2230" y="875"/>
                    <a:pt x="2229" y="874"/>
                  </a:cubicBezTo>
                  <a:close/>
                  <a:moveTo>
                    <a:pt x="2281" y="894"/>
                  </a:moveTo>
                  <a:cubicBezTo>
                    <a:pt x="2280" y="891"/>
                    <a:pt x="2279" y="889"/>
                    <a:pt x="2277" y="889"/>
                  </a:cubicBezTo>
                  <a:cubicBezTo>
                    <a:pt x="2277" y="891"/>
                    <a:pt x="2277" y="894"/>
                    <a:pt x="2278" y="896"/>
                  </a:cubicBezTo>
                  <a:cubicBezTo>
                    <a:pt x="2275" y="895"/>
                    <a:pt x="2276" y="895"/>
                    <a:pt x="2274" y="897"/>
                  </a:cubicBezTo>
                  <a:cubicBezTo>
                    <a:pt x="2272" y="895"/>
                    <a:pt x="2271" y="897"/>
                    <a:pt x="2271" y="900"/>
                  </a:cubicBezTo>
                  <a:cubicBezTo>
                    <a:pt x="2268" y="898"/>
                    <a:pt x="2266" y="903"/>
                    <a:pt x="2263" y="905"/>
                  </a:cubicBezTo>
                  <a:cubicBezTo>
                    <a:pt x="2265" y="902"/>
                    <a:pt x="2265" y="898"/>
                    <a:pt x="2261" y="898"/>
                  </a:cubicBezTo>
                  <a:cubicBezTo>
                    <a:pt x="2258" y="898"/>
                    <a:pt x="2259" y="903"/>
                    <a:pt x="2257" y="904"/>
                  </a:cubicBezTo>
                  <a:cubicBezTo>
                    <a:pt x="2253" y="905"/>
                    <a:pt x="2247" y="909"/>
                    <a:pt x="2250" y="914"/>
                  </a:cubicBezTo>
                  <a:cubicBezTo>
                    <a:pt x="2252" y="913"/>
                    <a:pt x="2256" y="902"/>
                    <a:pt x="2257" y="910"/>
                  </a:cubicBezTo>
                  <a:cubicBezTo>
                    <a:pt x="2258" y="908"/>
                    <a:pt x="2258" y="909"/>
                    <a:pt x="2259" y="907"/>
                  </a:cubicBezTo>
                  <a:cubicBezTo>
                    <a:pt x="2259" y="910"/>
                    <a:pt x="2259" y="909"/>
                    <a:pt x="2261" y="910"/>
                  </a:cubicBezTo>
                  <a:cubicBezTo>
                    <a:pt x="2261" y="909"/>
                    <a:pt x="2261" y="908"/>
                    <a:pt x="2261" y="907"/>
                  </a:cubicBezTo>
                  <a:cubicBezTo>
                    <a:pt x="2269" y="906"/>
                    <a:pt x="2264" y="914"/>
                    <a:pt x="2265" y="918"/>
                  </a:cubicBezTo>
                  <a:cubicBezTo>
                    <a:pt x="2266" y="921"/>
                    <a:pt x="2273" y="926"/>
                    <a:pt x="2275" y="921"/>
                  </a:cubicBezTo>
                  <a:cubicBezTo>
                    <a:pt x="2275" y="921"/>
                    <a:pt x="2275" y="921"/>
                    <a:pt x="2275" y="921"/>
                  </a:cubicBezTo>
                  <a:cubicBezTo>
                    <a:pt x="2273" y="927"/>
                    <a:pt x="2279" y="925"/>
                    <a:pt x="2278" y="920"/>
                  </a:cubicBezTo>
                  <a:cubicBezTo>
                    <a:pt x="2277" y="916"/>
                    <a:pt x="2275" y="913"/>
                    <a:pt x="2280" y="910"/>
                  </a:cubicBezTo>
                  <a:cubicBezTo>
                    <a:pt x="2282" y="913"/>
                    <a:pt x="2280" y="916"/>
                    <a:pt x="2282" y="919"/>
                  </a:cubicBezTo>
                  <a:cubicBezTo>
                    <a:pt x="2282" y="918"/>
                    <a:pt x="2282" y="916"/>
                    <a:pt x="2283" y="914"/>
                  </a:cubicBezTo>
                  <a:cubicBezTo>
                    <a:pt x="2283" y="914"/>
                    <a:pt x="2283" y="914"/>
                    <a:pt x="2284" y="915"/>
                  </a:cubicBezTo>
                  <a:cubicBezTo>
                    <a:pt x="2284" y="912"/>
                    <a:pt x="2287" y="903"/>
                    <a:pt x="2284" y="903"/>
                  </a:cubicBezTo>
                  <a:cubicBezTo>
                    <a:pt x="2284" y="902"/>
                    <a:pt x="2284" y="901"/>
                    <a:pt x="2284" y="900"/>
                  </a:cubicBezTo>
                  <a:cubicBezTo>
                    <a:pt x="2283" y="900"/>
                    <a:pt x="2283" y="900"/>
                    <a:pt x="2282" y="900"/>
                  </a:cubicBezTo>
                  <a:cubicBezTo>
                    <a:pt x="2282" y="899"/>
                    <a:pt x="2283" y="898"/>
                    <a:pt x="2284" y="898"/>
                  </a:cubicBezTo>
                  <a:cubicBezTo>
                    <a:pt x="2284" y="896"/>
                    <a:pt x="2283" y="893"/>
                    <a:pt x="2281" y="894"/>
                  </a:cubicBezTo>
                  <a:close/>
                  <a:moveTo>
                    <a:pt x="2240" y="1058"/>
                  </a:moveTo>
                  <a:cubicBezTo>
                    <a:pt x="2238" y="1054"/>
                    <a:pt x="2226" y="1050"/>
                    <a:pt x="2227" y="1056"/>
                  </a:cubicBezTo>
                  <a:cubicBezTo>
                    <a:pt x="2231" y="1058"/>
                    <a:pt x="2243" y="1065"/>
                    <a:pt x="2240" y="1058"/>
                  </a:cubicBezTo>
                  <a:close/>
                  <a:moveTo>
                    <a:pt x="2214" y="1047"/>
                  </a:moveTo>
                  <a:cubicBezTo>
                    <a:pt x="2213" y="1045"/>
                    <a:pt x="2209" y="1043"/>
                    <a:pt x="2207" y="1043"/>
                  </a:cubicBezTo>
                  <a:cubicBezTo>
                    <a:pt x="2204" y="1043"/>
                    <a:pt x="2204" y="1045"/>
                    <a:pt x="2202" y="1049"/>
                  </a:cubicBezTo>
                  <a:cubicBezTo>
                    <a:pt x="2210" y="1051"/>
                    <a:pt x="2215" y="1051"/>
                    <a:pt x="2223" y="1049"/>
                  </a:cubicBezTo>
                  <a:cubicBezTo>
                    <a:pt x="2234" y="1047"/>
                    <a:pt x="2222" y="1041"/>
                    <a:pt x="2217" y="1043"/>
                  </a:cubicBezTo>
                  <a:cubicBezTo>
                    <a:pt x="2218" y="1045"/>
                    <a:pt x="2217" y="1047"/>
                    <a:pt x="2214" y="1047"/>
                  </a:cubicBezTo>
                  <a:close/>
                  <a:moveTo>
                    <a:pt x="2247" y="1050"/>
                  </a:moveTo>
                  <a:cubicBezTo>
                    <a:pt x="2249" y="1050"/>
                    <a:pt x="2249" y="1048"/>
                    <a:pt x="2251" y="1048"/>
                  </a:cubicBezTo>
                  <a:cubicBezTo>
                    <a:pt x="2254" y="1049"/>
                    <a:pt x="2256" y="1046"/>
                    <a:pt x="2258" y="1046"/>
                  </a:cubicBezTo>
                  <a:cubicBezTo>
                    <a:pt x="2263" y="1045"/>
                    <a:pt x="2271" y="1048"/>
                    <a:pt x="2275" y="1044"/>
                  </a:cubicBezTo>
                  <a:cubicBezTo>
                    <a:pt x="2269" y="1042"/>
                    <a:pt x="2266" y="1044"/>
                    <a:pt x="2260" y="1043"/>
                  </a:cubicBezTo>
                  <a:cubicBezTo>
                    <a:pt x="2257" y="1043"/>
                    <a:pt x="2256" y="1044"/>
                    <a:pt x="2254" y="1046"/>
                  </a:cubicBezTo>
                  <a:cubicBezTo>
                    <a:pt x="2252" y="1047"/>
                    <a:pt x="2250" y="1044"/>
                    <a:pt x="2248" y="1045"/>
                  </a:cubicBezTo>
                  <a:cubicBezTo>
                    <a:pt x="2245" y="1048"/>
                    <a:pt x="2237" y="1041"/>
                    <a:pt x="2234" y="1045"/>
                  </a:cubicBezTo>
                  <a:cubicBezTo>
                    <a:pt x="2230" y="1050"/>
                    <a:pt x="2241" y="1048"/>
                    <a:pt x="2242" y="1050"/>
                  </a:cubicBezTo>
                  <a:cubicBezTo>
                    <a:pt x="2245" y="1048"/>
                    <a:pt x="2245" y="1050"/>
                    <a:pt x="2247" y="1050"/>
                  </a:cubicBezTo>
                  <a:close/>
                  <a:moveTo>
                    <a:pt x="2252" y="1019"/>
                  </a:moveTo>
                  <a:cubicBezTo>
                    <a:pt x="2254" y="1020"/>
                    <a:pt x="2255" y="1021"/>
                    <a:pt x="2257" y="1023"/>
                  </a:cubicBezTo>
                  <a:cubicBezTo>
                    <a:pt x="2258" y="1020"/>
                    <a:pt x="2260" y="1019"/>
                    <a:pt x="2258" y="1017"/>
                  </a:cubicBezTo>
                  <a:cubicBezTo>
                    <a:pt x="2257" y="1015"/>
                    <a:pt x="2258" y="1013"/>
                    <a:pt x="2260" y="1014"/>
                  </a:cubicBezTo>
                  <a:cubicBezTo>
                    <a:pt x="2259" y="1010"/>
                    <a:pt x="2256" y="1011"/>
                    <a:pt x="2256" y="1015"/>
                  </a:cubicBezTo>
                  <a:cubicBezTo>
                    <a:pt x="2254" y="1009"/>
                    <a:pt x="2252" y="1017"/>
                    <a:pt x="2252" y="1019"/>
                  </a:cubicBezTo>
                  <a:close/>
                  <a:moveTo>
                    <a:pt x="2149" y="968"/>
                  </a:moveTo>
                  <a:cubicBezTo>
                    <a:pt x="2148" y="970"/>
                    <a:pt x="2151" y="971"/>
                    <a:pt x="2151" y="973"/>
                  </a:cubicBezTo>
                  <a:cubicBezTo>
                    <a:pt x="2151" y="974"/>
                    <a:pt x="2150" y="974"/>
                    <a:pt x="2150" y="976"/>
                  </a:cubicBezTo>
                  <a:cubicBezTo>
                    <a:pt x="2150" y="977"/>
                    <a:pt x="2151" y="979"/>
                    <a:pt x="2151" y="980"/>
                  </a:cubicBezTo>
                  <a:cubicBezTo>
                    <a:pt x="2152" y="982"/>
                    <a:pt x="2153" y="980"/>
                    <a:pt x="2152" y="984"/>
                  </a:cubicBezTo>
                  <a:cubicBezTo>
                    <a:pt x="2155" y="982"/>
                    <a:pt x="2154" y="984"/>
                    <a:pt x="2155" y="981"/>
                  </a:cubicBezTo>
                  <a:cubicBezTo>
                    <a:pt x="2159" y="985"/>
                    <a:pt x="2158" y="992"/>
                    <a:pt x="2159" y="997"/>
                  </a:cubicBezTo>
                  <a:cubicBezTo>
                    <a:pt x="2159" y="1002"/>
                    <a:pt x="2168" y="998"/>
                    <a:pt x="2170" y="997"/>
                  </a:cubicBezTo>
                  <a:cubicBezTo>
                    <a:pt x="2171" y="999"/>
                    <a:pt x="2171" y="1001"/>
                    <a:pt x="2171" y="1003"/>
                  </a:cubicBezTo>
                  <a:cubicBezTo>
                    <a:pt x="2178" y="1000"/>
                    <a:pt x="2179" y="998"/>
                    <a:pt x="2186" y="1002"/>
                  </a:cubicBezTo>
                  <a:cubicBezTo>
                    <a:pt x="2187" y="1003"/>
                    <a:pt x="2189" y="1002"/>
                    <a:pt x="2191" y="1002"/>
                  </a:cubicBezTo>
                  <a:cubicBezTo>
                    <a:pt x="2192" y="1003"/>
                    <a:pt x="2193" y="1007"/>
                    <a:pt x="2193" y="1009"/>
                  </a:cubicBezTo>
                  <a:cubicBezTo>
                    <a:pt x="2197" y="1007"/>
                    <a:pt x="2200" y="1005"/>
                    <a:pt x="2204" y="1003"/>
                  </a:cubicBezTo>
                  <a:cubicBezTo>
                    <a:pt x="2203" y="1006"/>
                    <a:pt x="2203" y="1008"/>
                    <a:pt x="2206" y="1008"/>
                  </a:cubicBezTo>
                  <a:cubicBezTo>
                    <a:pt x="2206" y="1002"/>
                    <a:pt x="2206" y="997"/>
                    <a:pt x="2206" y="992"/>
                  </a:cubicBezTo>
                  <a:cubicBezTo>
                    <a:pt x="2206" y="987"/>
                    <a:pt x="2207" y="987"/>
                    <a:pt x="2211" y="984"/>
                  </a:cubicBezTo>
                  <a:cubicBezTo>
                    <a:pt x="2216" y="980"/>
                    <a:pt x="2216" y="980"/>
                    <a:pt x="2215" y="973"/>
                  </a:cubicBezTo>
                  <a:cubicBezTo>
                    <a:pt x="2215" y="970"/>
                    <a:pt x="2217" y="965"/>
                    <a:pt x="2220" y="965"/>
                  </a:cubicBezTo>
                  <a:cubicBezTo>
                    <a:pt x="2226" y="966"/>
                    <a:pt x="2228" y="965"/>
                    <a:pt x="2223" y="961"/>
                  </a:cubicBezTo>
                  <a:cubicBezTo>
                    <a:pt x="2222" y="960"/>
                    <a:pt x="2219" y="958"/>
                    <a:pt x="2218" y="956"/>
                  </a:cubicBezTo>
                  <a:cubicBezTo>
                    <a:pt x="2218" y="955"/>
                    <a:pt x="2219" y="953"/>
                    <a:pt x="2219" y="952"/>
                  </a:cubicBezTo>
                  <a:cubicBezTo>
                    <a:pt x="2217" y="946"/>
                    <a:pt x="2214" y="946"/>
                    <a:pt x="2215" y="939"/>
                  </a:cubicBezTo>
                  <a:cubicBezTo>
                    <a:pt x="2215" y="936"/>
                    <a:pt x="2222" y="936"/>
                    <a:pt x="2224" y="935"/>
                  </a:cubicBezTo>
                  <a:cubicBezTo>
                    <a:pt x="2223" y="934"/>
                    <a:pt x="2222" y="932"/>
                    <a:pt x="2221" y="931"/>
                  </a:cubicBezTo>
                  <a:cubicBezTo>
                    <a:pt x="2223" y="930"/>
                    <a:pt x="2226" y="929"/>
                    <a:pt x="2229" y="928"/>
                  </a:cubicBezTo>
                  <a:cubicBezTo>
                    <a:pt x="2228" y="926"/>
                    <a:pt x="2226" y="926"/>
                    <a:pt x="2224" y="926"/>
                  </a:cubicBezTo>
                  <a:cubicBezTo>
                    <a:pt x="2222" y="925"/>
                    <a:pt x="2221" y="922"/>
                    <a:pt x="2220" y="921"/>
                  </a:cubicBezTo>
                  <a:cubicBezTo>
                    <a:pt x="2218" y="919"/>
                    <a:pt x="2212" y="913"/>
                    <a:pt x="2210" y="913"/>
                  </a:cubicBezTo>
                  <a:cubicBezTo>
                    <a:pt x="2208" y="914"/>
                    <a:pt x="2202" y="922"/>
                    <a:pt x="2201" y="924"/>
                  </a:cubicBezTo>
                  <a:cubicBezTo>
                    <a:pt x="2198" y="928"/>
                    <a:pt x="2200" y="931"/>
                    <a:pt x="2196" y="932"/>
                  </a:cubicBezTo>
                  <a:cubicBezTo>
                    <a:pt x="2190" y="933"/>
                    <a:pt x="2189" y="933"/>
                    <a:pt x="2186" y="938"/>
                  </a:cubicBezTo>
                  <a:cubicBezTo>
                    <a:pt x="2184" y="942"/>
                    <a:pt x="2182" y="946"/>
                    <a:pt x="2178" y="947"/>
                  </a:cubicBezTo>
                  <a:cubicBezTo>
                    <a:pt x="2174" y="948"/>
                    <a:pt x="2170" y="948"/>
                    <a:pt x="2168" y="952"/>
                  </a:cubicBezTo>
                  <a:cubicBezTo>
                    <a:pt x="2165" y="958"/>
                    <a:pt x="2164" y="958"/>
                    <a:pt x="2168" y="962"/>
                  </a:cubicBezTo>
                  <a:cubicBezTo>
                    <a:pt x="2164" y="961"/>
                    <a:pt x="2156" y="961"/>
                    <a:pt x="2155" y="955"/>
                  </a:cubicBezTo>
                  <a:cubicBezTo>
                    <a:pt x="2153" y="956"/>
                    <a:pt x="2152" y="958"/>
                    <a:pt x="2150" y="959"/>
                  </a:cubicBezTo>
                  <a:cubicBezTo>
                    <a:pt x="2150" y="962"/>
                    <a:pt x="2149" y="965"/>
                    <a:pt x="2149" y="968"/>
                  </a:cubicBezTo>
                  <a:close/>
                  <a:moveTo>
                    <a:pt x="2270" y="1059"/>
                  </a:moveTo>
                  <a:cubicBezTo>
                    <a:pt x="2272" y="1057"/>
                    <a:pt x="2273" y="1055"/>
                    <a:pt x="2275" y="1054"/>
                  </a:cubicBezTo>
                  <a:cubicBezTo>
                    <a:pt x="2279" y="1052"/>
                    <a:pt x="2289" y="1049"/>
                    <a:pt x="2290" y="1045"/>
                  </a:cubicBezTo>
                  <a:cubicBezTo>
                    <a:pt x="2287" y="1045"/>
                    <a:pt x="2283" y="1045"/>
                    <a:pt x="2280" y="1046"/>
                  </a:cubicBezTo>
                  <a:cubicBezTo>
                    <a:pt x="2278" y="1046"/>
                    <a:pt x="2276" y="1046"/>
                    <a:pt x="2275" y="1047"/>
                  </a:cubicBezTo>
                  <a:cubicBezTo>
                    <a:pt x="2274" y="1047"/>
                    <a:pt x="2274" y="1049"/>
                    <a:pt x="2273" y="1050"/>
                  </a:cubicBezTo>
                  <a:cubicBezTo>
                    <a:pt x="2270" y="1051"/>
                    <a:pt x="2266" y="1052"/>
                    <a:pt x="2264" y="1055"/>
                  </a:cubicBezTo>
                  <a:cubicBezTo>
                    <a:pt x="2261" y="1057"/>
                    <a:pt x="2265" y="1059"/>
                    <a:pt x="2262" y="1062"/>
                  </a:cubicBezTo>
                  <a:cubicBezTo>
                    <a:pt x="2265" y="1061"/>
                    <a:pt x="2268" y="1062"/>
                    <a:pt x="2270" y="1059"/>
                  </a:cubicBezTo>
                  <a:close/>
                  <a:moveTo>
                    <a:pt x="739" y="816"/>
                  </a:moveTo>
                  <a:cubicBezTo>
                    <a:pt x="741" y="817"/>
                    <a:pt x="744" y="816"/>
                    <a:pt x="746" y="816"/>
                  </a:cubicBezTo>
                  <a:cubicBezTo>
                    <a:pt x="747" y="817"/>
                    <a:pt x="746" y="822"/>
                    <a:pt x="750" y="821"/>
                  </a:cubicBezTo>
                  <a:cubicBezTo>
                    <a:pt x="751" y="821"/>
                    <a:pt x="751" y="816"/>
                    <a:pt x="752" y="815"/>
                  </a:cubicBezTo>
                  <a:cubicBezTo>
                    <a:pt x="755" y="813"/>
                    <a:pt x="755" y="815"/>
                    <a:pt x="756" y="815"/>
                  </a:cubicBezTo>
                  <a:cubicBezTo>
                    <a:pt x="760" y="815"/>
                    <a:pt x="763" y="814"/>
                    <a:pt x="768" y="814"/>
                  </a:cubicBezTo>
                  <a:cubicBezTo>
                    <a:pt x="771" y="814"/>
                    <a:pt x="771" y="817"/>
                    <a:pt x="773" y="813"/>
                  </a:cubicBezTo>
                  <a:cubicBezTo>
                    <a:pt x="774" y="811"/>
                    <a:pt x="770" y="809"/>
                    <a:pt x="769" y="809"/>
                  </a:cubicBezTo>
                  <a:cubicBezTo>
                    <a:pt x="765" y="808"/>
                    <a:pt x="765" y="808"/>
                    <a:pt x="763" y="804"/>
                  </a:cubicBezTo>
                  <a:cubicBezTo>
                    <a:pt x="761" y="801"/>
                    <a:pt x="761" y="803"/>
                    <a:pt x="759" y="802"/>
                  </a:cubicBezTo>
                  <a:cubicBezTo>
                    <a:pt x="757" y="802"/>
                    <a:pt x="754" y="800"/>
                    <a:pt x="752" y="801"/>
                  </a:cubicBezTo>
                  <a:cubicBezTo>
                    <a:pt x="751" y="801"/>
                    <a:pt x="747" y="802"/>
                    <a:pt x="747" y="802"/>
                  </a:cubicBezTo>
                  <a:cubicBezTo>
                    <a:pt x="741" y="802"/>
                    <a:pt x="739" y="800"/>
                    <a:pt x="734" y="803"/>
                  </a:cubicBezTo>
                  <a:cubicBezTo>
                    <a:pt x="740" y="806"/>
                    <a:pt x="739" y="807"/>
                    <a:pt x="743" y="813"/>
                  </a:cubicBezTo>
                  <a:cubicBezTo>
                    <a:pt x="739" y="815"/>
                    <a:pt x="725" y="809"/>
                    <a:pt x="726" y="814"/>
                  </a:cubicBezTo>
                  <a:cubicBezTo>
                    <a:pt x="731" y="818"/>
                    <a:pt x="733" y="815"/>
                    <a:pt x="739" y="816"/>
                  </a:cubicBezTo>
                  <a:close/>
                  <a:moveTo>
                    <a:pt x="1185" y="330"/>
                  </a:moveTo>
                  <a:cubicBezTo>
                    <a:pt x="1189" y="331"/>
                    <a:pt x="1192" y="328"/>
                    <a:pt x="1192" y="323"/>
                  </a:cubicBezTo>
                  <a:cubicBezTo>
                    <a:pt x="1195" y="325"/>
                    <a:pt x="1197" y="322"/>
                    <a:pt x="1199" y="319"/>
                  </a:cubicBezTo>
                  <a:cubicBezTo>
                    <a:pt x="1196" y="317"/>
                    <a:pt x="1199" y="313"/>
                    <a:pt x="1197" y="312"/>
                  </a:cubicBezTo>
                  <a:cubicBezTo>
                    <a:pt x="1194" y="311"/>
                    <a:pt x="1192" y="309"/>
                    <a:pt x="1188" y="310"/>
                  </a:cubicBezTo>
                  <a:cubicBezTo>
                    <a:pt x="1193" y="303"/>
                    <a:pt x="1172" y="295"/>
                    <a:pt x="1176" y="304"/>
                  </a:cubicBezTo>
                  <a:cubicBezTo>
                    <a:pt x="1170" y="303"/>
                    <a:pt x="1168" y="306"/>
                    <a:pt x="1162" y="304"/>
                  </a:cubicBezTo>
                  <a:cubicBezTo>
                    <a:pt x="1163" y="306"/>
                    <a:pt x="1163" y="308"/>
                    <a:pt x="1163" y="310"/>
                  </a:cubicBezTo>
                  <a:cubicBezTo>
                    <a:pt x="1161" y="307"/>
                    <a:pt x="1160" y="304"/>
                    <a:pt x="1156" y="304"/>
                  </a:cubicBezTo>
                  <a:cubicBezTo>
                    <a:pt x="1153" y="304"/>
                    <a:pt x="1152" y="307"/>
                    <a:pt x="1153" y="310"/>
                  </a:cubicBezTo>
                  <a:cubicBezTo>
                    <a:pt x="1151" y="308"/>
                    <a:pt x="1149" y="304"/>
                    <a:pt x="1146" y="305"/>
                  </a:cubicBezTo>
                  <a:cubicBezTo>
                    <a:pt x="1148" y="311"/>
                    <a:pt x="1145" y="308"/>
                    <a:pt x="1143" y="311"/>
                  </a:cubicBezTo>
                  <a:cubicBezTo>
                    <a:pt x="1142" y="313"/>
                    <a:pt x="1141" y="315"/>
                    <a:pt x="1140" y="318"/>
                  </a:cubicBezTo>
                  <a:cubicBezTo>
                    <a:pt x="1138" y="315"/>
                    <a:pt x="1137" y="313"/>
                    <a:pt x="1135" y="310"/>
                  </a:cubicBezTo>
                  <a:cubicBezTo>
                    <a:pt x="1137" y="311"/>
                    <a:pt x="1139" y="310"/>
                    <a:pt x="1139" y="308"/>
                  </a:cubicBezTo>
                  <a:cubicBezTo>
                    <a:pt x="1139" y="306"/>
                    <a:pt x="1135" y="305"/>
                    <a:pt x="1134" y="304"/>
                  </a:cubicBezTo>
                  <a:cubicBezTo>
                    <a:pt x="1130" y="301"/>
                    <a:pt x="1130" y="300"/>
                    <a:pt x="1124" y="300"/>
                  </a:cubicBezTo>
                  <a:cubicBezTo>
                    <a:pt x="1125" y="303"/>
                    <a:pt x="1127" y="302"/>
                    <a:pt x="1130" y="303"/>
                  </a:cubicBezTo>
                  <a:cubicBezTo>
                    <a:pt x="1131" y="310"/>
                    <a:pt x="1123" y="302"/>
                    <a:pt x="1120" y="305"/>
                  </a:cubicBezTo>
                  <a:cubicBezTo>
                    <a:pt x="1117" y="308"/>
                    <a:pt x="1123" y="308"/>
                    <a:pt x="1122" y="310"/>
                  </a:cubicBezTo>
                  <a:cubicBezTo>
                    <a:pt x="1121" y="312"/>
                    <a:pt x="1118" y="310"/>
                    <a:pt x="1117" y="309"/>
                  </a:cubicBezTo>
                  <a:cubicBezTo>
                    <a:pt x="1117" y="310"/>
                    <a:pt x="1117" y="311"/>
                    <a:pt x="1117" y="312"/>
                  </a:cubicBezTo>
                  <a:cubicBezTo>
                    <a:pt x="1115" y="312"/>
                    <a:pt x="1115" y="312"/>
                    <a:pt x="1113" y="313"/>
                  </a:cubicBezTo>
                  <a:cubicBezTo>
                    <a:pt x="1118" y="315"/>
                    <a:pt x="1120" y="314"/>
                    <a:pt x="1125" y="312"/>
                  </a:cubicBezTo>
                  <a:cubicBezTo>
                    <a:pt x="1127" y="311"/>
                    <a:pt x="1132" y="314"/>
                    <a:pt x="1135" y="314"/>
                  </a:cubicBezTo>
                  <a:cubicBezTo>
                    <a:pt x="1133" y="315"/>
                    <a:pt x="1131" y="316"/>
                    <a:pt x="1129" y="317"/>
                  </a:cubicBezTo>
                  <a:cubicBezTo>
                    <a:pt x="1131" y="318"/>
                    <a:pt x="1133" y="319"/>
                    <a:pt x="1135" y="318"/>
                  </a:cubicBezTo>
                  <a:cubicBezTo>
                    <a:pt x="1135" y="318"/>
                    <a:pt x="1135" y="319"/>
                    <a:pt x="1135" y="320"/>
                  </a:cubicBezTo>
                  <a:cubicBezTo>
                    <a:pt x="1129" y="319"/>
                    <a:pt x="1123" y="322"/>
                    <a:pt x="1117" y="322"/>
                  </a:cubicBezTo>
                  <a:cubicBezTo>
                    <a:pt x="1118" y="326"/>
                    <a:pt x="1128" y="324"/>
                    <a:pt x="1131" y="324"/>
                  </a:cubicBezTo>
                  <a:cubicBezTo>
                    <a:pt x="1130" y="326"/>
                    <a:pt x="1131" y="328"/>
                    <a:pt x="1133" y="327"/>
                  </a:cubicBezTo>
                  <a:cubicBezTo>
                    <a:pt x="1133" y="328"/>
                    <a:pt x="1133" y="329"/>
                    <a:pt x="1133" y="329"/>
                  </a:cubicBezTo>
                  <a:cubicBezTo>
                    <a:pt x="1133" y="329"/>
                    <a:pt x="1134" y="329"/>
                    <a:pt x="1135" y="329"/>
                  </a:cubicBezTo>
                  <a:cubicBezTo>
                    <a:pt x="1133" y="334"/>
                    <a:pt x="1126" y="332"/>
                    <a:pt x="1128" y="337"/>
                  </a:cubicBezTo>
                  <a:cubicBezTo>
                    <a:pt x="1132" y="337"/>
                    <a:pt x="1137" y="336"/>
                    <a:pt x="1142" y="336"/>
                  </a:cubicBezTo>
                  <a:cubicBezTo>
                    <a:pt x="1143" y="335"/>
                    <a:pt x="1145" y="339"/>
                    <a:pt x="1146" y="340"/>
                  </a:cubicBezTo>
                  <a:cubicBezTo>
                    <a:pt x="1147" y="341"/>
                    <a:pt x="1150" y="341"/>
                    <a:pt x="1152" y="341"/>
                  </a:cubicBezTo>
                  <a:cubicBezTo>
                    <a:pt x="1156" y="342"/>
                    <a:pt x="1159" y="342"/>
                    <a:pt x="1163" y="340"/>
                  </a:cubicBezTo>
                  <a:cubicBezTo>
                    <a:pt x="1165" y="339"/>
                    <a:pt x="1165" y="338"/>
                    <a:pt x="1167" y="337"/>
                  </a:cubicBezTo>
                  <a:cubicBezTo>
                    <a:pt x="1169" y="337"/>
                    <a:pt x="1171" y="337"/>
                    <a:pt x="1174" y="337"/>
                  </a:cubicBezTo>
                  <a:cubicBezTo>
                    <a:pt x="1176" y="335"/>
                    <a:pt x="1182" y="329"/>
                    <a:pt x="1185" y="330"/>
                  </a:cubicBezTo>
                  <a:close/>
                  <a:moveTo>
                    <a:pt x="1134" y="234"/>
                  </a:moveTo>
                  <a:cubicBezTo>
                    <a:pt x="1133" y="230"/>
                    <a:pt x="1130" y="222"/>
                    <a:pt x="1131" y="218"/>
                  </a:cubicBezTo>
                  <a:cubicBezTo>
                    <a:pt x="1134" y="209"/>
                    <a:pt x="1136" y="198"/>
                    <a:pt x="1142" y="190"/>
                  </a:cubicBezTo>
                  <a:cubicBezTo>
                    <a:pt x="1147" y="186"/>
                    <a:pt x="1151" y="181"/>
                    <a:pt x="1155" y="176"/>
                  </a:cubicBezTo>
                  <a:cubicBezTo>
                    <a:pt x="1156" y="175"/>
                    <a:pt x="1153" y="164"/>
                    <a:pt x="1153" y="162"/>
                  </a:cubicBezTo>
                  <a:cubicBezTo>
                    <a:pt x="1152" y="158"/>
                    <a:pt x="1153" y="152"/>
                    <a:pt x="1149" y="149"/>
                  </a:cubicBezTo>
                  <a:cubicBezTo>
                    <a:pt x="1145" y="146"/>
                    <a:pt x="1141" y="143"/>
                    <a:pt x="1137" y="140"/>
                  </a:cubicBezTo>
                  <a:cubicBezTo>
                    <a:pt x="1143" y="134"/>
                    <a:pt x="1149" y="128"/>
                    <a:pt x="1155" y="122"/>
                  </a:cubicBezTo>
                  <a:cubicBezTo>
                    <a:pt x="1149" y="118"/>
                    <a:pt x="1145" y="116"/>
                    <a:pt x="1141" y="108"/>
                  </a:cubicBezTo>
                  <a:cubicBezTo>
                    <a:pt x="1139" y="102"/>
                    <a:pt x="1146" y="95"/>
                    <a:pt x="1149" y="90"/>
                  </a:cubicBezTo>
                  <a:cubicBezTo>
                    <a:pt x="1153" y="84"/>
                    <a:pt x="1159" y="82"/>
                    <a:pt x="1164" y="78"/>
                  </a:cubicBezTo>
                  <a:cubicBezTo>
                    <a:pt x="1170" y="74"/>
                    <a:pt x="1174" y="71"/>
                    <a:pt x="1179" y="65"/>
                  </a:cubicBezTo>
                  <a:cubicBezTo>
                    <a:pt x="1177" y="64"/>
                    <a:pt x="1175" y="62"/>
                    <a:pt x="1174" y="61"/>
                  </a:cubicBezTo>
                  <a:cubicBezTo>
                    <a:pt x="1180" y="60"/>
                    <a:pt x="1186" y="60"/>
                    <a:pt x="1191" y="57"/>
                  </a:cubicBezTo>
                  <a:cubicBezTo>
                    <a:pt x="1198" y="53"/>
                    <a:pt x="1205" y="49"/>
                    <a:pt x="1211" y="45"/>
                  </a:cubicBezTo>
                  <a:cubicBezTo>
                    <a:pt x="1204" y="42"/>
                    <a:pt x="1196" y="38"/>
                    <a:pt x="1188" y="36"/>
                  </a:cubicBezTo>
                  <a:cubicBezTo>
                    <a:pt x="1183" y="35"/>
                    <a:pt x="1172" y="34"/>
                    <a:pt x="1168" y="39"/>
                  </a:cubicBezTo>
                  <a:cubicBezTo>
                    <a:pt x="1166" y="42"/>
                    <a:pt x="1164" y="46"/>
                    <a:pt x="1160" y="46"/>
                  </a:cubicBezTo>
                  <a:cubicBezTo>
                    <a:pt x="1156" y="45"/>
                    <a:pt x="1151" y="44"/>
                    <a:pt x="1147" y="43"/>
                  </a:cubicBezTo>
                  <a:cubicBezTo>
                    <a:pt x="1141" y="42"/>
                    <a:pt x="1131" y="50"/>
                    <a:pt x="1126" y="52"/>
                  </a:cubicBezTo>
                  <a:cubicBezTo>
                    <a:pt x="1127" y="50"/>
                    <a:pt x="1137" y="35"/>
                    <a:pt x="1130" y="35"/>
                  </a:cubicBezTo>
                  <a:cubicBezTo>
                    <a:pt x="1124" y="35"/>
                    <a:pt x="1118" y="36"/>
                    <a:pt x="1113" y="32"/>
                  </a:cubicBezTo>
                  <a:cubicBezTo>
                    <a:pt x="1121" y="29"/>
                    <a:pt x="1129" y="26"/>
                    <a:pt x="1137" y="23"/>
                  </a:cubicBezTo>
                  <a:cubicBezTo>
                    <a:pt x="1121" y="16"/>
                    <a:pt x="1107" y="9"/>
                    <a:pt x="1091" y="6"/>
                  </a:cubicBezTo>
                  <a:cubicBezTo>
                    <a:pt x="1072" y="4"/>
                    <a:pt x="1054" y="0"/>
                    <a:pt x="1035" y="2"/>
                  </a:cubicBezTo>
                  <a:cubicBezTo>
                    <a:pt x="1028" y="3"/>
                    <a:pt x="1021" y="3"/>
                    <a:pt x="1015" y="4"/>
                  </a:cubicBezTo>
                  <a:cubicBezTo>
                    <a:pt x="1012" y="4"/>
                    <a:pt x="1008" y="3"/>
                    <a:pt x="1006" y="5"/>
                  </a:cubicBezTo>
                  <a:cubicBezTo>
                    <a:pt x="1002" y="6"/>
                    <a:pt x="1002" y="14"/>
                    <a:pt x="998" y="13"/>
                  </a:cubicBezTo>
                  <a:cubicBezTo>
                    <a:pt x="992" y="12"/>
                    <a:pt x="987" y="11"/>
                    <a:pt x="982" y="10"/>
                  </a:cubicBezTo>
                  <a:cubicBezTo>
                    <a:pt x="975" y="9"/>
                    <a:pt x="967" y="6"/>
                    <a:pt x="961" y="9"/>
                  </a:cubicBezTo>
                  <a:cubicBezTo>
                    <a:pt x="952" y="13"/>
                    <a:pt x="943" y="17"/>
                    <a:pt x="934" y="21"/>
                  </a:cubicBezTo>
                  <a:cubicBezTo>
                    <a:pt x="942" y="27"/>
                    <a:pt x="952" y="31"/>
                    <a:pt x="957" y="40"/>
                  </a:cubicBezTo>
                  <a:cubicBezTo>
                    <a:pt x="942" y="34"/>
                    <a:pt x="927" y="30"/>
                    <a:pt x="911" y="26"/>
                  </a:cubicBezTo>
                  <a:cubicBezTo>
                    <a:pt x="907" y="25"/>
                    <a:pt x="899" y="28"/>
                    <a:pt x="895" y="29"/>
                  </a:cubicBezTo>
                  <a:cubicBezTo>
                    <a:pt x="884" y="30"/>
                    <a:pt x="872" y="32"/>
                    <a:pt x="861" y="33"/>
                  </a:cubicBezTo>
                  <a:cubicBezTo>
                    <a:pt x="857" y="34"/>
                    <a:pt x="849" y="33"/>
                    <a:pt x="845" y="35"/>
                  </a:cubicBezTo>
                  <a:cubicBezTo>
                    <a:pt x="838" y="39"/>
                    <a:pt x="832" y="42"/>
                    <a:pt x="826" y="45"/>
                  </a:cubicBezTo>
                  <a:cubicBezTo>
                    <a:pt x="810" y="53"/>
                    <a:pt x="795" y="61"/>
                    <a:pt x="779" y="69"/>
                  </a:cubicBezTo>
                  <a:cubicBezTo>
                    <a:pt x="785" y="75"/>
                    <a:pt x="792" y="74"/>
                    <a:pt x="800" y="75"/>
                  </a:cubicBezTo>
                  <a:cubicBezTo>
                    <a:pt x="798" y="80"/>
                    <a:pt x="796" y="84"/>
                    <a:pt x="795" y="88"/>
                  </a:cubicBezTo>
                  <a:cubicBezTo>
                    <a:pt x="793" y="93"/>
                    <a:pt x="792" y="92"/>
                    <a:pt x="787" y="92"/>
                  </a:cubicBezTo>
                  <a:cubicBezTo>
                    <a:pt x="780" y="93"/>
                    <a:pt x="774" y="94"/>
                    <a:pt x="767" y="96"/>
                  </a:cubicBezTo>
                  <a:cubicBezTo>
                    <a:pt x="758" y="99"/>
                    <a:pt x="749" y="101"/>
                    <a:pt x="740" y="104"/>
                  </a:cubicBezTo>
                  <a:cubicBezTo>
                    <a:pt x="738" y="105"/>
                    <a:pt x="738" y="110"/>
                    <a:pt x="738" y="112"/>
                  </a:cubicBezTo>
                  <a:cubicBezTo>
                    <a:pt x="737" y="114"/>
                    <a:pt x="741" y="118"/>
                    <a:pt x="742" y="119"/>
                  </a:cubicBezTo>
                  <a:cubicBezTo>
                    <a:pt x="745" y="123"/>
                    <a:pt x="748" y="130"/>
                    <a:pt x="752" y="133"/>
                  </a:cubicBezTo>
                  <a:cubicBezTo>
                    <a:pt x="758" y="136"/>
                    <a:pt x="763" y="139"/>
                    <a:pt x="768" y="142"/>
                  </a:cubicBezTo>
                  <a:cubicBezTo>
                    <a:pt x="771" y="144"/>
                    <a:pt x="778" y="150"/>
                    <a:pt x="781" y="150"/>
                  </a:cubicBezTo>
                  <a:cubicBezTo>
                    <a:pt x="787" y="149"/>
                    <a:pt x="793" y="148"/>
                    <a:pt x="799" y="147"/>
                  </a:cubicBezTo>
                  <a:cubicBezTo>
                    <a:pt x="810" y="146"/>
                    <a:pt x="819" y="148"/>
                    <a:pt x="830" y="150"/>
                  </a:cubicBezTo>
                  <a:cubicBezTo>
                    <a:pt x="835" y="151"/>
                    <a:pt x="841" y="152"/>
                    <a:pt x="846" y="153"/>
                  </a:cubicBezTo>
                  <a:cubicBezTo>
                    <a:pt x="849" y="153"/>
                    <a:pt x="855" y="163"/>
                    <a:pt x="856" y="165"/>
                  </a:cubicBezTo>
                  <a:cubicBezTo>
                    <a:pt x="864" y="175"/>
                    <a:pt x="868" y="186"/>
                    <a:pt x="873" y="197"/>
                  </a:cubicBezTo>
                  <a:cubicBezTo>
                    <a:pt x="875" y="204"/>
                    <a:pt x="876" y="204"/>
                    <a:pt x="874" y="210"/>
                  </a:cubicBezTo>
                  <a:cubicBezTo>
                    <a:pt x="872" y="216"/>
                    <a:pt x="869" y="220"/>
                    <a:pt x="873" y="224"/>
                  </a:cubicBezTo>
                  <a:cubicBezTo>
                    <a:pt x="878" y="229"/>
                    <a:pt x="883" y="231"/>
                    <a:pt x="881" y="238"/>
                  </a:cubicBezTo>
                  <a:cubicBezTo>
                    <a:pt x="880" y="245"/>
                    <a:pt x="877" y="248"/>
                    <a:pt x="881" y="253"/>
                  </a:cubicBezTo>
                  <a:cubicBezTo>
                    <a:pt x="887" y="259"/>
                    <a:pt x="887" y="259"/>
                    <a:pt x="894" y="257"/>
                  </a:cubicBezTo>
                  <a:cubicBezTo>
                    <a:pt x="900" y="255"/>
                    <a:pt x="905" y="254"/>
                    <a:pt x="910" y="252"/>
                  </a:cubicBezTo>
                  <a:cubicBezTo>
                    <a:pt x="910" y="256"/>
                    <a:pt x="909" y="260"/>
                    <a:pt x="909" y="265"/>
                  </a:cubicBezTo>
                  <a:cubicBezTo>
                    <a:pt x="909" y="266"/>
                    <a:pt x="904" y="267"/>
                    <a:pt x="903" y="268"/>
                  </a:cubicBezTo>
                  <a:cubicBezTo>
                    <a:pt x="899" y="269"/>
                    <a:pt x="895" y="271"/>
                    <a:pt x="891" y="272"/>
                  </a:cubicBezTo>
                  <a:cubicBezTo>
                    <a:pt x="890" y="273"/>
                    <a:pt x="890" y="278"/>
                    <a:pt x="890" y="279"/>
                  </a:cubicBezTo>
                  <a:cubicBezTo>
                    <a:pt x="890" y="284"/>
                    <a:pt x="887" y="294"/>
                    <a:pt x="888" y="299"/>
                  </a:cubicBezTo>
                  <a:cubicBezTo>
                    <a:pt x="891" y="307"/>
                    <a:pt x="894" y="314"/>
                    <a:pt x="897" y="322"/>
                  </a:cubicBezTo>
                  <a:cubicBezTo>
                    <a:pt x="901" y="335"/>
                    <a:pt x="909" y="345"/>
                    <a:pt x="916" y="356"/>
                  </a:cubicBezTo>
                  <a:cubicBezTo>
                    <a:pt x="920" y="362"/>
                    <a:pt x="924" y="369"/>
                    <a:pt x="928" y="375"/>
                  </a:cubicBezTo>
                  <a:cubicBezTo>
                    <a:pt x="930" y="379"/>
                    <a:pt x="936" y="379"/>
                    <a:pt x="940" y="380"/>
                  </a:cubicBezTo>
                  <a:cubicBezTo>
                    <a:pt x="946" y="383"/>
                    <a:pt x="953" y="385"/>
                    <a:pt x="959" y="388"/>
                  </a:cubicBezTo>
                  <a:cubicBezTo>
                    <a:pt x="961" y="388"/>
                    <a:pt x="970" y="389"/>
                    <a:pt x="970" y="387"/>
                  </a:cubicBezTo>
                  <a:cubicBezTo>
                    <a:pt x="975" y="375"/>
                    <a:pt x="979" y="362"/>
                    <a:pt x="983" y="349"/>
                  </a:cubicBezTo>
                  <a:cubicBezTo>
                    <a:pt x="986" y="339"/>
                    <a:pt x="990" y="329"/>
                    <a:pt x="993" y="318"/>
                  </a:cubicBezTo>
                  <a:cubicBezTo>
                    <a:pt x="995" y="313"/>
                    <a:pt x="995" y="313"/>
                    <a:pt x="1000" y="311"/>
                  </a:cubicBezTo>
                  <a:cubicBezTo>
                    <a:pt x="1007" y="309"/>
                    <a:pt x="1014" y="307"/>
                    <a:pt x="1020" y="305"/>
                  </a:cubicBezTo>
                  <a:cubicBezTo>
                    <a:pt x="1024" y="303"/>
                    <a:pt x="1031" y="303"/>
                    <a:pt x="1034" y="300"/>
                  </a:cubicBezTo>
                  <a:cubicBezTo>
                    <a:pt x="1038" y="297"/>
                    <a:pt x="1042" y="290"/>
                    <a:pt x="1045" y="286"/>
                  </a:cubicBezTo>
                  <a:cubicBezTo>
                    <a:pt x="1048" y="282"/>
                    <a:pt x="1049" y="280"/>
                    <a:pt x="1054" y="279"/>
                  </a:cubicBezTo>
                  <a:cubicBezTo>
                    <a:pt x="1060" y="277"/>
                    <a:pt x="1066" y="276"/>
                    <a:pt x="1072" y="274"/>
                  </a:cubicBezTo>
                  <a:cubicBezTo>
                    <a:pt x="1081" y="272"/>
                    <a:pt x="1092" y="271"/>
                    <a:pt x="1100" y="266"/>
                  </a:cubicBezTo>
                  <a:cubicBezTo>
                    <a:pt x="1111" y="260"/>
                    <a:pt x="1121" y="253"/>
                    <a:pt x="1131" y="247"/>
                  </a:cubicBezTo>
                  <a:cubicBezTo>
                    <a:pt x="1136" y="241"/>
                    <a:pt x="1136" y="241"/>
                    <a:pt x="1134" y="234"/>
                  </a:cubicBezTo>
                  <a:close/>
                  <a:moveTo>
                    <a:pt x="2155" y="814"/>
                  </a:moveTo>
                  <a:cubicBezTo>
                    <a:pt x="2157" y="813"/>
                    <a:pt x="2161" y="813"/>
                    <a:pt x="2161" y="810"/>
                  </a:cubicBezTo>
                  <a:cubicBezTo>
                    <a:pt x="2161" y="807"/>
                    <a:pt x="2162" y="804"/>
                    <a:pt x="2165" y="804"/>
                  </a:cubicBezTo>
                  <a:cubicBezTo>
                    <a:pt x="2165" y="801"/>
                    <a:pt x="2165" y="799"/>
                    <a:pt x="2162" y="799"/>
                  </a:cubicBezTo>
                  <a:cubicBezTo>
                    <a:pt x="2162" y="799"/>
                    <a:pt x="2162" y="800"/>
                    <a:pt x="2162" y="801"/>
                  </a:cubicBezTo>
                  <a:cubicBezTo>
                    <a:pt x="2155" y="797"/>
                    <a:pt x="2151" y="803"/>
                    <a:pt x="2146" y="806"/>
                  </a:cubicBezTo>
                  <a:cubicBezTo>
                    <a:pt x="2146" y="811"/>
                    <a:pt x="2145" y="812"/>
                    <a:pt x="2149" y="815"/>
                  </a:cubicBezTo>
                  <a:cubicBezTo>
                    <a:pt x="2151" y="816"/>
                    <a:pt x="2152" y="816"/>
                    <a:pt x="2154" y="816"/>
                  </a:cubicBezTo>
                  <a:cubicBezTo>
                    <a:pt x="2156" y="816"/>
                    <a:pt x="2154" y="814"/>
                    <a:pt x="2155" y="814"/>
                  </a:cubicBezTo>
                  <a:close/>
                  <a:moveTo>
                    <a:pt x="2124" y="1024"/>
                  </a:moveTo>
                  <a:cubicBezTo>
                    <a:pt x="2125" y="1017"/>
                    <a:pt x="2124" y="1009"/>
                    <a:pt x="2126" y="1003"/>
                  </a:cubicBezTo>
                  <a:cubicBezTo>
                    <a:pt x="2128" y="996"/>
                    <a:pt x="2120" y="991"/>
                    <a:pt x="2115" y="997"/>
                  </a:cubicBezTo>
                  <a:cubicBezTo>
                    <a:pt x="2119" y="993"/>
                    <a:pt x="2115" y="993"/>
                    <a:pt x="2115" y="990"/>
                  </a:cubicBezTo>
                  <a:cubicBezTo>
                    <a:pt x="2114" y="988"/>
                    <a:pt x="2114" y="983"/>
                    <a:pt x="2113" y="982"/>
                  </a:cubicBezTo>
                  <a:cubicBezTo>
                    <a:pt x="2111" y="982"/>
                    <a:pt x="2107" y="981"/>
                    <a:pt x="2107" y="979"/>
                  </a:cubicBezTo>
                  <a:cubicBezTo>
                    <a:pt x="2106" y="976"/>
                    <a:pt x="2109" y="975"/>
                    <a:pt x="2109" y="972"/>
                  </a:cubicBezTo>
                  <a:cubicBezTo>
                    <a:pt x="2108" y="969"/>
                    <a:pt x="2103" y="969"/>
                    <a:pt x="2103" y="967"/>
                  </a:cubicBezTo>
                  <a:cubicBezTo>
                    <a:pt x="2103" y="963"/>
                    <a:pt x="2102" y="965"/>
                    <a:pt x="2099" y="963"/>
                  </a:cubicBezTo>
                  <a:cubicBezTo>
                    <a:pt x="2096" y="961"/>
                    <a:pt x="2100" y="960"/>
                    <a:pt x="2095" y="959"/>
                  </a:cubicBezTo>
                  <a:cubicBezTo>
                    <a:pt x="2092" y="959"/>
                    <a:pt x="2090" y="959"/>
                    <a:pt x="2089" y="957"/>
                  </a:cubicBezTo>
                  <a:cubicBezTo>
                    <a:pt x="2085" y="952"/>
                    <a:pt x="2081" y="951"/>
                    <a:pt x="2077" y="947"/>
                  </a:cubicBezTo>
                  <a:cubicBezTo>
                    <a:pt x="2073" y="944"/>
                    <a:pt x="2068" y="941"/>
                    <a:pt x="2065" y="937"/>
                  </a:cubicBezTo>
                  <a:cubicBezTo>
                    <a:pt x="2062" y="932"/>
                    <a:pt x="2063" y="929"/>
                    <a:pt x="2056" y="928"/>
                  </a:cubicBezTo>
                  <a:cubicBezTo>
                    <a:pt x="2054" y="928"/>
                    <a:pt x="2044" y="924"/>
                    <a:pt x="2043" y="926"/>
                  </a:cubicBezTo>
                  <a:cubicBezTo>
                    <a:pt x="2041" y="928"/>
                    <a:pt x="2049" y="938"/>
                    <a:pt x="2051" y="940"/>
                  </a:cubicBezTo>
                  <a:cubicBezTo>
                    <a:pt x="2054" y="942"/>
                    <a:pt x="2061" y="944"/>
                    <a:pt x="2061" y="949"/>
                  </a:cubicBezTo>
                  <a:cubicBezTo>
                    <a:pt x="2061" y="956"/>
                    <a:pt x="2069" y="955"/>
                    <a:pt x="2070" y="961"/>
                  </a:cubicBezTo>
                  <a:cubicBezTo>
                    <a:pt x="2071" y="964"/>
                    <a:pt x="2072" y="968"/>
                    <a:pt x="2073" y="971"/>
                  </a:cubicBezTo>
                  <a:cubicBezTo>
                    <a:pt x="2074" y="974"/>
                    <a:pt x="2076" y="973"/>
                    <a:pt x="2077" y="974"/>
                  </a:cubicBezTo>
                  <a:cubicBezTo>
                    <a:pt x="2081" y="978"/>
                    <a:pt x="2083" y="987"/>
                    <a:pt x="2086" y="992"/>
                  </a:cubicBezTo>
                  <a:cubicBezTo>
                    <a:pt x="2088" y="997"/>
                    <a:pt x="2091" y="1000"/>
                    <a:pt x="2094" y="1003"/>
                  </a:cubicBezTo>
                  <a:cubicBezTo>
                    <a:pt x="2101" y="1010"/>
                    <a:pt x="2107" y="1018"/>
                    <a:pt x="2115" y="1024"/>
                  </a:cubicBezTo>
                  <a:cubicBezTo>
                    <a:pt x="2115" y="1023"/>
                    <a:pt x="2115" y="1021"/>
                    <a:pt x="2115" y="1020"/>
                  </a:cubicBezTo>
                  <a:cubicBezTo>
                    <a:pt x="2119" y="1024"/>
                    <a:pt x="2121" y="1018"/>
                    <a:pt x="2124" y="1024"/>
                  </a:cubicBezTo>
                  <a:close/>
                  <a:moveTo>
                    <a:pt x="2141" y="995"/>
                  </a:moveTo>
                  <a:cubicBezTo>
                    <a:pt x="2137" y="991"/>
                    <a:pt x="2138" y="1000"/>
                    <a:pt x="2139" y="1001"/>
                  </a:cubicBezTo>
                  <a:cubicBezTo>
                    <a:pt x="2144" y="1003"/>
                    <a:pt x="2144" y="997"/>
                    <a:pt x="2141" y="995"/>
                  </a:cubicBezTo>
                  <a:close/>
                  <a:moveTo>
                    <a:pt x="2185" y="1039"/>
                  </a:moveTo>
                  <a:cubicBezTo>
                    <a:pt x="2181" y="1040"/>
                    <a:pt x="2176" y="1037"/>
                    <a:pt x="2177" y="1032"/>
                  </a:cubicBezTo>
                  <a:cubicBezTo>
                    <a:pt x="2174" y="1033"/>
                    <a:pt x="2167" y="1032"/>
                    <a:pt x="2166" y="1030"/>
                  </a:cubicBezTo>
                  <a:cubicBezTo>
                    <a:pt x="2163" y="1027"/>
                    <a:pt x="2162" y="1029"/>
                    <a:pt x="2161" y="1032"/>
                  </a:cubicBezTo>
                  <a:cubicBezTo>
                    <a:pt x="2161" y="1033"/>
                    <a:pt x="2159" y="1032"/>
                    <a:pt x="2157" y="1032"/>
                  </a:cubicBezTo>
                  <a:cubicBezTo>
                    <a:pt x="2151" y="1032"/>
                    <a:pt x="2147" y="1033"/>
                    <a:pt x="2144" y="1027"/>
                  </a:cubicBezTo>
                  <a:cubicBezTo>
                    <a:pt x="2143" y="1027"/>
                    <a:pt x="2136" y="1025"/>
                    <a:pt x="2134" y="1024"/>
                  </a:cubicBezTo>
                  <a:cubicBezTo>
                    <a:pt x="2133" y="1026"/>
                    <a:pt x="2131" y="1025"/>
                    <a:pt x="2128" y="1024"/>
                  </a:cubicBezTo>
                  <a:cubicBezTo>
                    <a:pt x="2126" y="1024"/>
                    <a:pt x="2126" y="1025"/>
                    <a:pt x="2124" y="1026"/>
                  </a:cubicBezTo>
                  <a:cubicBezTo>
                    <a:pt x="2119" y="1032"/>
                    <a:pt x="2126" y="1033"/>
                    <a:pt x="2130" y="1033"/>
                  </a:cubicBezTo>
                  <a:cubicBezTo>
                    <a:pt x="2130" y="1034"/>
                    <a:pt x="2130" y="1035"/>
                    <a:pt x="2129" y="1036"/>
                  </a:cubicBezTo>
                  <a:cubicBezTo>
                    <a:pt x="2134" y="1037"/>
                    <a:pt x="2139" y="1040"/>
                    <a:pt x="2143" y="1040"/>
                  </a:cubicBezTo>
                  <a:cubicBezTo>
                    <a:pt x="2146" y="1041"/>
                    <a:pt x="2148" y="1039"/>
                    <a:pt x="2151" y="1039"/>
                  </a:cubicBezTo>
                  <a:cubicBezTo>
                    <a:pt x="2153" y="1040"/>
                    <a:pt x="2156" y="1041"/>
                    <a:pt x="2158" y="1042"/>
                  </a:cubicBezTo>
                  <a:cubicBezTo>
                    <a:pt x="2160" y="1043"/>
                    <a:pt x="2162" y="1044"/>
                    <a:pt x="2164" y="1044"/>
                  </a:cubicBezTo>
                  <a:cubicBezTo>
                    <a:pt x="2166" y="1044"/>
                    <a:pt x="2168" y="1044"/>
                    <a:pt x="2169" y="1045"/>
                  </a:cubicBezTo>
                  <a:cubicBezTo>
                    <a:pt x="2170" y="1045"/>
                    <a:pt x="2171" y="1043"/>
                    <a:pt x="2172" y="1043"/>
                  </a:cubicBezTo>
                  <a:cubicBezTo>
                    <a:pt x="2176" y="1044"/>
                    <a:pt x="2178" y="1045"/>
                    <a:pt x="2183" y="1044"/>
                  </a:cubicBezTo>
                  <a:cubicBezTo>
                    <a:pt x="2186" y="1046"/>
                    <a:pt x="2190" y="1047"/>
                    <a:pt x="2193" y="1048"/>
                  </a:cubicBezTo>
                  <a:cubicBezTo>
                    <a:pt x="2189" y="1044"/>
                    <a:pt x="2194" y="1037"/>
                    <a:pt x="2185" y="1039"/>
                  </a:cubicBezTo>
                  <a:close/>
                  <a:moveTo>
                    <a:pt x="2119" y="990"/>
                  </a:moveTo>
                  <a:cubicBezTo>
                    <a:pt x="2121" y="992"/>
                    <a:pt x="2121" y="991"/>
                    <a:pt x="2123" y="991"/>
                  </a:cubicBezTo>
                  <a:cubicBezTo>
                    <a:pt x="2124" y="991"/>
                    <a:pt x="2124" y="993"/>
                    <a:pt x="2125" y="994"/>
                  </a:cubicBezTo>
                  <a:cubicBezTo>
                    <a:pt x="2126" y="996"/>
                    <a:pt x="2126" y="997"/>
                    <a:pt x="2127" y="998"/>
                  </a:cubicBezTo>
                  <a:cubicBezTo>
                    <a:pt x="2129" y="999"/>
                    <a:pt x="2130" y="1000"/>
                    <a:pt x="2132" y="1000"/>
                  </a:cubicBezTo>
                  <a:cubicBezTo>
                    <a:pt x="2130" y="998"/>
                    <a:pt x="2131" y="997"/>
                    <a:pt x="2132" y="995"/>
                  </a:cubicBezTo>
                  <a:cubicBezTo>
                    <a:pt x="2126" y="995"/>
                    <a:pt x="2129" y="986"/>
                    <a:pt x="2124" y="986"/>
                  </a:cubicBezTo>
                  <a:cubicBezTo>
                    <a:pt x="2124" y="987"/>
                    <a:pt x="2124" y="988"/>
                    <a:pt x="2124" y="988"/>
                  </a:cubicBezTo>
                  <a:cubicBezTo>
                    <a:pt x="2122" y="985"/>
                    <a:pt x="2121" y="988"/>
                    <a:pt x="2119" y="9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83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</a:rPr>
              <a:t>ZAGRANICZNE PRAKTYKI ZAWODOWE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" name="Group 52">
            <a:extLst>
              <a:ext uri="{FF2B5EF4-FFF2-40B4-BE49-F238E27FC236}">
                <a16:creationId xmlns:a16="http://schemas.microsoft.com/office/drawing/2014/main" xmlns="" id="{C2B63CBB-9A89-476C-B0F9-918AE75F1B62}"/>
              </a:ext>
            </a:extLst>
          </p:cNvPr>
          <p:cNvGrpSpPr/>
          <p:nvPr/>
        </p:nvGrpSpPr>
        <p:grpSpPr>
          <a:xfrm>
            <a:off x="10584147" y="4872860"/>
            <a:ext cx="1404653" cy="1797644"/>
            <a:chOff x="4375118" y="2717072"/>
            <a:chExt cx="1404653" cy="1797644"/>
          </a:xfrm>
          <a:solidFill>
            <a:schemeClr val="bg2">
              <a:lumMod val="75000"/>
            </a:schemeClr>
          </a:solidFill>
        </p:grpSpPr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xmlns="" id="{761B48F4-71CD-4E7B-AC7E-A986A1B3B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528" y="2769946"/>
              <a:ext cx="333842" cy="332783"/>
            </a:xfrm>
            <a:custGeom>
              <a:avLst/>
              <a:gdLst>
                <a:gd name="T0" fmla="*/ 38 w 120"/>
                <a:gd name="T1" fmla="*/ 116 h 120"/>
                <a:gd name="T2" fmla="*/ 63 w 120"/>
                <a:gd name="T3" fmla="*/ 120 h 120"/>
                <a:gd name="T4" fmla="*/ 85 w 120"/>
                <a:gd name="T5" fmla="*/ 115 h 120"/>
                <a:gd name="T6" fmla="*/ 105 w 120"/>
                <a:gd name="T7" fmla="*/ 100 h 120"/>
                <a:gd name="T8" fmla="*/ 120 w 120"/>
                <a:gd name="T9" fmla="*/ 60 h 120"/>
                <a:gd name="T10" fmla="*/ 109 w 120"/>
                <a:gd name="T11" fmla="*/ 26 h 120"/>
                <a:gd name="T12" fmla="*/ 57 w 120"/>
                <a:gd name="T13" fmla="*/ 1 h 120"/>
                <a:gd name="T14" fmla="*/ 30 w 120"/>
                <a:gd name="T15" fmla="*/ 8 h 120"/>
                <a:gd name="T16" fmla="*/ 6 w 120"/>
                <a:gd name="T17" fmla="*/ 34 h 120"/>
                <a:gd name="T18" fmla="*/ 0 w 120"/>
                <a:gd name="T19" fmla="*/ 61 h 120"/>
                <a:gd name="T20" fmla="*/ 6 w 120"/>
                <a:gd name="T21" fmla="*/ 87 h 120"/>
                <a:gd name="T22" fmla="*/ 38 w 120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0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5" y="100"/>
                  </a:cubicBezTo>
                  <a:cubicBezTo>
                    <a:pt x="115" y="88"/>
                    <a:pt x="120" y="75"/>
                    <a:pt x="120" y="60"/>
                  </a:cubicBezTo>
                  <a:cubicBezTo>
                    <a:pt x="120" y="47"/>
                    <a:pt x="117" y="36"/>
                    <a:pt x="109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6" y="5"/>
                    <a:pt x="30" y="8"/>
                  </a:cubicBezTo>
                  <a:cubicBezTo>
                    <a:pt x="19" y="15"/>
                    <a:pt x="11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3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xmlns="" id="{44408F6D-7FEB-4EE0-B0DF-8C625AEEE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18" y="2717072"/>
              <a:ext cx="1404653" cy="1797644"/>
            </a:xfrm>
            <a:custGeom>
              <a:avLst/>
              <a:gdLst>
                <a:gd name="T0" fmla="*/ 493 w 504"/>
                <a:gd name="T1" fmla="*/ 9 h 651"/>
                <a:gd name="T2" fmla="*/ 467 w 504"/>
                <a:gd name="T3" fmla="*/ 2 h 651"/>
                <a:gd name="T4" fmla="*/ 456 w 504"/>
                <a:gd name="T5" fmla="*/ 9 h 651"/>
                <a:gd name="T6" fmla="*/ 323 w 504"/>
                <a:gd name="T7" fmla="*/ 142 h 651"/>
                <a:gd name="T8" fmla="*/ 318 w 504"/>
                <a:gd name="T9" fmla="*/ 148 h 651"/>
                <a:gd name="T10" fmla="*/ 311 w 504"/>
                <a:gd name="T11" fmla="*/ 148 h 651"/>
                <a:gd name="T12" fmla="*/ 187 w 504"/>
                <a:gd name="T13" fmla="*/ 148 h 651"/>
                <a:gd name="T14" fmla="*/ 181 w 504"/>
                <a:gd name="T15" fmla="*/ 142 h 651"/>
                <a:gd name="T16" fmla="*/ 48 w 504"/>
                <a:gd name="T17" fmla="*/ 9 h 651"/>
                <a:gd name="T18" fmla="*/ 37 w 504"/>
                <a:gd name="T19" fmla="*/ 2 h 651"/>
                <a:gd name="T20" fmla="*/ 11 w 504"/>
                <a:gd name="T21" fmla="*/ 9 h 651"/>
                <a:gd name="T22" fmla="*/ 11 w 504"/>
                <a:gd name="T23" fmla="*/ 47 h 651"/>
                <a:gd name="T24" fmla="*/ 102 w 504"/>
                <a:gd name="T25" fmla="*/ 137 h 651"/>
                <a:gd name="T26" fmla="*/ 126 w 504"/>
                <a:gd name="T27" fmla="*/ 162 h 651"/>
                <a:gd name="T28" fmla="*/ 128 w 504"/>
                <a:gd name="T29" fmla="*/ 163 h 651"/>
                <a:gd name="T30" fmla="*/ 173 w 504"/>
                <a:gd name="T31" fmla="*/ 209 h 651"/>
                <a:gd name="T32" fmla="*/ 173 w 504"/>
                <a:gd name="T33" fmla="*/ 252 h 651"/>
                <a:gd name="T34" fmla="*/ 173 w 504"/>
                <a:gd name="T35" fmla="*/ 395 h 651"/>
                <a:gd name="T36" fmla="*/ 116 w 504"/>
                <a:gd name="T37" fmla="*/ 605 h 651"/>
                <a:gd name="T38" fmla="*/ 116 w 504"/>
                <a:gd name="T39" fmla="*/ 606 h 651"/>
                <a:gd name="T40" fmla="*/ 115 w 504"/>
                <a:gd name="T41" fmla="*/ 618 h 651"/>
                <a:gd name="T42" fmla="*/ 115 w 504"/>
                <a:gd name="T43" fmla="*/ 620 h 651"/>
                <a:gd name="T44" fmla="*/ 115 w 504"/>
                <a:gd name="T45" fmla="*/ 621 h 651"/>
                <a:gd name="T46" fmla="*/ 115 w 504"/>
                <a:gd name="T47" fmla="*/ 623 h 651"/>
                <a:gd name="T48" fmla="*/ 116 w 504"/>
                <a:gd name="T49" fmla="*/ 624 h 651"/>
                <a:gd name="T50" fmla="*/ 116 w 504"/>
                <a:gd name="T51" fmla="*/ 626 h 651"/>
                <a:gd name="T52" fmla="*/ 141 w 504"/>
                <a:gd name="T53" fmla="*/ 650 h 651"/>
                <a:gd name="T54" fmla="*/ 149 w 504"/>
                <a:gd name="T55" fmla="*/ 651 h 651"/>
                <a:gd name="T56" fmla="*/ 156 w 504"/>
                <a:gd name="T57" fmla="*/ 651 h 651"/>
                <a:gd name="T58" fmla="*/ 177 w 504"/>
                <a:gd name="T59" fmla="*/ 640 h 651"/>
                <a:gd name="T60" fmla="*/ 185 w 504"/>
                <a:gd name="T61" fmla="*/ 626 h 651"/>
                <a:gd name="T62" fmla="*/ 185 w 504"/>
                <a:gd name="T63" fmla="*/ 625 h 651"/>
                <a:gd name="T64" fmla="*/ 185 w 504"/>
                <a:gd name="T65" fmla="*/ 624 h 651"/>
                <a:gd name="T66" fmla="*/ 248 w 504"/>
                <a:gd name="T67" fmla="*/ 396 h 651"/>
                <a:gd name="T68" fmla="*/ 256 w 504"/>
                <a:gd name="T69" fmla="*/ 396 h 651"/>
                <a:gd name="T70" fmla="*/ 319 w 504"/>
                <a:gd name="T71" fmla="*/ 624 h 651"/>
                <a:gd name="T72" fmla="*/ 319 w 504"/>
                <a:gd name="T73" fmla="*/ 625 h 651"/>
                <a:gd name="T74" fmla="*/ 319 w 504"/>
                <a:gd name="T75" fmla="*/ 626 h 651"/>
                <a:gd name="T76" fmla="*/ 327 w 504"/>
                <a:gd name="T77" fmla="*/ 640 h 651"/>
                <a:gd name="T78" fmla="*/ 348 w 504"/>
                <a:gd name="T79" fmla="*/ 651 h 651"/>
                <a:gd name="T80" fmla="*/ 355 w 504"/>
                <a:gd name="T81" fmla="*/ 651 h 651"/>
                <a:gd name="T82" fmla="*/ 363 w 504"/>
                <a:gd name="T83" fmla="*/ 650 h 651"/>
                <a:gd name="T84" fmla="*/ 388 w 504"/>
                <a:gd name="T85" fmla="*/ 626 h 651"/>
                <a:gd name="T86" fmla="*/ 388 w 504"/>
                <a:gd name="T87" fmla="*/ 624 h 651"/>
                <a:gd name="T88" fmla="*/ 389 w 504"/>
                <a:gd name="T89" fmla="*/ 623 h 651"/>
                <a:gd name="T90" fmla="*/ 389 w 504"/>
                <a:gd name="T91" fmla="*/ 621 h 651"/>
                <a:gd name="T92" fmla="*/ 389 w 504"/>
                <a:gd name="T93" fmla="*/ 620 h 651"/>
                <a:gd name="T94" fmla="*/ 389 w 504"/>
                <a:gd name="T95" fmla="*/ 618 h 651"/>
                <a:gd name="T96" fmla="*/ 388 w 504"/>
                <a:gd name="T97" fmla="*/ 606 h 651"/>
                <a:gd name="T98" fmla="*/ 388 w 504"/>
                <a:gd name="T99" fmla="*/ 605 h 651"/>
                <a:gd name="T100" fmla="*/ 331 w 504"/>
                <a:gd name="T101" fmla="*/ 395 h 651"/>
                <a:gd name="T102" fmla="*/ 331 w 504"/>
                <a:gd name="T103" fmla="*/ 209 h 651"/>
                <a:gd name="T104" fmla="*/ 376 w 504"/>
                <a:gd name="T105" fmla="*/ 163 h 651"/>
                <a:gd name="T106" fmla="*/ 378 w 504"/>
                <a:gd name="T107" fmla="*/ 162 h 651"/>
                <a:gd name="T108" fmla="*/ 403 w 504"/>
                <a:gd name="T109" fmla="*/ 137 h 651"/>
                <a:gd name="T110" fmla="*/ 493 w 504"/>
                <a:gd name="T111" fmla="*/ 47 h 651"/>
                <a:gd name="T112" fmla="*/ 493 w 504"/>
                <a:gd name="T113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651">
                  <a:moveTo>
                    <a:pt x="493" y="9"/>
                  </a:moveTo>
                  <a:cubicBezTo>
                    <a:pt x="486" y="2"/>
                    <a:pt x="477" y="0"/>
                    <a:pt x="467" y="2"/>
                  </a:cubicBezTo>
                  <a:cubicBezTo>
                    <a:pt x="462" y="4"/>
                    <a:pt x="459" y="6"/>
                    <a:pt x="456" y="9"/>
                  </a:cubicBezTo>
                  <a:cubicBezTo>
                    <a:pt x="411" y="54"/>
                    <a:pt x="367" y="98"/>
                    <a:pt x="323" y="142"/>
                  </a:cubicBezTo>
                  <a:cubicBezTo>
                    <a:pt x="321" y="144"/>
                    <a:pt x="319" y="146"/>
                    <a:pt x="318" y="148"/>
                  </a:cubicBezTo>
                  <a:cubicBezTo>
                    <a:pt x="315" y="148"/>
                    <a:pt x="313" y="148"/>
                    <a:pt x="311" y="148"/>
                  </a:cubicBezTo>
                  <a:cubicBezTo>
                    <a:pt x="269" y="148"/>
                    <a:pt x="228" y="148"/>
                    <a:pt x="187" y="148"/>
                  </a:cubicBezTo>
                  <a:cubicBezTo>
                    <a:pt x="185" y="146"/>
                    <a:pt x="183" y="144"/>
                    <a:pt x="181" y="142"/>
                  </a:cubicBezTo>
                  <a:cubicBezTo>
                    <a:pt x="137" y="98"/>
                    <a:pt x="93" y="54"/>
                    <a:pt x="48" y="9"/>
                  </a:cubicBezTo>
                  <a:cubicBezTo>
                    <a:pt x="45" y="6"/>
                    <a:pt x="42" y="4"/>
                    <a:pt x="37" y="2"/>
                  </a:cubicBezTo>
                  <a:cubicBezTo>
                    <a:pt x="27" y="0"/>
                    <a:pt x="19" y="2"/>
                    <a:pt x="11" y="9"/>
                  </a:cubicBezTo>
                  <a:cubicBezTo>
                    <a:pt x="1" y="19"/>
                    <a:pt x="0" y="37"/>
                    <a:pt x="11" y="47"/>
                  </a:cubicBezTo>
                  <a:cubicBezTo>
                    <a:pt x="42" y="77"/>
                    <a:pt x="72" y="107"/>
                    <a:pt x="102" y="137"/>
                  </a:cubicBezTo>
                  <a:cubicBezTo>
                    <a:pt x="110" y="145"/>
                    <a:pt x="118" y="153"/>
                    <a:pt x="126" y="162"/>
                  </a:cubicBezTo>
                  <a:cubicBezTo>
                    <a:pt x="127" y="163"/>
                    <a:pt x="128" y="163"/>
                    <a:pt x="128" y="163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73" y="230"/>
                    <a:pt x="173" y="249"/>
                    <a:pt x="173" y="252"/>
                  </a:cubicBezTo>
                  <a:cubicBezTo>
                    <a:pt x="173" y="300"/>
                    <a:pt x="173" y="348"/>
                    <a:pt x="173" y="395"/>
                  </a:cubicBezTo>
                  <a:cubicBezTo>
                    <a:pt x="154" y="465"/>
                    <a:pt x="135" y="535"/>
                    <a:pt x="116" y="605"/>
                  </a:cubicBezTo>
                  <a:cubicBezTo>
                    <a:pt x="116" y="605"/>
                    <a:pt x="116" y="606"/>
                    <a:pt x="116" y="606"/>
                  </a:cubicBezTo>
                  <a:cubicBezTo>
                    <a:pt x="115" y="610"/>
                    <a:pt x="115" y="614"/>
                    <a:pt x="115" y="618"/>
                  </a:cubicBezTo>
                  <a:cubicBezTo>
                    <a:pt x="115" y="619"/>
                    <a:pt x="115" y="619"/>
                    <a:pt x="115" y="620"/>
                  </a:cubicBezTo>
                  <a:cubicBezTo>
                    <a:pt x="115" y="620"/>
                    <a:pt x="115" y="620"/>
                    <a:pt x="115" y="621"/>
                  </a:cubicBezTo>
                  <a:cubicBezTo>
                    <a:pt x="115" y="622"/>
                    <a:pt x="115" y="622"/>
                    <a:pt x="115" y="623"/>
                  </a:cubicBezTo>
                  <a:cubicBezTo>
                    <a:pt x="116" y="624"/>
                    <a:pt x="116" y="624"/>
                    <a:pt x="116" y="624"/>
                  </a:cubicBezTo>
                  <a:cubicBezTo>
                    <a:pt x="116" y="625"/>
                    <a:pt x="116" y="625"/>
                    <a:pt x="116" y="626"/>
                  </a:cubicBezTo>
                  <a:cubicBezTo>
                    <a:pt x="120" y="638"/>
                    <a:pt x="129" y="647"/>
                    <a:pt x="141" y="650"/>
                  </a:cubicBezTo>
                  <a:cubicBezTo>
                    <a:pt x="144" y="651"/>
                    <a:pt x="146" y="651"/>
                    <a:pt x="149" y="651"/>
                  </a:cubicBezTo>
                  <a:cubicBezTo>
                    <a:pt x="149" y="651"/>
                    <a:pt x="149" y="651"/>
                    <a:pt x="156" y="651"/>
                  </a:cubicBezTo>
                  <a:cubicBezTo>
                    <a:pt x="164" y="650"/>
                    <a:pt x="171" y="646"/>
                    <a:pt x="177" y="640"/>
                  </a:cubicBezTo>
                  <a:cubicBezTo>
                    <a:pt x="180" y="635"/>
                    <a:pt x="183" y="631"/>
                    <a:pt x="185" y="626"/>
                  </a:cubicBezTo>
                  <a:cubicBezTo>
                    <a:pt x="185" y="625"/>
                    <a:pt x="185" y="625"/>
                    <a:pt x="185" y="625"/>
                  </a:cubicBezTo>
                  <a:cubicBezTo>
                    <a:pt x="185" y="624"/>
                    <a:pt x="185" y="624"/>
                    <a:pt x="185" y="624"/>
                  </a:cubicBezTo>
                  <a:cubicBezTo>
                    <a:pt x="194" y="590"/>
                    <a:pt x="220" y="496"/>
                    <a:pt x="248" y="396"/>
                  </a:cubicBezTo>
                  <a:cubicBezTo>
                    <a:pt x="251" y="396"/>
                    <a:pt x="254" y="396"/>
                    <a:pt x="256" y="396"/>
                  </a:cubicBezTo>
                  <a:cubicBezTo>
                    <a:pt x="284" y="496"/>
                    <a:pt x="310" y="590"/>
                    <a:pt x="319" y="624"/>
                  </a:cubicBezTo>
                  <a:cubicBezTo>
                    <a:pt x="319" y="625"/>
                    <a:pt x="319" y="625"/>
                    <a:pt x="319" y="625"/>
                  </a:cubicBezTo>
                  <a:cubicBezTo>
                    <a:pt x="319" y="625"/>
                    <a:pt x="319" y="625"/>
                    <a:pt x="319" y="626"/>
                  </a:cubicBezTo>
                  <a:cubicBezTo>
                    <a:pt x="321" y="631"/>
                    <a:pt x="323" y="635"/>
                    <a:pt x="327" y="640"/>
                  </a:cubicBezTo>
                  <a:cubicBezTo>
                    <a:pt x="332" y="646"/>
                    <a:pt x="340" y="650"/>
                    <a:pt x="348" y="651"/>
                  </a:cubicBezTo>
                  <a:cubicBezTo>
                    <a:pt x="355" y="651"/>
                    <a:pt x="355" y="651"/>
                    <a:pt x="355" y="651"/>
                  </a:cubicBezTo>
                  <a:cubicBezTo>
                    <a:pt x="358" y="651"/>
                    <a:pt x="360" y="651"/>
                    <a:pt x="363" y="650"/>
                  </a:cubicBezTo>
                  <a:cubicBezTo>
                    <a:pt x="375" y="647"/>
                    <a:pt x="384" y="638"/>
                    <a:pt x="388" y="626"/>
                  </a:cubicBezTo>
                  <a:cubicBezTo>
                    <a:pt x="388" y="625"/>
                    <a:pt x="388" y="625"/>
                    <a:pt x="388" y="624"/>
                  </a:cubicBezTo>
                  <a:cubicBezTo>
                    <a:pt x="388" y="624"/>
                    <a:pt x="388" y="624"/>
                    <a:pt x="389" y="623"/>
                  </a:cubicBezTo>
                  <a:cubicBezTo>
                    <a:pt x="389" y="622"/>
                    <a:pt x="389" y="622"/>
                    <a:pt x="389" y="621"/>
                  </a:cubicBezTo>
                  <a:cubicBezTo>
                    <a:pt x="389" y="620"/>
                    <a:pt x="389" y="620"/>
                    <a:pt x="389" y="620"/>
                  </a:cubicBezTo>
                  <a:cubicBezTo>
                    <a:pt x="389" y="619"/>
                    <a:pt x="389" y="619"/>
                    <a:pt x="389" y="618"/>
                  </a:cubicBezTo>
                  <a:cubicBezTo>
                    <a:pt x="389" y="614"/>
                    <a:pt x="389" y="610"/>
                    <a:pt x="388" y="606"/>
                  </a:cubicBezTo>
                  <a:cubicBezTo>
                    <a:pt x="388" y="606"/>
                    <a:pt x="388" y="605"/>
                    <a:pt x="388" y="605"/>
                  </a:cubicBezTo>
                  <a:cubicBezTo>
                    <a:pt x="369" y="535"/>
                    <a:pt x="350" y="465"/>
                    <a:pt x="331" y="395"/>
                  </a:cubicBezTo>
                  <a:cubicBezTo>
                    <a:pt x="331" y="359"/>
                    <a:pt x="331" y="270"/>
                    <a:pt x="331" y="209"/>
                  </a:cubicBezTo>
                  <a:cubicBezTo>
                    <a:pt x="376" y="163"/>
                    <a:pt x="376" y="163"/>
                    <a:pt x="376" y="163"/>
                  </a:cubicBezTo>
                  <a:cubicBezTo>
                    <a:pt x="377" y="163"/>
                    <a:pt x="377" y="163"/>
                    <a:pt x="378" y="162"/>
                  </a:cubicBezTo>
                  <a:cubicBezTo>
                    <a:pt x="386" y="153"/>
                    <a:pt x="394" y="145"/>
                    <a:pt x="403" y="137"/>
                  </a:cubicBezTo>
                  <a:cubicBezTo>
                    <a:pt x="433" y="107"/>
                    <a:pt x="463" y="77"/>
                    <a:pt x="493" y="47"/>
                  </a:cubicBezTo>
                  <a:cubicBezTo>
                    <a:pt x="504" y="37"/>
                    <a:pt x="503" y="19"/>
                    <a:pt x="49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Obraz 9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633" y="4000616"/>
            <a:ext cx="2291937" cy="24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4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83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</a:rPr>
              <a:t>NIEMCY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0" name="Group 118">
            <a:extLst>
              <a:ext uri="{FF2B5EF4-FFF2-40B4-BE49-F238E27FC236}">
                <a16:creationId xmlns:a16="http://schemas.microsoft.com/office/drawing/2014/main" xmlns="" id="{3E05356A-AD0D-4831-AA89-FB4639745FE5}"/>
              </a:ext>
            </a:extLst>
          </p:cNvPr>
          <p:cNvGrpSpPr>
            <a:grpSpLocks/>
          </p:cNvGrpSpPr>
          <p:nvPr/>
        </p:nvGrpSpPr>
        <p:grpSpPr bwMode="auto">
          <a:xfrm>
            <a:off x="0" y="1735791"/>
            <a:ext cx="3733800" cy="5122209"/>
            <a:chOff x="1506" y="228"/>
            <a:chExt cx="2856" cy="3918"/>
          </a:xfrm>
        </p:grpSpPr>
        <p:grpSp>
          <p:nvGrpSpPr>
            <p:cNvPr id="11" name="Group 113">
              <a:extLst>
                <a:ext uri="{FF2B5EF4-FFF2-40B4-BE49-F238E27FC236}">
                  <a16:creationId xmlns:a16="http://schemas.microsoft.com/office/drawing/2014/main" xmlns="" id="{5560A32F-1907-4090-B638-A06A9CE9553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02" y="234"/>
              <a:ext cx="2860" cy="3912"/>
              <a:chOff x="1340" y="288"/>
              <a:chExt cx="2860" cy="3912"/>
            </a:xfrm>
          </p:grpSpPr>
          <p:sp>
            <p:nvSpPr>
              <p:cNvPr id="15" name="AutoShape 112">
                <a:extLst>
                  <a:ext uri="{FF2B5EF4-FFF2-40B4-BE49-F238E27FC236}">
                    <a16:creationId xmlns:a16="http://schemas.microsoft.com/office/drawing/2014/main" xmlns="" id="{BAB3098E-BADC-4AE1-A8EA-D65256CDA2D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288"/>
                <a:ext cx="2856" cy="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14">
                <a:extLst>
                  <a:ext uri="{FF2B5EF4-FFF2-40B4-BE49-F238E27FC236}">
                    <a16:creationId xmlns:a16="http://schemas.microsoft.com/office/drawing/2014/main" xmlns="" id="{2FFB34F0-98EE-4EC3-8BC9-B1D174BC25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0" y="288"/>
                <a:ext cx="2858" cy="3910"/>
              </a:xfrm>
              <a:custGeom>
                <a:avLst/>
                <a:gdLst/>
                <a:ahLst/>
                <a:cxnLst>
                  <a:cxn ang="0">
                    <a:pos x="1356" y="783"/>
                  </a:cxn>
                  <a:cxn ang="0">
                    <a:pos x="1343" y="613"/>
                  </a:cxn>
                  <a:cxn ang="0">
                    <a:pos x="1303" y="425"/>
                  </a:cxn>
                  <a:cxn ang="0">
                    <a:pos x="1214" y="279"/>
                  </a:cxn>
                  <a:cxn ang="0">
                    <a:pos x="1132" y="210"/>
                  </a:cxn>
                  <a:cxn ang="0">
                    <a:pos x="1042" y="168"/>
                  </a:cxn>
                  <a:cxn ang="0">
                    <a:pos x="1019" y="166"/>
                  </a:cxn>
                  <a:cxn ang="0">
                    <a:pos x="971" y="200"/>
                  </a:cxn>
                  <a:cxn ang="0">
                    <a:pos x="884" y="244"/>
                  </a:cxn>
                  <a:cxn ang="0">
                    <a:pos x="775" y="274"/>
                  </a:cxn>
                  <a:cxn ang="0">
                    <a:pos x="733" y="177"/>
                  </a:cxn>
                  <a:cxn ang="0">
                    <a:pos x="649" y="135"/>
                  </a:cxn>
                  <a:cxn ang="0">
                    <a:pos x="577" y="60"/>
                  </a:cxn>
                  <a:cxn ang="0">
                    <a:pos x="412" y="35"/>
                  </a:cxn>
                  <a:cxn ang="0">
                    <a:pos x="436" y="46"/>
                  </a:cxn>
                  <a:cxn ang="0">
                    <a:pos x="490" y="149"/>
                  </a:cxn>
                  <a:cxn ang="0">
                    <a:pos x="492" y="190"/>
                  </a:cxn>
                  <a:cxn ang="0">
                    <a:pos x="525" y="294"/>
                  </a:cxn>
                  <a:cxn ang="0">
                    <a:pos x="515" y="302"/>
                  </a:cxn>
                  <a:cxn ang="0">
                    <a:pos x="425" y="425"/>
                  </a:cxn>
                  <a:cxn ang="0">
                    <a:pos x="367" y="402"/>
                  </a:cxn>
                  <a:cxn ang="0">
                    <a:pos x="221" y="359"/>
                  </a:cxn>
                  <a:cxn ang="0">
                    <a:pos x="222" y="529"/>
                  </a:cxn>
                  <a:cxn ang="0">
                    <a:pos x="196" y="697"/>
                  </a:cxn>
                  <a:cxn ang="0">
                    <a:pos x="76" y="788"/>
                  </a:cxn>
                  <a:cxn ang="0">
                    <a:pos x="59" y="888"/>
                  </a:cxn>
                  <a:cxn ang="0">
                    <a:pos x="26" y="1022"/>
                  </a:cxn>
                  <a:cxn ang="0">
                    <a:pos x="67" y="1137"/>
                  </a:cxn>
                  <a:cxn ang="0">
                    <a:pos x="60" y="1296"/>
                  </a:cxn>
                  <a:cxn ang="0">
                    <a:pos x="92" y="1417"/>
                  </a:cxn>
                  <a:cxn ang="0">
                    <a:pos x="205" y="1481"/>
                  </a:cxn>
                  <a:cxn ang="0">
                    <a:pos x="338" y="1551"/>
                  </a:cxn>
                  <a:cxn ang="0">
                    <a:pos x="247" y="1727"/>
                  </a:cxn>
                  <a:cxn ang="0">
                    <a:pos x="288" y="1869"/>
                  </a:cxn>
                  <a:cxn ang="0">
                    <a:pos x="415" y="1856"/>
                  </a:cxn>
                  <a:cxn ang="0">
                    <a:pos x="443" y="1851"/>
                  </a:cxn>
                  <a:cxn ang="0">
                    <a:pos x="616" y="1884"/>
                  </a:cxn>
                  <a:cxn ang="0">
                    <a:pos x="717" y="1922"/>
                  </a:cxn>
                  <a:cxn ang="0">
                    <a:pos x="825" y="1921"/>
                  </a:cxn>
                  <a:cxn ang="0">
                    <a:pos x="1011" y="1857"/>
                  </a:cxn>
                  <a:cxn ang="0">
                    <a:pos x="1152" y="1883"/>
                  </a:cxn>
                  <a:cxn ang="0">
                    <a:pos x="1110" y="1725"/>
                  </a:cxn>
                  <a:cxn ang="0">
                    <a:pos x="1255" y="1627"/>
                  </a:cxn>
                  <a:cxn ang="0">
                    <a:pos x="1159" y="1472"/>
                  </a:cxn>
                  <a:cxn ang="0">
                    <a:pos x="1035" y="1321"/>
                  </a:cxn>
                  <a:cxn ang="0">
                    <a:pos x="982" y="1188"/>
                  </a:cxn>
                  <a:cxn ang="0">
                    <a:pos x="1102" y="1158"/>
                  </a:cxn>
                  <a:cxn ang="0">
                    <a:pos x="1229" y="1077"/>
                  </a:cxn>
                  <a:cxn ang="0">
                    <a:pos x="1329" y="995"/>
                  </a:cxn>
                  <a:cxn ang="0">
                    <a:pos x="1422" y="947"/>
                  </a:cxn>
                  <a:cxn ang="0">
                    <a:pos x="1222" y="257"/>
                  </a:cxn>
                  <a:cxn ang="0">
                    <a:pos x="1244" y="251"/>
                  </a:cxn>
                  <a:cxn ang="0">
                    <a:pos x="410" y="111"/>
                  </a:cxn>
                  <a:cxn ang="0">
                    <a:pos x="829" y="149"/>
                  </a:cxn>
                  <a:cxn ang="0">
                    <a:pos x="1094" y="121"/>
                  </a:cxn>
                  <a:cxn ang="0">
                    <a:pos x="1164" y="171"/>
                  </a:cxn>
                  <a:cxn ang="0">
                    <a:pos x="1161" y="112"/>
                  </a:cxn>
                  <a:cxn ang="0">
                    <a:pos x="1155" y="128"/>
                  </a:cxn>
                  <a:cxn ang="0">
                    <a:pos x="1106" y="130"/>
                  </a:cxn>
                  <a:cxn ang="0">
                    <a:pos x="305" y="320"/>
                  </a:cxn>
                  <a:cxn ang="0">
                    <a:pos x="185" y="349"/>
                  </a:cxn>
                  <a:cxn ang="0">
                    <a:pos x="263" y="330"/>
                  </a:cxn>
                </a:cxnLst>
                <a:rect l="0" t="0" r="r" b="b"/>
                <a:pathLst>
                  <a:path w="1426" h="1952">
                    <a:moveTo>
                      <a:pt x="1424" y="939"/>
                    </a:moveTo>
                    <a:cubicBezTo>
                      <a:pt x="1425" y="936"/>
                      <a:pt x="1426" y="932"/>
                      <a:pt x="1426" y="930"/>
                    </a:cubicBezTo>
                    <a:cubicBezTo>
                      <a:pt x="1426" y="928"/>
                      <a:pt x="1425" y="925"/>
                      <a:pt x="1423" y="922"/>
                    </a:cubicBezTo>
                    <a:cubicBezTo>
                      <a:pt x="1421" y="920"/>
                      <a:pt x="1419" y="916"/>
                      <a:pt x="1417" y="914"/>
                    </a:cubicBezTo>
                    <a:cubicBezTo>
                      <a:pt x="1416" y="912"/>
                      <a:pt x="1415" y="909"/>
                      <a:pt x="1415" y="907"/>
                    </a:cubicBezTo>
                    <a:cubicBezTo>
                      <a:pt x="1415" y="905"/>
                      <a:pt x="1415" y="902"/>
                      <a:pt x="1414" y="901"/>
                    </a:cubicBezTo>
                    <a:cubicBezTo>
                      <a:pt x="1413" y="899"/>
                      <a:pt x="1413" y="896"/>
                      <a:pt x="1413" y="894"/>
                    </a:cubicBezTo>
                    <a:cubicBezTo>
                      <a:pt x="1413" y="888"/>
                      <a:pt x="1413" y="888"/>
                      <a:pt x="1413" y="888"/>
                    </a:cubicBezTo>
                    <a:cubicBezTo>
                      <a:pt x="1413" y="887"/>
                      <a:pt x="1412" y="885"/>
                      <a:pt x="1411" y="883"/>
                    </a:cubicBezTo>
                    <a:cubicBezTo>
                      <a:pt x="1411" y="882"/>
                      <a:pt x="1408" y="879"/>
                      <a:pt x="1405" y="878"/>
                    </a:cubicBezTo>
                    <a:cubicBezTo>
                      <a:pt x="1403" y="877"/>
                      <a:pt x="1399" y="875"/>
                      <a:pt x="1398" y="876"/>
                    </a:cubicBezTo>
                    <a:cubicBezTo>
                      <a:pt x="1396" y="876"/>
                      <a:pt x="1393" y="874"/>
                      <a:pt x="1391" y="873"/>
                    </a:cubicBezTo>
                    <a:cubicBezTo>
                      <a:pt x="1388" y="871"/>
                      <a:pt x="1385" y="869"/>
                      <a:pt x="1383" y="869"/>
                    </a:cubicBezTo>
                    <a:cubicBezTo>
                      <a:pt x="1381" y="869"/>
                      <a:pt x="1378" y="869"/>
                      <a:pt x="1377" y="868"/>
                    </a:cubicBezTo>
                    <a:cubicBezTo>
                      <a:pt x="1376" y="867"/>
                      <a:pt x="1375" y="864"/>
                      <a:pt x="1374" y="862"/>
                    </a:cubicBezTo>
                    <a:cubicBezTo>
                      <a:pt x="1374" y="860"/>
                      <a:pt x="1373" y="858"/>
                      <a:pt x="1373" y="858"/>
                    </a:cubicBezTo>
                    <a:cubicBezTo>
                      <a:pt x="1373" y="858"/>
                      <a:pt x="1374" y="856"/>
                      <a:pt x="1375" y="853"/>
                    </a:cubicBezTo>
                    <a:cubicBezTo>
                      <a:pt x="1376" y="851"/>
                      <a:pt x="1377" y="847"/>
                      <a:pt x="1376" y="844"/>
                    </a:cubicBezTo>
                    <a:cubicBezTo>
                      <a:pt x="1376" y="842"/>
                      <a:pt x="1376" y="838"/>
                      <a:pt x="1376" y="836"/>
                    </a:cubicBezTo>
                    <a:cubicBezTo>
                      <a:pt x="1376" y="833"/>
                      <a:pt x="1375" y="830"/>
                      <a:pt x="1373" y="829"/>
                    </a:cubicBezTo>
                    <a:cubicBezTo>
                      <a:pt x="1371" y="828"/>
                      <a:pt x="1369" y="826"/>
                      <a:pt x="1367" y="825"/>
                    </a:cubicBezTo>
                    <a:cubicBezTo>
                      <a:pt x="1365" y="823"/>
                      <a:pt x="1363" y="820"/>
                      <a:pt x="1363" y="818"/>
                    </a:cubicBezTo>
                    <a:cubicBezTo>
                      <a:pt x="1362" y="816"/>
                      <a:pt x="1361" y="812"/>
                      <a:pt x="1360" y="808"/>
                    </a:cubicBezTo>
                    <a:cubicBezTo>
                      <a:pt x="1358" y="804"/>
                      <a:pt x="1356" y="801"/>
                      <a:pt x="1354" y="800"/>
                    </a:cubicBezTo>
                    <a:cubicBezTo>
                      <a:pt x="1353" y="799"/>
                      <a:pt x="1351" y="797"/>
                      <a:pt x="1350" y="796"/>
                    </a:cubicBezTo>
                    <a:cubicBezTo>
                      <a:pt x="1350" y="794"/>
                      <a:pt x="1350" y="791"/>
                      <a:pt x="1351" y="790"/>
                    </a:cubicBezTo>
                    <a:cubicBezTo>
                      <a:pt x="1352" y="789"/>
                      <a:pt x="1355" y="785"/>
                      <a:pt x="1356" y="783"/>
                    </a:cubicBezTo>
                    <a:cubicBezTo>
                      <a:pt x="1358" y="781"/>
                      <a:pt x="1360" y="777"/>
                      <a:pt x="1362" y="775"/>
                    </a:cubicBezTo>
                    <a:cubicBezTo>
                      <a:pt x="1363" y="773"/>
                      <a:pt x="1365" y="769"/>
                      <a:pt x="1365" y="767"/>
                    </a:cubicBezTo>
                    <a:cubicBezTo>
                      <a:pt x="1366" y="765"/>
                      <a:pt x="1366" y="761"/>
                      <a:pt x="1365" y="760"/>
                    </a:cubicBezTo>
                    <a:cubicBezTo>
                      <a:pt x="1365" y="758"/>
                      <a:pt x="1365" y="754"/>
                      <a:pt x="1365" y="752"/>
                    </a:cubicBezTo>
                    <a:cubicBezTo>
                      <a:pt x="1366" y="749"/>
                      <a:pt x="1367" y="745"/>
                      <a:pt x="1368" y="744"/>
                    </a:cubicBezTo>
                    <a:cubicBezTo>
                      <a:pt x="1369" y="742"/>
                      <a:pt x="1369" y="738"/>
                      <a:pt x="1370" y="736"/>
                    </a:cubicBezTo>
                    <a:cubicBezTo>
                      <a:pt x="1370" y="733"/>
                      <a:pt x="1370" y="731"/>
                      <a:pt x="1370" y="731"/>
                    </a:cubicBezTo>
                    <a:cubicBezTo>
                      <a:pt x="1370" y="731"/>
                      <a:pt x="1369" y="730"/>
                      <a:pt x="1367" y="729"/>
                    </a:cubicBezTo>
                    <a:cubicBezTo>
                      <a:pt x="1366" y="728"/>
                      <a:pt x="1364" y="727"/>
                      <a:pt x="1362" y="726"/>
                    </a:cubicBezTo>
                    <a:cubicBezTo>
                      <a:pt x="1361" y="725"/>
                      <a:pt x="1360" y="722"/>
                      <a:pt x="1360" y="720"/>
                    </a:cubicBezTo>
                    <a:cubicBezTo>
                      <a:pt x="1359" y="718"/>
                      <a:pt x="1360" y="715"/>
                      <a:pt x="1361" y="712"/>
                    </a:cubicBezTo>
                    <a:cubicBezTo>
                      <a:pt x="1362" y="710"/>
                      <a:pt x="1362" y="707"/>
                      <a:pt x="1361" y="705"/>
                    </a:cubicBezTo>
                    <a:cubicBezTo>
                      <a:pt x="1360" y="703"/>
                      <a:pt x="1360" y="701"/>
                      <a:pt x="1361" y="699"/>
                    </a:cubicBezTo>
                    <a:cubicBezTo>
                      <a:pt x="1361" y="697"/>
                      <a:pt x="1362" y="694"/>
                      <a:pt x="1362" y="691"/>
                    </a:cubicBezTo>
                    <a:cubicBezTo>
                      <a:pt x="1362" y="689"/>
                      <a:pt x="1360" y="686"/>
                      <a:pt x="1357" y="686"/>
                    </a:cubicBezTo>
                    <a:cubicBezTo>
                      <a:pt x="1355" y="685"/>
                      <a:pt x="1350" y="684"/>
                      <a:pt x="1348" y="683"/>
                    </a:cubicBezTo>
                    <a:cubicBezTo>
                      <a:pt x="1345" y="682"/>
                      <a:pt x="1342" y="679"/>
                      <a:pt x="1342" y="677"/>
                    </a:cubicBezTo>
                    <a:cubicBezTo>
                      <a:pt x="1342" y="675"/>
                      <a:pt x="1340" y="671"/>
                      <a:pt x="1339" y="668"/>
                    </a:cubicBezTo>
                    <a:cubicBezTo>
                      <a:pt x="1338" y="665"/>
                      <a:pt x="1337" y="662"/>
                      <a:pt x="1336" y="659"/>
                    </a:cubicBezTo>
                    <a:cubicBezTo>
                      <a:pt x="1335" y="657"/>
                      <a:pt x="1333" y="654"/>
                      <a:pt x="1332" y="653"/>
                    </a:cubicBezTo>
                    <a:cubicBezTo>
                      <a:pt x="1331" y="652"/>
                      <a:pt x="1332" y="650"/>
                      <a:pt x="1333" y="648"/>
                    </a:cubicBezTo>
                    <a:cubicBezTo>
                      <a:pt x="1334" y="646"/>
                      <a:pt x="1336" y="643"/>
                      <a:pt x="1337" y="642"/>
                    </a:cubicBezTo>
                    <a:cubicBezTo>
                      <a:pt x="1338" y="641"/>
                      <a:pt x="1340" y="638"/>
                      <a:pt x="1341" y="637"/>
                    </a:cubicBezTo>
                    <a:cubicBezTo>
                      <a:pt x="1342" y="636"/>
                      <a:pt x="1344" y="633"/>
                      <a:pt x="1345" y="631"/>
                    </a:cubicBezTo>
                    <a:cubicBezTo>
                      <a:pt x="1346" y="629"/>
                      <a:pt x="1346" y="626"/>
                      <a:pt x="1345" y="625"/>
                    </a:cubicBezTo>
                    <a:cubicBezTo>
                      <a:pt x="1344" y="624"/>
                      <a:pt x="1343" y="622"/>
                      <a:pt x="1342" y="620"/>
                    </a:cubicBezTo>
                    <a:cubicBezTo>
                      <a:pt x="1342" y="618"/>
                      <a:pt x="1342" y="615"/>
                      <a:pt x="1343" y="613"/>
                    </a:cubicBezTo>
                    <a:cubicBezTo>
                      <a:pt x="1343" y="611"/>
                      <a:pt x="1344" y="609"/>
                      <a:pt x="1344" y="607"/>
                    </a:cubicBezTo>
                    <a:cubicBezTo>
                      <a:pt x="1344" y="606"/>
                      <a:pt x="1345" y="605"/>
                      <a:pt x="1345" y="605"/>
                    </a:cubicBezTo>
                    <a:cubicBezTo>
                      <a:pt x="1345" y="605"/>
                      <a:pt x="1343" y="603"/>
                      <a:pt x="1341" y="601"/>
                    </a:cubicBezTo>
                    <a:cubicBezTo>
                      <a:pt x="1338" y="599"/>
                      <a:pt x="1334" y="597"/>
                      <a:pt x="1331" y="595"/>
                    </a:cubicBezTo>
                    <a:cubicBezTo>
                      <a:pt x="1328" y="594"/>
                      <a:pt x="1324" y="591"/>
                      <a:pt x="1321" y="590"/>
                    </a:cubicBezTo>
                    <a:cubicBezTo>
                      <a:pt x="1319" y="588"/>
                      <a:pt x="1316" y="585"/>
                      <a:pt x="1314" y="582"/>
                    </a:cubicBezTo>
                    <a:cubicBezTo>
                      <a:pt x="1312" y="579"/>
                      <a:pt x="1308" y="575"/>
                      <a:pt x="1306" y="572"/>
                    </a:cubicBezTo>
                    <a:cubicBezTo>
                      <a:pt x="1304" y="570"/>
                      <a:pt x="1301" y="567"/>
                      <a:pt x="1298" y="566"/>
                    </a:cubicBezTo>
                    <a:cubicBezTo>
                      <a:pt x="1296" y="565"/>
                      <a:pt x="1293" y="563"/>
                      <a:pt x="1291" y="561"/>
                    </a:cubicBezTo>
                    <a:cubicBezTo>
                      <a:pt x="1289" y="560"/>
                      <a:pt x="1286" y="557"/>
                      <a:pt x="1283" y="554"/>
                    </a:cubicBezTo>
                    <a:cubicBezTo>
                      <a:pt x="1281" y="552"/>
                      <a:pt x="1276" y="549"/>
                      <a:pt x="1273" y="549"/>
                    </a:cubicBezTo>
                    <a:cubicBezTo>
                      <a:pt x="1269" y="548"/>
                      <a:pt x="1267" y="546"/>
                      <a:pt x="1267" y="544"/>
                    </a:cubicBezTo>
                    <a:cubicBezTo>
                      <a:pt x="1267" y="542"/>
                      <a:pt x="1268" y="539"/>
                      <a:pt x="1269" y="537"/>
                    </a:cubicBezTo>
                    <a:cubicBezTo>
                      <a:pt x="1270" y="536"/>
                      <a:pt x="1270" y="532"/>
                      <a:pt x="1269" y="529"/>
                    </a:cubicBezTo>
                    <a:cubicBezTo>
                      <a:pt x="1269" y="526"/>
                      <a:pt x="1268" y="521"/>
                      <a:pt x="1267" y="519"/>
                    </a:cubicBezTo>
                    <a:cubicBezTo>
                      <a:pt x="1267" y="517"/>
                      <a:pt x="1269" y="513"/>
                      <a:pt x="1273" y="510"/>
                    </a:cubicBezTo>
                    <a:cubicBezTo>
                      <a:pt x="1276" y="508"/>
                      <a:pt x="1280" y="504"/>
                      <a:pt x="1282" y="502"/>
                    </a:cubicBezTo>
                    <a:cubicBezTo>
                      <a:pt x="1284" y="500"/>
                      <a:pt x="1288" y="497"/>
                      <a:pt x="1291" y="495"/>
                    </a:cubicBezTo>
                    <a:cubicBezTo>
                      <a:pt x="1293" y="493"/>
                      <a:pt x="1296" y="488"/>
                      <a:pt x="1297" y="484"/>
                    </a:cubicBezTo>
                    <a:cubicBezTo>
                      <a:pt x="1298" y="480"/>
                      <a:pt x="1299" y="474"/>
                      <a:pt x="1300" y="471"/>
                    </a:cubicBezTo>
                    <a:cubicBezTo>
                      <a:pt x="1300" y="467"/>
                      <a:pt x="1300" y="463"/>
                      <a:pt x="1299" y="461"/>
                    </a:cubicBezTo>
                    <a:cubicBezTo>
                      <a:pt x="1299" y="459"/>
                      <a:pt x="1298" y="457"/>
                      <a:pt x="1299" y="455"/>
                    </a:cubicBezTo>
                    <a:cubicBezTo>
                      <a:pt x="1300" y="454"/>
                      <a:pt x="1301" y="452"/>
                      <a:pt x="1302" y="450"/>
                    </a:cubicBezTo>
                    <a:cubicBezTo>
                      <a:pt x="1303" y="449"/>
                      <a:pt x="1303" y="448"/>
                      <a:pt x="1303" y="448"/>
                    </a:cubicBezTo>
                    <a:cubicBezTo>
                      <a:pt x="1303" y="448"/>
                      <a:pt x="1304" y="445"/>
                      <a:pt x="1306" y="442"/>
                    </a:cubicBezTo>
                    <a:cubicBezTo>
                      <a:pt x="1307" y="439"/>
                      <a:pt x="1307" y="435"/>
                      <a:pt x="1306" y="433"/>
                    </a:cubicBezTo>
                    <a:cubicBezTo>
                      <a:pt x="1304" y="432"/>
                      <a:pt x="1303" y="428"/>
                      <a:pt x="1303" y="425"/>
                    </a:cubicBezTo>
                    <a:cubicBezTo>
                      <a:pt x="1302" y="422"/>
                      <a:pt x="1302" y="419"/>
                      <a:pt x="1302" y="419"/>
                    </a:cubicBezTo>
                    <a:cubicBezTo>
                      <a:pt x="1302" y="419"/>
                      <a:pt x="1301" y="416"/>
                      <a:pt x="1299" y="412"/>
                    </a:cubicBezTo>
                    <a:cubicBezTo>
                      <a:pt x="1298" y="408"/>
                      <a:pt x="1296" y="402"/>
                      <a:pt x="1295" y="398"/>
                    </a:cubicBezTo>
                    <a:cubicBezTo>
                      <a:pt x="1295" y="394"/>
                      <a:pt x="1293" y="389"/>
                      <a:pt x="1293" y="386"/>
                    </a:cubicBezTo>
                    <a:cubicBezTo>
                      <a:pt x="1292" y="384"/>
                      <a:pt x="1290" y="378"/>
                      <a:pt x="1287" y="374"/>
                    </a:cubicBezTo>
                    <a:cubicBezTo>
                      <a:pt x="1285" y="370"/>
                      <a:pt x="1284" y="363"/>
                      <a:pt x="1284" y="358"/>
                    </a:cubicBezTo>
                    <a:cubicBezTo>
                      <a:pt x="1284" y="353"/>
                      <a:pt x="1284" y="348"/>
                      <a:pt x="1283" y="347"/>
                    </a:cubicBezTo>
                    <a:cubicBezTo>
                      <a:pt x="1282" y="345"/>
                      <a:pt x="1280" y="342"/>
                      <a:pt x="1280" y="339"/>
                    </a:cubicBezTo>
                    <a:cubicBezTo>
                      <a:pt x="1279" y="337"/>
                      <a:pt x="1278" y="333"/>
                      <a:pt x="1278" y="331"/>
                    </a:cubicBezTo>
                    <a:cubicBezTo>
                      <a:pt x="1277" y="329"/>
                      <a:pt x="1277" y="328"/>
                      <a:pt x="1277" y="328"/>
                    </a:cubicBezTo>
                    <a:cubicBezTo>
                      <a:pt x="1277" y="328"/>
                      <a:pt x="1275" y="328"/>
                      <a:pt x="1274" y="328"/>
                    </a:cubicBezTo>
                    <a:cubicBezTo>
                      <a:pt x="1272" y="328"/>
                      <a:pt x="1270" y="327"/>
                      <a:pt x="1269" y="327"/>
                    </a:cubicBezTo>
                    <a:cubicBezTo>
                      <a:pt x="1268" y="326"/>
                      <a:pt x="1268" y="324"/>
                      <a:pt x="1269" y="323"/>
                    </a:cubicBezTo>
                    <a:cubicBezTo>
                      <a:pt x="1271" y="322"/>
                      <a:pt x="1272" y="319"/>
                      <a:pt x="1272" y="318"/>
                    </a:cubicBezTo>
                    <a:cubicBezTo>
                      <a:pt x="1272" y="317"/>
                      <a:pt x="1271" y="314"/>
                      <a:pt x="1270" y="313"/>
                    </a:cubicBezTo>
                    <a:cubicBezTo>
                      <a:pt x="1269" y="312"/>
                      <a:pt x="1268" y="313"/>
                      <a:pt x="1267" y="315"/>
                    </a:cubicBezTo>
                    <a:cubicBezTo>
                      <a:pt x="1266" y="316"/>
                      <a:pt x="1263" y="318"/>
                      <a:pt x="1261" y="318"/>
                    </a:cubicBezTo>
                    <a:cubicBezTo>
                      <a:pt x="1259" y="317"/>
                      <a:pt x="1255" y="318"/>
                      <a:pt x="1252" y="318"/>
                    </a:cubicBezTo>
                    <a:cubicBezTo>
                      <a:pt x="1249" y="318"/>
                      <a:pt x="1244" y="317"/>
                      <a:pt x="1241" y="315"/>
                    </a:cubicBezTo>
                    <a:cubicBezTo>
                      <a:pt x="1237" y="312"/>
                      <a:pt x="1233" y="311"/>
                      <a:pt x="1231" y="311"/>
                    </a:cubicBezTo>
                    <a:cubicBezTo>
                      <a:pt x="1229" y="311"/>
                      <a:pt x="1227" y="309"/>
                      <a:pt x="1225" y="308"/>
                    </a:cubicBezTo>
                    <a:cubicBezTo>
                      <a:pt x="1223" y="307"/>
                      <a:pt x="1221" y="304"/>
                      <a:pt x="1219" y="302"/>
                    </a:cubicBezTo>
                    <a:cubicBezTo>
                      <a:pt x="1217" y="301"/>
                      <a:pt x="1215" y="298"/>
                      <a:pt x="1213" y="297"/>
                    </a:cubicBezTo>
                    <a:cubicBezTo>
                      <a:pt x="1211" y="296"/>
                      <a:pt x="1209" y="294"/>
                      <a:pt x="1208" y="293"/>
                    </a:cubicBezTo>
                    <a:cubicBezTo>
                      <a:pt x="1206" y="293"/>
                      <a:pt x="1206" y="291"/>
                      <a:pt x="1206" y="289"/>
                    </a:cubicBezTo>
                    <a:cubicBezTo>
                      <a:pt x="1207" y="288"/>
                      <a:pt x="1208" y="286"/>
                      <a:pt x="1209" y="284"/>
                    </a:cubicBezTo>
                    <a:cubicBezTo>
                      <a:pt x="1210" y="283"/>
                      <a:pt x="1213" y="281"/>
                      <a:pt x="1214" y="279"/>
                    </a:cubicBezTo>
                    <a:cubicBezTo>
                      <a:pt x="1215" y="278"/>
                      <a:pt x="1217" y="276"/>
                      <a:pt x="1218" y="275"/>
                    </a:cubicBezTo>
                    <a:cubicBezTo>
                      <a:pt x="1218" y="274"/>
                      <a:pt x="1218" y="272"/>
                      <a:pt x="1217" y="271"/>
                    </a:cubicBezTo>
                    <a:cubicBezTo>
                      <a:pt x="1216" y="270"/>
                      <a:pt x="1214" y="268"/>
                      <a:pt x="1213" y="268"/>
                    </a:cubicBezTo>
                    <a:cubicBezTo>
                      <a:pt x="1212" y="268"/>
                      <a:pt x="1211" y="266"/>
                      <a:pt x="1210" y="264"/>
                    </a:cubicBezTo>
                    <a:cubicBezTo>
                      <a:pt x="1210" y="262"/>
                      <a:pt x="1207" y="258"/>
                      <a:pt x="1204" y="257"/>
                    </a:cubicBezTo>
                    <a:cubicBezTo>
                      <a:pt x="1201" y="255"/>
                      <a:pt x="1198" y="252"/>
                      <a:pt x="1197" y="250"/>
                    </a:cubicBezTo>
                    <a:cubicBezTo>
                      <a:pt x="1196" y="249"/>
                      <a:pt x="1195" y="247"/>
                      <a:pt x="1196" y="247"/>
                    </a:cubicBezTo>
                    <a:cubicBezTo>
                      <a:pt x="1197" y="247"/>
                      <a:pt x="1198" y="245"/>
                      <a:pt x="1198" y="244"/>
                    </a:cubicBezTo>
                    <a:cubicBezTo>
                      <a:pt x="1198" y="243"/>
                      <a:pt x="1199" y="239"/>
                      <a:pt x="1200" y="237"/>
                    </a:cubicBezTo>
                    <a:cubicBezTo>
                      <a:pt x="1201" y="235"/>
                      <a:pt x="1201" y="231"/>
                      <a:pt x="1200" y="230"/>
                    </a:cubicBezTo>
                    <a:cubicBezTo>
                      <a:pt x="1199" y="228"/>
                      <a:pt x="1197" y="226"/>
                      <a:pt x="1195" y="224"/>
                    </a:cubicBezTo>
                    <a:cubicBezTo>
                      <a:pt x="1193" y="223"/>
                      <a:pt x="1190" y="221"/>
                      <a:pt x="1189" y="220"/>
                    </a:cubicBezTo>
                    <a:cubicBezTo>
                      <a:pt x="1188" y="219"/>
                      <a:pt x="1187" y="218"/>
                      <a:pt x="1187" y="216"/>
                    </a:cubicBezTo>
                    <a:cubicBezTo>
                      <a:pt x="1187" y="215"/>
                      <a:pt x="1186" y="215"/>
                      <a:pt x="1185" y="216"/>
                    </a:cubicBezTo>
                    <a:cubicBezTo>
                      <a:pt x="1183" y="217"/>
                      <a:pt x="1180" y="218"/>
                      <a:pt x="1178" y="220"/>
                    </a:cubicBezTo>
                    <a:cubicBezTo>
                      <a:pt x="1176" y="221"/>
                      <a:pt x="1173" y="222"/>
                      <a:pt x="1171" y="223"/>
                    </a:cubicBezTo>
                    <a:cubicBezTo>
                      <a:pt x="1170" y="223"/>
                      <a:pt x="1166" y="224"/>
                      <a:pt x="1164" y="224"/>
                    </a:cubicBezTo>
                    <a:cubicBezTo>
                      <a:pt x="1161" y="224"/>
                      <a:pt x="1159" y="226"/>
                      <a:pt x="1158" y="227"/>
                    </a:cubicBezTo>
                    <a:cubicBezTo>
                      <a:pt x="1157" y="228"/>
                      <a:pt x="1157" y="230"/>
                      <a:pt x="1157" y="232"/>
                    </a:cubicBezTo>
                    <a:cubicBezTo>
                      <a:pt x="1158" y="234"/>
                      <a:pt x="1157" y="235"/>
                      <a:pt x="1156" y="235"/>
                    </a:cubicBezTo>
                    <a:cubicBezTo>
                      <a:pt x="1155" y="235"/>
                      <a:pt x="1153" y="234"/>
                      <a:pt x="1152" y="234"/>
                    </a:cubicBezTo>
                    <a:cubicBezTo>
                      <a:pt x="1151" y="233"/>
                      <a:pt x="1149" y="230"/>
                      <a:pt x="1149" y="228"/>
                    </a:cubicBezTo>
                    <a:cubicBezTo>
                      <a:pt x="1148" y="225"/>
                      <a:pt x="1146" y="223"/>
                      <a:pt x="1145" y="223"/>
                    </a:cubicBezTo>
                    <a:cubicBezTo>
                      <a:pt x="1144" y="223"/>
                      <a:pt x="1143" y="221"/>
                      <a:pt x="1143" y="219"/>
                    </a:cubicBezTo>
                    <a:cubicBezTo>
                      <a:pt x="1143" y="217"/>
                      <a:pt x="1141" y="215"/>
                      <a:pt x="1138" y="215"/>
                    </a:cubicBezTo>
                    <a:cubicBezTo>
                      <a:pt x="1135" y="215"/>
                      <a:pt x="1133" y="214"/>
                      <a:pt x="1133" y="213"/>
                    </a:cubicBezTo>
                    <a:cubicBezTo>
                      <a:pt x="1133" y="211"/>
                      <a:pt x="1132" y="210"/>
                      <a:pt x="1132" y="210"/>
                    </a:cubicBezTo>
                    <a:cubicBezTo>
                      <a:pt x="1131" y="209"/>
                      <a:pt x="1130" y="208"/>
                      <a:pt x="1129" y="207"/>
                    </a:cubicBezTo>
                    <a:cubicBezTo>
                      <a:pt x="1128" y="206"/>
                      <a:pt x="1126" y="203"/>
                      <a:pt x="1125" y="202"/>
                    </a:cubicBezTo>
                    <a:cubicBezTo>
                      <a:pt x="1124" y="200"/>
                      <a:pt x="1121" y="199"/>
                      <a:pt x="1120" y="199"/>
                    </a:cubicBezTo>
                    <a:cubicBezTo>
                      <a:pt x="1118" y="199"/>
                      <a:pt x="1116" y="199"/>
                      <a:pt x="1115" y="198"/>
                    </a:cubicBezTo>
                    <a:cubicBezTo>
                      <a:pt x="1115" y="197"/>
                      <a:pt x="1112" y="196"/>
                      <a:pt x="1110" y="195"/>
                    </a:cubicBezTo>
                    <a:cubicBezTo>
                      <a:pt x="1108" y="194"/>
                      <a:pt x="1104" y="193"/>
                      <a:pt x="1102" y="192"/>
                    </a:cubicBezTo>
                    <a:cubicBezTo>
                      <a:pt x="1100" y="191"/>
                      <a:pt x="1098" y="189"/>
                      <a:pt x="1098" y="187"/>
                    </a:cubicBezTo>
                    <a:cubicBezTo>
                      <a:pt x="1098" y="184"/>
                      <a:pt x="1096" y="181"/>
                      <a:pt x="1095" y="179"/>
                    </a:cubicBezTo>
                    <a:cubicBezTo>
                      <a:pt x="1094" y="176"/>
                      <a:pt x="1093" y="173"/>
                      <a:pt x="1094" y="171"/>
                    </a:cubicBezTo>
                    <a:cubicBezTo>
                      <a:pt x="1094" y="169"/>
                      <a:pt x="1094" y="166"/>
                      <a:pt x="1094" y="165"/>
                    </a:cubicBezTo>
                    <a:cubicBezTo>
                      <a:pt x="1093" y="164"/>
                      <a:pt x="1091" y="163"/>
                      <a:pt x="1090" y="163"/>
                    </a:cubicBezTo>
                    <a:cubicBezTo>
                      <a:pt x="1089" y="163"/>
                      <a:pt x="1087" y="162"/>
                      <a:pt x="1086" y="161"/>
                    </a:cubicBezTo>
                    <a:cubicBezTo>
                      <a:pt x="1086" y="160"/>
                      <a:pt x="1085" y="157"/>
                      <a:pt x="1085" y="155"/>
                    </a:cubicBezTo>
                    <a:cubicBezTo>
                      <a:pt x="1085" y="153"/>
                      <a:pt x="1085" y="152"/>
                      <a:pt x="1085" y="151"/>
                    </a:cubicBezTo>
                    <a:cubicBezTo>
                      <a:pt x="1084" y="150"/>
                      <a:pt x="1083" y="151"/>
                      <a:pt x="1081" y="152"/>
                    </a:cubicBezTo>
                    <a:cubicBezTo>
                      <a:pt x="1080" y="153"/>
                      <a:pt x="1077" y="155"/>
                      <a:pt x="1075" y="156"/>
                    </a:cubicBezTo>
                    <a:cubicBezTo>
                      <a:pt x="1072" y="157"/>
                      <a:pt x="1070" y="160"/>
                      <a:pt x="1069" y="161"/>
                    </a:cubicBezTo>
                    <a:cubicBezTo>
                      <a:pt x="1068" y="162"/>
                      <a:pt x="1067" y="164"/>
                      <a:pt x="1066" y="165"/>
                    </a:cubicBezTo>
                    <a:cubicBezTo>
                      <a:pt x="1066" y="166"/>
                      <a:pt x="1065" y="168"/>
                      <a:pt x="1063" y="170"/>
                    </a:cubicBezTo>
                    <a:cubicBezTo>
                      <a:pt x="1062" y="171"/>
                      <a:pt x="1060" y="172"/>
                      <a:pt x="1059" y="172"/>
                    </a:cubicBezTo>
                    <a:cubicBezTo>
                      <a:pt x="1058" y="172"/>
                      <a:pt x="1056" y="172"/>
                      <a:pt x="1055" y="171"/>
                    </a:cubicBezTo>
                    <a:cubicBezTo>
                      <a:pt x="1054" y="171"/>
                      <a:pt x="1053" y="170"/>
                      <a:pt x="1053" y="169"/>
                    </a:cubicBezTo>
                    <a:cubicBezTo>
                      <a:pt x="1053" y="168"/>
                      <a:pt x="1053" y="166"/>
                      <a:pt x="1052" y="166"/>
                    </a:cubicBezTo>
                    <a:cubicBezTo>
                      <a:pt x="1051" y="166"/>
                      <a:pt x="1050" y="166"/>
                      <a:pt x="1049" y="167"/>
                    </a:cubicBezTo>
                    <a:cubicBezTo>
                      <a:pt x="1048" y="168"/>
                      <a:pt x="1047" y="168"/>
                      <a:pt x="1047" y="168"/>
                    </a:cubicBezTo>
                    <a:cubicBezTo>
                      <a:pt x="1046" y="168"/>
                      <a:pt x="1045" y="168"/>
                      <a:pt x="1044" y="168"/>
                    </a:cubicBezTo>
                    <a:cubicBezTo>
                      <a:pt x="1043" y="169"/>
                      <a:pt x="1042" y="169"/>
                      <a:pt x="1042" y="168"/>
                    </a:cubicBezTo>
                    <a:cubicBezTo>
                      <a:pt x="1041" y="167"/>
                      <a:pt x="1040" y="166"/>
                      <a:pt x="1039" y="166"/>
                    </a:cubicBezTo>
                    <a:cubicBezTo>
                      <a:pt x="1038" y="166"/>
                      <a:pt x="1038" y="165"/>
                      <a:pt x="1039" y="164"/>
                    </a:cubicBezTo>
                    <a:cubicBezTo>
                      <a:pt x="1039" y="162"/>
                      <a:pt x="1039" y="162"/>
                      <a:pt x="1038" y="162"/>
                    </a:cubicBezTo>
                    <a:cubicBezTo>
                      <a:pt x="1037" y="162"/>
                      <a:pt x="1036" y="164"/>
                      <a:pt x="1034" y="165"/>
                    </a:cubicBezTo>
                    <a:cubicBezTo>
                      <a:pt x="1033" y="166"/>
                      <a:pt x="1030" y="168"/>
                      <a:pt x="1028" y="170"/>
                    </a:cubicBezTo>
                    <a:cubicBezTo>
                      <a:pt x="1026" y="171"/>
                      <a:pt x="1024" y="172"/>
                      <a:pt x="1023" y="171"/>
                    </a:cubicBezTo>
                    <a:cubicBezTo>
                      <a:pt x="1023" y="170"/>
                      <a:pt x="1022" y="170"/>
                      <a:pt x="1021" y="170"/>
                    </a:cubicBezTo>
                    <a:cubicBezTo>
                      <a:pt x="1020" y="170"/>
                      <a:pt x="1019" y="171"/>
                      <a:pt x="1018" y="172"/>
                    </a:cubicBezTo>
                    <a:cubicBezTo>
                      <a:pt x="1018" y="173"/>
                      <a:pt x="1017" y="175"/>
                      <a:pt x="1016" y="176"/>
                    </a:cubicBezTo>
                    <a:cubicBezTo>
                      <a:pt x="1014" y="177"/>
                      <a:pt x="1012" y="178"/>
                      <a:pt x="1010" y="179"/>
                    </a:cubicBezTo>
                    <a:cubicBezTo>
                      <a:pt x="1009" y="180"/>
                      <a:pt x="1007" y="183"/>
                      <a:pt x="1007" y="184"/>
                    </a:cubicBezTo>
                    <a:cubicBezTo>
                      <a:pt x="1007" y="185"/>
                      <a:pt x="1005" y="187"/>
                      <a:pt x="1004" y="188"/>
                    </a:cubicBezTo>
                    <a:cubicBezTo>
                      <a:pt x="1003" y="189"/>
                      <a:pt x="1001" y="190"/>
                      <a:pt x="1000" y="191"/>
                    </a:cubicBezTo>
                    <a:cubicBezTo>
                      <a:pt x="999" y="192"/>
                      <a:pt x="999" y="195"/>
                      <a:pt x="1000" y="196"/>
                    </a:cubicBezTo>
                    <a:cubicBezTo>
                      <a:pt x="1001" y="198"/>
                      <a:pt x="1001" y="200"/>
                      <a:pt x="1000" y="200"/>
                    </a:cubicBezTo>
                    <a:cubicBezTo>
                      <a:pt x="1000" y="201"/>
                      <a:pt x="998" y="201"/>
                      <a:pt x="997" y="200"/>
                    </a:cubicBezTo>
                    <a:cubicBezTo>
                      <a:pt x="996" y="200"/>
                      <a:pt x="995" y="198"/>
                      <a:pt x="994" y="197"/>
                    </a:cubicBezTo>
                    <a:cubicBezTo>
                      <a:pt x="994" y="195"/>
                      <a:pt x="993" y="193"/>
                      <a:pt x="992" y="191"/>
                    </a:cubicBezTo>
                    <a:cubicBezTo>
                      <a:pt x="992" y="190"/>
                      <a:pt x="992" y="188"/>
                      <a:pt x="993" y="186"/>
                    </a:cubicBezTo>
                    <a:cubicBezTo>
                      <a:pt x="994" y="185"/>
                      <a:pt x="995" y="183"/>
                      <a:pt x="995" y="181"/>
                    </a:cubicBezTo>
                    <a:cubicBezTo>
                      <a:pt x="996" y="179"/>
                      <a:pt x="997" y="178"/>
                      <a:pt x="997" y="177"/>
                    </a:cubicBezTo>
                    <a:cubicBezTo>
                      <a:pt x="998" y="177"/>
                      <a:pt x="999" y="175"/>
                      <a:pt x="999" y="173"/>
                    </a:cubicBezTo>
                    <a:cubicBezTo>
                      <a:pt x="999" y="171"/>
                      <a:pt x="1000" y="169"/>
                      <a:pt x="1002" y="168"/>
                    </a:cubicBezTo>
                    <a:cubicBezTo>
                      <a:pt x="1003" y="167"/>
                      <a:pt x="1005" y="167"/>
                      <a:pt x="1006" y="167"/>
                    </a:cubicBezTo>
                    <a:cubicBezTo>
                      <a:pt x="1007" y="167"/>
                      <a:pt x="1009" y="167"/>
                      <a:pt x="1010" y="168"/>
                    </a:cubicBezTo>
                    <a:cubicBezTo>
                      <a:pt x="1012" y="169"/>
                      <a:pt x="1014" y="169"/>
                      <a:pt x="1015" y="168"/>
                    </a:cubicBezTo>
                    <a:cubicBezTo>
                      <a:pt x="1016" y="167"/>
                      <a:pt x="1018" y="166"/>
                      <a:pt x="1019" y="166"/>
                    </a:cubicBezTo>
                    <a:cubicBezTo>
                      <a:pt x="1021" y="166"/>
                      <a:pt x="1022" y="165"/>
                      <a:pt x="1022" y="164"/>
                    </a:cubicBezTo>
                    <a:cubicBezTo>
                      <a:pt x="1022" y="162"/>
                      <a:pt x="1023" y="161"/>
                      <a:pt x="1024" y="161"/>
                    </a:cubicBezTo>
                    <a:cubicBezTo>
                      <a:pt x="1025" y="160"/>
                      <a:pt x="1027" y="159"/>
                      <a:pt x="1028" y="159"/>
                    </a:cubicBezTo>
                    <a:cubicBezTo>
                      <a:pt x="1029" y="158"/>
                      <a:pt x="1030" y="158"/>
                      <a:pt x="1031" y="158"/>
                    </a:cubicBezTo>
                    <a:cubicBezTo>
                      <a:pt x="1032" y="159"/>
                      <a:pt x="1034" y="158"/>
                      <a:pt x="1035" y="157"/>
                    </a:cubicBezTo>
                    <a:cubicBezTo>
                      <a:pt x="1037" y="155"/>
                      <a:pt x="1039" y="154"/>
                      <a:pt x="1040" y="155"/>
                    </a:cubicBezTo>
                    <a:cubicBezTo>
                      <a:pt x="1042" y="155"/>
                      <a:pt x="1043" y="156"/>
                      <a:pt x="1044" y="157"/>
                    </a:cubicBezTo>
                    <a:cubicBezTo>
                      <a:pt x="1045" y="157"/>
                      <a:pt x="1046" y="158"/>
                      <a:pt x="1047" y="158"/>
                    </a:cubicBezTo>
                    <a:cubicBezTo>
                      <a:pt x="1048" y="157"/>
                      <a:pt x="1050" y="158"/>
                      <a:pt x="1052" y="158"/>
                    </a:cubicBezTo>
                    <a:cubicBezTo>
                      <a:pt x="1053" y="158"/>
                      <a:pt x="1055" y="158"/>
                      <a:pt x="1057" y="158"/>
                    </a:cubicBezTo>
                    <a:cubicBezTo>
                      <a:pt x="1058" y="157"/>
                      <a:pt x="1061" y="157"/>
                      <a:pt x="1063" y="157"/>
                    </a:cubicBezTo>
                    <a:cubicBezTo>
                      <a:pt x="1065" y="157"/>
                      <a:pt x="1067" y="156"/>
                      <a:pt x="1068" y="155"/>
                    </a:cubicBezTo>
                    <a:cubicBezTo>
                      <a:pt x="1069" y="154"/>
                      <a:pt x="1069" y="153"/>
                      <a:pt x="1068" y="152"/>
                    </a:cubicBezTo>
                    <a:cubicBezTo>
                      <a:pt x="1067" y="151"/>
                      <a:pt x="1065" y="151"/>
                      <a:pt x="1063" y="151"/>
                    </a:cubicBezTo>
                    <a:cubicBezTo>
                      <a:pt x="1040" y="151"/>
                      <a:pt x="1040" y="151"/>
                      <a:pt x="1040" y="151"/>
                    </a:cubicBezTo>
                    <a:cubicBezTo>
                      <a:pt x="1036" y="151"/>
                      <a:pt x="1031" y="151"/>
                      <a:pt x="1029" y="150"/>
                    </a:cubicBezTo>
                    <a:cubicBezTo>
                      <a:pt x="1027" y="150"/>
                      <a:pt x="1023" y="150"/>
                      <a:pt x="1021" y="149"/>
                    </a:cubicBezTo>
                    <a:cubicBezTo>
                      <a:pt x="1018" y="148"/>
                      <a:pt x="1016" y="147"/>
                      <a:pt x="1015" y="145"/>
                    </a:cubicBezTo>
                    <a:cubicBezTo>
                      <a:pt x="1015" y="144"/>
                      <a:pt x="1013" y="144"/>
                      <a:pt x="1011" y="145"/>
                    </a:cubicBezTo>
                    <a:cubicBezTo>
                      <a:pt x="1009" y="146"/>
                      <a:pt x="1007" y="149"/>
                      <a:pt x="1006" y="150"/>
                    </a:cubicBezTo>
                    <a:cubicBezTo>
                      <a:pt x="1006" y="151"/>
                      <a:pt x="1005" y="155"/>
                      <a:pt x="1004" y="158"/>
                    </a:cubicBezTo>
                    <a:cubicBezTo>
                      <a:pt x="1003" y="160"/>
                      <a:pt x="1001" y="164"/>
                      <a:pt x="1000" y="165"/>
                    </a:cubicBezTo>
                    <a:cubicBezTo>
                      <a:pt x="998" y="167"/>
                      <a:pt x="997" y="169"/>
                      <a:pt x="997" y="170"/>
                    </a:cubicBezTo>
                    <a:cubicBezTo>
                      <a:pt x="996" y="172"/>
                      <a:pt x="995" y="175"/>
                      <a:pt x="993" y="178"/>
                    </a:cubicBezTo>
                    <a:cubicBezTo>
                      <a:pt x="991" y="181"/>
                      <a:pt x="989" y="185"/>
                      <a:pt x="988" y="187"/>
                    </a:cubicBezTo>
                    <a:cubicBezTo>
                      <a:pt x="986" y="190"/>
                      <a:pt x="983" y="193"/>
                      <a:pt x="981" y="194"/>
                    </a:cubicBezTo>
                    <a:cubicBezTo>
                      <a:pt x="979" y="195"/>
                      <a:pt x="974" y="198"/>
                      <a:pt x="971" y="200"/>
                    </a:cubicBezTo>
                    <a:cubicBezTo>
                      <a:pt x="967" y="202"/>
                      <a:pt x="964" y="206"/>
                      <a:pt x="962" y="209"/>
                    </a:cubicBezTo>
                    <a:cubicBezTo>
                      <a:pt x="961" y="212"/>
                      <a:pt x="959" y="216"/>
                      <a:pt x="958" y="217"/>
                    </a:cubicBezTo>
                    <a:cubicBezTo>
                      <a:pt x="956" y="218"/>
                      <a:pt x="956" y="220"/>
                      <a:pt x="956" y="221"/>
                    </a:cubicBezTo>
                    <a:cubicBezTo>
                      <a:pt x="957" y="223"/>
                      <a:pt x="956" y="225"/>
                      <a:pt x="955" y="226"/>
                    </a:cubicBezTo>
                    <a:cubicBezTo>
                      <a:pt x="954" y="227"/>
                      <a:pt x="953" y="231"/>
                      <a:pt x="953" y="234"/>
                    </a:cubicBezTo>
                    <a:cubicBezTo>
                      <a:pt x="953" y="238"/>
                      <a:pt x="953" y="238"/>
                      <a:pt x="952" y="235"/>
                    </a:cubicBezTo>
                    <a:cubicBezTo>
                      <a:pt x="951" y="232"/>
                      <a:pt x="950" y="228"/>
                      <a:pt x="951" y="225"/>
                    </a:cubicBezTo>
                    <a:cubicBezTo>
                      <a:pt x="952" y="223"/>
                      <a:pt x="950" y="220"/>
                      <a:pt x="948" y="220"/>
                    </a:cubicBezTo>
                    <a:cubicBezTo>
                      <a:pt x="946" y="219"/>
                      <a:pt x="944" y="219"/>
                      <a:pt x="942" y="219"/>
                    </a:cubicBezTo>
                    <a:cubicBezTo>
                      <a:pt x="941" y="220"/>
                      <a:pt x="938" y="221"/>
                      <a:pt x="935" y="222"/>
                    </a:cubicBezTo>
                    <a:cubicBezTo>
                      <a:pt x="932" y="224"/>
                      <a:pt x="928" y="226"/>
                      <a:pt x="925" y="227"/>
                    </a:cubicBezTo>
                    <a:cubicBezTo>
                      <a:pt x="922" y="228"/>
                      <a:pt x="917" y="229"/>
                      <a:pt x="914" y="229"/>
                    </a:cubicBezTo>
                    <a:cubicBezTo>
                      <a:pt x="911" y="229"/>
                      <a:pt x="907" y="228"/>
                      <a:pt x="906" y="228"/>
                    </a:cubicBezTo>
                    <a:cubicBezTo>
                      <a:pt x="904" y="228"/>
                      <a:pt x="901" y="227"/>
                      <a:pt x="899" y="227"/>
                    </a:cubicBezTo>
                    <a:cubicBezTo>
                      <a:pt x="897" y="226"/>
                      <a:pt x="893" y="228"/>
                      <a:pt x="891" y="230"/>
                    </a:cubicBezTo>
                    <a:cubicBezTo>
                      <a:pt x="889" y="232"/>
                      <a:pt x="886" y="235"/>
                      <a:pt x="885" y="236"/>
                    </a:cubicBezTo>
                    <a:cubicBezTo>
                      <a:pt x="884" y="237"/>
                      <a:pt x="882" y="239"/>
                      <a:pt x="880" y="240"/>
                    </a:cubicBezTo>
                    <a:cubicBezTo>
                      <a:pt x="878" y="241"/>
                      <a:pt x="875" y="243"/>
                      <a:pt x="873" y="244"/>
                    </a:cubicBezTo>
                    <a:cubicBezTo>
                      <a:pt x="872" y="245"/>
                      <a:pt x="870" y="248"/>
                      <a:pt x="869" y="249"/>
                    </a:cubicBezTo>
                    <a:cubicBezTo>
                      <a:pt x="868" y="250"/>
                      <a:pt x="867" y="252"/>
                      <a:pt x="867" y="253"/>
                    </a:cubicBezTo>
                    <a:cubicBezTo>
                      <a:pt x="867" y="254"/>
                      <a:pt x="868" y="254"/>
                      <a:pt x="868" y="253"/>
                    </a:cubicBezTo>
                    <a:cubicBezTo>
                      <a:pt x="869" y="252"/>
                      <a:pt x="870" y="250"/>
                      <a:pt x="870" y="250"/>
                    </a:cubicBezTo>
                    <a:cubicBezTo>
                      <a:pt x="871" y="250"/>
                      <a:pt x="872" y="249"/>
                      <a:pt x="873" y="249"/>
                    </a:cubicBezTo>
                    <a:cubicBezTo>
                      <a:pt x="873" y="249"/>
                      <a:pt x="875" y="248"/>
                      <a:pt x="875" y="247"/>
                    </a:cubicBezTo>
                    <a:cubicBezTo>
                      <a:pt x="876" y="247"/>
                      <a:pt x="877" y="245"/>
                      <a:pt x="878" y="244"/>
                    </a:cubicBezTo>
                    <a:cubicBezTo>
                      <a:pt x="879" y="243"/>
                      <a:pt x="880" y="242"/>
                      <a:pt x="881" y="242"/>
                    </a:cubicBezTo>
                    <a:cubicBezTo>
                      <a:pt x="882" y="241"/>
                      <a:pt x="884" y="243"/>
                      <a:pt x="884" y="244"/>
                    </a:cubicBezTo>
                    <a:cubicBezTo>
                      <a:pt x="884" y="245"/>
                      <a:pt x="884" y="247"/>
                      <a:pt x="882" y="248"/>
                    </a:cubicBezTo>
                    <a:cubicBezTo>
                      <a:pt x="881" y="248"/>
                      <a:pt x="880" y="250"/>
                      <a:pt x="879" y="252"/>
                    </a:cubicBezTo>
                    <a:cubicBezTo>
                      <a:pt x="879" y="254"/>
                      <a:pt x="878" y="256"/>
                      <a:pt x="877" y="257"/>
                    </a:cubicBezTo>
                    <a:cubicBezTo>
                      <a:pt x="877" y="257"/>
                      <a:pt x="875" y="258"/>
                      <a:pt x="874" y="258"/>
                    </a:cubicBezTo>
                    <a:cubicBezTo>
                      <a:pt x="872" y="258"/>
                      <a:pt x="871" y="260"/>
                      <a:pt x="870" y="261"/>
                    </a:cubicBezTo>
                    <a:cubicBezTo>
                      <a:pt x="869" y="262"/>
                      <a:pt x="868" y="264"/>
                      <a:pt x="867" y="265"/>
                    </a:cubicBezTo>
                    <a:cubicBezTo>
                      <a:pt x="867" y="266"/>
                      <a:pt x="866" y="268"/>
                      <a:pt x="866" y="269"/>
                    </a:cubicBezTo>
                    <a:cubicBezTo>
                      <a:pt x="866" y="270"/>
                      <a:pt x="866" y="272"/>
                      <a:pt x="865" y="274"/>
                    </a:cubicBezTo>
                    <a:cubicBezTo>
                      <a:pt x="864" y="275"/>
                      <a:pt x="864" y="277"/>
                      <a:pt x="864" y="278"/>
                    </a:cubicBezTo>
                    <a:cubicBezTo>
                      <a:pt x="864" y="279"/>
                      <a:pt x="863" y="282"/>
                      <a:pt x="862" y="284"/>
                    </a:cubicBezTo>
                    <a:cubicBezTo>
                      <a:pt x="860" y="286"/>
                      <a:pt x="858" y="287"/>
                      <a:pt x="856" y="286"/>
                    </a:cubicBezTo>
                    <a:cubicBezTo>
                      <a:pt x="855" y="285"/>
                      <a:pt x="853" y="285"/>
                      <a:pt x="852" y="284"/>
                    </a:cubicBezTo>
                    <a:cubicBezTo>
                      <a:pt x="851" y="284"/>
                      <a:pt x="849" y="284"/>
                      <a:pt x="848" y="283"/>
                    </a:cubicBezTo>
                    <a:cubicBezTo>
                      <a:pt x="846" y="283"/>
                      <a:pt x="844" y="282"/>
                      <a:pt x="843" y="282"/>
                    </a:cubicBezTo>
                    <a:cubicBezTo>
                      <a:pt x="842" y="281"/>
                      <a:pt x="840" y="281"/>
                      <a:pt x="839" y="282"/>
                    </a:cubicBezTo>
                    <a:cubicBezTo>
                      <a:pt x="838" y="283"/>
                      <a:pt x="835" y="283"/>
                      <a:pt x="834" y="284"/>
                    </a:cubicBezTo>
                    <a:cubicBezTo>
                      <a:pt x="833" y="284"/>
                      <a:pt x="831" y="283"/>
                      <a:pt x="830" y="281"/>
                    </a:cubicBezTo>
                    <a:cubicBezTo>
                      <a:pt x="829" y="280"/>
                      <a:pt x="829" y="277"/>
                      <a:pt x="829" y="276"/>
                    </a:cubicBezTo>
                    <a:cubicBezTo>
                      <a:pt x="829" y="275"/>
                      <a:pt x="827" y="273"/>
                      <a:pt x="826" y="272"/>
                    </a:cubicBezTo>
                    <a:cubicBezTo>
                      <a:pt x="824" y="271"/>
                      <a:pt x="822" y="269"/>
                      <a:pt x="821" y="267"/>
                    </a:cubicBezTo>
                    <a:cubicBezTo>
                      <a:pt x="821" y="265"/>
                      <a:pt x="817" y="264"/>
                      <a:pt x="813" y="264"/>
                    </a:cubicBezTo>
                    <a:cubicBezTo>
                      <a:pt x="810" y="265"/>
                      <a:pt x="805" y="265"/>
                      <a:pt x="803" y="265"/>
                    </a:cubicBezTo>
                    <a:cubicBezTo>
                      <a:pt x="802" y="266"/>
                      <a:pt x="798" y="267"/>
                      <a:pt x="795" y="269"/>
                    </a:cubicBezTo>
                    <a:cubicBezTo>
                      <a:pt x="793" y="270"/>
                      <a:pt x="788" y="273"/>
                      <a:pt x="785" y="275"/>
                    </a:cubicBezTo>
                    <a:cubicBezTo>
                      <a:pt x="782" y="278"/>
                      <a:pt x="779" y="279"/>
                      <a:pt x="779" y="279"/>
                    </a:cubicBezTo>
                    <a:cubicBezTo>
                      <a:pt x="779" y="279"/>
                      <a:pt x="778" y="279"/>
                      <a:pt x="777" y="278"/>
                    </a:cubicBezTo>
                    <a:cubicBezTo>
                      <a:pt x="776" y="277"/>
                      <a:pt x="775" y="276"/>
                      <a:pt x="775" y="274"/>
                    </a:cubicBezTo>
                    <a:cubicBezTo>
                      <a:pt x="775" y="273"/>
                      <a:pt x="774" y="272"/>
                      <a:pt x="773" y="271"/>
                    </a:cubicBezTo>
                    <a:cubicBezTo>
                      <a:pt x="772" y="270"/>
                      <a:pt x="770" y="270"/>
                      <a:pt x="768" y="269"/>
                    </a:cubicBezTo>
                    <a:cubicBezTo>
                      <a:pt x="766" y="268"/>
                      <a:pt x="764" y="267"/>
                      <a:pt x="763" y="266"/>
                    </a:cubicBezTo>
                    <a:cubicBezTo>
                      <a:pt x="762" y="265"/>
                      <a:pt x="760" y="263"/>
                      <a:pt x="760" y="261"/>
                    </a:cubicBezTo>
                    <a:cubicBezTo>
                      <a:pt x="759" y="259"/>
                      <a:pt x="759" y="256"/>
                      <a:pt x="760" y="254"/>
                    </a:cubicBezTo>
                    <a:cubicBezTo>
                      <a:pt x="761" y="251"/>
                      <a:pt x="763" y="248"/>
                      <a:pt x="763" y="247"/>
                    </a:cubicBezTo>
                    <a:cubicBezTo>
                      <a:pt x="764" y="245"/>
                      <a:pt x="767" y="244"/>
                      <a:pt x="769" y="245"/>
                    </a:cubicBezTo>
                    <a:cubicBezTo>
                      <a:pt x="772" y="246"/>
                      <a:pt x="778" y="242"/>
                      <a:pt x="783" y="238"/>
                    </a:cubicBezTo>
                    <a:cubicBezTo>
                      <a:pt x="787" y="233"/>
                      <a:pt x="794" y="228"/>
                      <a:pt x="796" y="226"/>
                    </a:cubicBezTo>
                    <a:cubicBezTo>
                      <a:pt x="799" y="225"/>
                      <a:pt x="802" y="222"/>
                      <a:pt x="803" y="220"/>
                    </a:cubicBezTo>
                    <a:cubicBezTo>
                      <a:pt x="804" y="218"/>
                      <a:pt x="805" y="214"/>
                      <a:pt x="805" y="211"/>
                    </a:cubicBezTo>
                    <a:cubicBezTo>
                      <a:pt x="805" y="208"/>
                      <a:pt x="805" y="203"/>
                      <a:pt x="806" y="201"/>
                    </a:cubicBezTo>
                    <a:cubicBezTo>
                      <a:pt x="806" y="199"/>
                      <a:pt x="806" y="195"/>
                      <a:pt x="805" y="193"/>
                    </a:cubicBezTo>
                    <a:cubicBezTo>
                      <a:pt x="805" y="190"/>
                      <a:pt x="805" y="186"/>
                      <a:pt x="805" y="184"/>
                    </a:cubicBezTo>
                    <a:cubicBezTo>
                      <a:pt x="805" y="181"/>
                      <a:pt x="806" y="177"/>
                      <a:pt x="807" y="175"/>
                    </a:cubicBezTo>
                    <a:cubicBezTo>
                      <a:pt x="809" y="173"/>
                      <a:pt x="809" y="171"/>
                      <a:pt x="809" y="171"/>
                    </a:cubicBezTo>
                    <a:cubicBezTo>
                      <a:pt x="808" y="170"/>
                      <a:pt x="806" y="171"/>
                      <a:pt x="805" y="172"/>
                    </a:cubicBezTo>
                    <a:cubicBezTo>
                      <a:pt x="803" y="173"/>
                      <a:pt x="800" y="174"/>
                      <a:pt x="798" y="174"/>
                    </a:cubicBezTo>
                    <a:cubicBezTo>
                      <a:pt x="795" y="174"/>
                      <a:pt x="791" y="174"/>
                      <a:pt x="789" y="173"/>
                    </a:cubicBezTo>
                    <a:cubicBezTo>
                      <a:pt x="786" y="172"/>
                      <a:pt x="783" y="172"/>
                      <a:pt x="782" y="173"/>
                    </a:cubicBezTo>
                    <a:cubicBezTo>
                      <a:pt x="781" y="174"/>
                      <a:pt x="779" y="175"/>
                      <a:pt x="778" y="176"/>
                    </a:cubicBezTo>
                    <a:cubicBezTo>
                      <a:pt x="776" y="177"/>
                      <a:pt x="774" y="179"/>
                      <a:pt x="772" y="181"/>
                    </a:cubicBezTo>
                    <a:cubicBezTo>
                      <a:pt x="771" y="182"/>
                      <a:pt x="768" y="185"/>
                      <a:pt x="766" y="187"/>
                    </a:cubicBezTo>
                    <a:cubicBezTo>
                      <a:pt x="763" y="189"/>
                      <a:pt x="760" y="191"/>
                      <a:pt x="759" y="191"/>
                    </a:cubicBezTo>
                    <a:cubicBezTo>
                      <a:pt x="752" y="191"/>
                      <a:pt x="752" y="191"/>
                      <a:pt x="752" y="191"/>
                    </a:cubicBezTo>
                    <a:cubicBezTo>
                      <a:pt x="749" y="191"/>
                      <a:pt x="745" y="188"/>
                      <a:pt x="743" y="185"/>
                    </a:cubicBezTo>
                    <a:cubicBezTo>
                      <a:pt x="740" y="182"/>
                      <a:pt x="736" y="179"/>
                      <a:pt x="733" y="177"/>
                    </a:cubicBezTo>
                    <a:cubicBezTo>
                      <a:pt x="730" y="176"/>
                      <a:pt x="726" y="174"/>
                      <a:pt x="724" y="173"/>
                    </a:cubicBezTo>
                    <a:cubicBezTo>
                      <a:pt x="721" y="172"/>
                      <a:pt x="717" y="170"/>
                      <a:pt x="713" y="168"/>
                    </a:cubicBezTo>
                    <a:cubicBezTo>
                      <a:pt x="710" y="166"/>
                      <a:pt x="706" y="163"/>
                      <a:pt x="703" y="162"/>
                    </a:cubicBezTo>
                    <a:cubicBezTo>
                      <a:pt x="701" y="160"/>
                      <a:pt x="698" y="159"/>
                      <a:pt x="697" y="159"/>
                    </a:cubicBezTo>
                    <a:cubicBezTo>
                      <a:pt x="695" y="159"/>
                      <a:pt x="693" y="160"/>
                      <a:pt x="691" y="161"/>
                    </a:cubicBezTo>
                    <a:cubicBezTo>
                      <a:pt x="689" y="162"/>
                      <a:pt x="686" y="163"/>
                      <a:pt x="684" y="164"/>
                    </a:cubicBezTo>
                    <a:cubicBezTo>
                      <a:pt x="682" y="164"/>
                      <a:pt x="680" y="167"/>
                      <a:pt x="679" y="169"/>
                    </a:cubicBezTo>
                    <a:cubicBezTo>
                      <a:pt x="678" y="172"/>
                      <a:pt x="676" y="176"/>
                      <a:pt x="675" y="179"/>
                    </a:cubicBezTo>
                    <a:cubicBezTo>
                      <a:pt x="674" y="181"/>
                      <a:pt x="673" y="184"/>
                      <a:pt x="672" y="185"/>
                    </a:cubicBezTo>
                    <a:cubicBezTo>
                      <a:pt x="671" y="186"/>
                      <a:pt x="670" y="186"/>
                      <a:pt x="670" y="184"/>
                    </a:cubicBezTo>
                    <a:cubicBezTo>
                      <a:pt x="670" y="182"/>
                      <a:pt x="669" y="180"/>
                      <a:pt x="668" y="178"/>
                    </a:cubicBezTo>
                    <a:cubicBezTo>
                      <a:pt x="668" y="177"/>
                      <a:pt x="667" y="176"/>
                      <a:pt x="667" y="176"/>
                    </a:cubicBezTo>
                    <a:cubicBezTo>
                      <a:pt x="667" y="176"/>
                      <a:pt x="668" y="175"/>
                      <a:pt x="669" y="175"/>
                    </a:cubicBezTo>
                    <a:cubicBezTo>
                      <a:pt x="670" y="174"/>
                      <a:pt x="672" y="172"/>
                      <a:pt x="673" y="171"/>
                    </a:cubicBezTo>
                    <a:cubicBezTo>
                      <a:pt x="674" y="169"/>
                      <a:pt x="675" y="166"/>
                      <a:pt x="674" y="164"/>
                    </a:cubicBezTo>
                    <a:cubicBezTo>
                      <a:pt x="673" y="162"/>
                      <a:pt x="673" y="159"/>
                      <a:pt x="674" y="158"/>
                    </a:cubicBezTo>
                    <a:cubicBezTo>
                      <a:pt x="675" y="157"/>
                      <a:pt x="674" y="154"/>
                      <a:pt x="671" y="151"/>
                    </a:cubicBezTo>
                    <a:cubicBezTo>
                      <a:pt x="668" y="149"/>
                      <a:pt x="665" y="147"/>
                      <a:pt x="663" y="147"/>
                    </a:cubicBezTo>
                    <a:cubicBezTo>
                      <a:pt x="662" y="146"/>
                      <a:pt x="659" y="147"/>
                      <a:pt x="657" y="148"/>
                    </a:cubicBezTo>
                    <a:cubicBezTo>
                      <a:pt x="655" y="149"/>
                      <a:pt x="651" y="150"/>
                      <a:pt x="648" y="150"/>
                    </a:cubicBezTo>
                    <a:cubicBezTo>
                      <a:pt x="645" y="151"/>
                      <a:pt x="641" y="152"/>
                      <a:pt x="639" y="152"/>
                    </a:cubicBezTo>
                    <a:cubicBezTo>
                      <a:pt x="638" y="152"/>
                      <a:pt x="635" y="153"/>
                      <a:pt x="633" y="153"/>
                    </a:cubicBezTo>
                    <a:cubicBezTo>
                      <a:pt x="631" y="154"/>
                      <a:pt x="629" y="153"/>
                      <a:pt x="628" y="152"/>
                    </a:cubicBezTo>
                    <a:cubicBezTo>
                      <a:pt x="627" y="151"/>
                      <a:pt x="628" y="149"/>
                      <a:pt x="630" y="148"/>
                    </a:cubicBezTo>
                    <a:cubicBezTo>
                      <a:pt x="632" y="147"/>
                      <a:pt x="635" y="145"/>
                      <a:pt x="638" y="144"/>
                    </a:cubicBezTo>
                    <a:cubicBezTo>
                      <a:pt x="640" y="143"/>
                      <a:pt x="644" y="141"/>
                      <a:pt x="645" y="139"/>
                    </a:cubicBezTo>
                    <a:cubicBezTo>
                      <a:pt x="647" y="138"/>
                      <a:pt x="649" y="136"/>
                      <a:pt x="649" y="135"/>
                    </a:cubicBezTo>
                    <a:cubicBezTo>
                      <a:pt x="649" y="134"/>
                      <a:pt x="650" y="132"/>
                      <a:pt x="651" y="131"/>
                    </a:cubicBezTo>
                    <a:cubicBezTo>
                      <a:pt x="651" y="130"/>
                      <a:pt x="652" y="126"/>
                      <a:pt x="652" y="122"/>
                    </a:cubicBezTo>
                    <a:cubicBezTo>
                      <a:pt x="652" y="110"/>
                      <a:pt x="652" y="110"/>
                      <a:pt x="652" y="110"/>
                    </a:cubicBezTo>
                    <a:cubicBezTo>
                      <a:pt x="652" y="106"/>
                      <a:pt x="651" y="103"/>
                      <a:pt x="649" y="102"/>
                    </a:cubicBezTo>
                    <a:cubicBezTo>
                      <a:pt x="647" y="101"/>
                      <a:pt x="644" y="100"/>
                      <a:pt x="643" y="99"/>
                    </a:cubicBezTo>
                    <a:cubicBezTo>
                      <a:pt x="642" y="99"/>
                      <a:pt x="641" y="99"/>
                      <a:pt x="640" y="100"/>
                    </a:cubicBezTo>
                    <a:cubicBezTo>
                      <a:pt x="639" y="101"/>
                      <a:pt x="638" y="101"/>
                      <a:pt x="637" y="101"/>
                    </a:cubicBezTo>
                    <a:cubicBezTo>
                      <a:pt x="637" y="101"/>
                      <a:pt x="637" y="100"/>
                      <a:pt x="638" y="99"/>
                    </a:cubicBezTo>
                    <a:cubicBezTo>
                      <a:pt x="639" y="97"/>
                      <a:pt x="641" y="96"/>
                      <a:pt x="642" y="95"/>
                    </a:cubicBezTo>
                    <a:cubicBezTo>
                      <a:pt x="644" y="94"/>
                      <a:pt x="645" y="94"/>
                      <a:pt x="646" y="94"/>
                    </a:cubicBezTo>
                    <a:cubicBezTo>
                      <a:pt x="647" y="94"/>
                      <a:pt x="647" y="92"/>
                      <a:pt x="646" y="90"/>
                    </a:cubicBezTo>
                    <a:cubicBezTo>
                      <a:pt x="645" y="88"/>
                      <a:pt x="645" y="85"/>
                      <a:pt x="644" y="82"/>
                    </a:cubicBezTo>
                    <a:cubicBezTo>
                      <a:pt x="644" y="79"/>
                      <a:pt x="642" y="76"/>
                      <a:pt x="640" y="75"/>
                    </a:cubicBezTo>
                    <a:cubicBezTo>
                      <a:pt x="638" y="74"/>
                      <a:pt x="636" y="72"/>
                      <a:pt x="634" y="71"/>
                    </a:cubicBezTo>
                    <a:cubicBezTo>
                      <a:pt x="633" y="71"/>
                      <a:pt x="632" y="71"/>
                      <a:pt x="632" y="72"/>
                    </a:cubicBezTo>
                    <a:cubicBezTo>
                      <a:pt x="632" y="75"/>
                      <a:pt x="632" y="75"/>
                      <a:pt x="632" y="75"/>
                    </a:cubicBezTo>
                    <a:cubicBezTo>
                      <a:pt x="632" y="76"/>
                      <a:pt x="631" y="76"/>
                      <a:pt x="630" y="76"/>
                    </a:cubicBezTo>
                    <a:cubicBezTo>
                      <a:pt x="629" y="77"/>
                      <a:pt x="629" y="77"/>
                      <a:pt x="628" y="78"/>
                    </a:cubicBezTo>
                    <a:cubicBezTo>
                      <a:pt x="628" y="79"/>
                      <a:pt x="627" y="80"/>
                      <a:pt x="626" y="80"/>
                    </a:cubicBezTo>
                    <a:cubicBezTo>
                      <a:pt x="625" y="80"/>
                      <a:pt x="623" y="79"/>
                      <a:pt x="621" y="77"/>
                    </a:cubicBezTo>
                    <a:cubicBezTo>
                      <a:pt x="619" y="75"/>
                      <a:pt x="617" y="72"/>
                      <a:pt x="615" y="70"/>
                    </a:cubicBezTo>
                    <a:cubicBezTo>
                      <a:pt x="613" y="68"/>
                      <a:pt x="609" y="66"/>
                      <a:pt x="607" y="66"/>
                    </a:cubicBezTo>
                    <a:cubicBezTo>
                      <a:pt x="605" y="66"/>
                      <a:pt x="601" y="65"/>
                      <a:pt x="598" y="65"/>
                    </a:cubicBezTo>
                    <a:cubicBezTo>
                      <a:pt x="595" y="64"/>
                      <a:pt x="592" y="63"/>
                      <a:pt x="590" y="62"/>
                    </a:cubicBezTo>
                    <a:cubicBezTo>
                      <a:pt x="588" y="61"/>
                      <a:pt x="586" y="59"/>
                      <a:pt x="586" y="58"/>
                    </a:cubicBezTo>
                    <a:cubicBezTo>
                      <a:pt x="586" y="57"/>
                      <a:pt x="584" y="56"/>
                      <a:pt x="582" y="57"/>
                    </a:cubicBezTo>
                    <a:cubicBezTo>
                      <a:pt x="580" y="57"/>
                      <a:pt x="578" y="59"/>
                      <a:pt x="577" y="60"/>
                    </a:cubicBezTo>
                    <a:cubicBezTo>
                      <a:pt x="577" y="62"/>
                      <a:pt x="575" y="63"/>
                      <a:pt x="573" y="63"/>
                    </a:cubicBezTo>
                    <a:cubicBezTo>
                      <a:pt x="571" y="64"/>
                      <a:pt x="569" y="63"/>
                      <a:pt x="568" y="62"/>
                    </a:cubicBezTo>
                    <a:cubicBezTo>
                      <a:pt x="568" y="60"/>
                      <a:pt x="567" y="59"/>
                      <a:pt x="567" y="59"/>
                    </a:cubicBezTo>
                    <a:cubicBezTo>
                      <a:pt x="567" y="59"/>
                      <a:pt x="566" y="59"/>
                      <a:pt x="564" y="59"/>
                    </a:cubicBezTo>
                    <a:cubicBezTo>
                      <a:pt x="562" y="59"/>
                      <a:pt x="559" y="60"/>
                      <a:pt x="558" y="62"/>
                    </a:cubicBezTo>
                    <a:cubicBezTo>
                      <a:pt x="557" y="63"/>
                      <a:pt x="553" y="64"/>
                      <a:pt x="551" y="65"/>
                    </a:cubicBezTo>
                    <a:cubicBezTo>
                      <a:pt x="548" y="65"/>
                      <a:pt x="545" y="65"/>
                      <a:pt x="543" y="65"/>
                    </a:cubicBezTo>
                    <a:cubicBezTo>
                      <a:pt x="542" y="65"/>
                      <a:pt x="540" y="64"/>
                      <a:pt x="539" y="63"/>
                    </a:cubicBezTo>
                    <a:cubicBezTo>
                      <a:pt x="539" y="61"/>
                      <a:pt x="538" y="59"/>
                      <a:pt x="539" y="58"/>
                    </a:cubicBezTo>
                    <a:cubicBezTo>
                      <a:pt x="539" y="57"/>
                      <a:pt x="536" y="54"/>
                      <a:pt x="531" y="53"/>
                    </a:cubicBezTo>
                    <a:cubicBezTo>
                      <a:pt x="527" y="51"/>
                      <a:pt x="520" y="49"/>
                      <a:pt x="516" y="48"/>
                    </a:cubicBezTo>
                    <a:cubicBezTo>
                      <a:pt x="512" y="48"/>
                      <a:pt x="507" y="46"/>
                      <a:pt x="505" y="44"/>
                    </a:cubicBezTo>
                    <a:cubicBezTo>
                      <a:pt x="502" y="43"/>
                      <a:pt x="498" y="41"/>
                      <a:pt x="495" y="41"/>
                    </a:cubicBezTo>
                    <a:cubicBezTo>
                      <a:pt x="492" y="41"/>
                      <a:pt x="487" y="40"/>
                      <a:pt x="485" y="39"/>
                    </a:cubicBezTo>
                    <a:cubicBezTo>
                      <a:pt x="483" y="39"/>
                      <a:pt x="477" y="39"/>
                      <a:pt x="472" y="41"/>
                    </a:cubicBezTo>
                    <a:cubicBezTo>
                      <a:pt x="467" y="42"/>
                      <a:pt x="461" y="42"/>
                      <a:pt x="459" y="40"/>
                    </a:cubicBezTo>
                    <a:cubicBezTo>
                      <a:pt x="457" y="38"/>
                      <a:pt x="455" y="37"/>
                      <a:pt x="455" y="37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41"/>
                      <a:pt x="453" y="42"/>
                      <a:pt x="452" y="42"/>
                    </a:cubicBezTo>
                    <a:cubicBezTo>
                      <a:pt x="449" y="42"/>
                      <a:pt x="449" y="42"/>
                      <a:pt x="449" y="42"/>
                    </a:cubicBezTo>
                    <a:cubicBezTo>
                      <a:pt x="448" y="42"/>
                      <a:pt x="445" y="42"/>
                      <a:pt x="443" y="43"/>
                    </a:cubicBezTo>
                    <a:cubicBezTo>
                      <a:pt x="441" y="43"/>
                      <a:pt x="438" y="43"/>
                      <a:pt x="436" y="43"/>
                    </a:cubicBezTo>
                    <a:cubicBezTo>
                      <a:pt x="434" y="43"/>
                      <a:pt x="431" y="44"/>
                      <a:pt x="430" y="45"/>
                    </a:cubicBezTo>
                    <a:cubicBezTo>
                      <a:pt x="429" y="45"/>
                      <a:pt x="426" y="46"/>
                      <a:pt x="424" y="45"/>
                    </a:cubicBezTo>
                    <a:cubicBezTo>
                      <a:pt x="422" y="45"/>
                      <a:pt x="419" y="44"/>
                      <a:pt x="418" y="43"/>
                    </a:cubicBezTo>
                    <a:cubicBezTo>
                      <a:pt x="416" y="42"/>
                      <a:pt x="414" y="40"/>
                      <a:pt x="413" y="39"/>
                    </a:cubicBezTo>
                    <a:cubicBezTo>
                      <a:pt x="412" y="38"/>
                      <a:pt x="411" y="36"/>
                      <a:pt x="412" y="35"/>
                    </a:cubicBezTo>
                    <a:cubicBezTo>
                      <a:pt x="412" y="33"/>
                      <a:pt x="412" y="30"/>
                      <a:pt x="412" y="27"/>
                    </a:cubicBezTo>
                    <a:cubicBezTo>
                      <a:pt x="413" y="25"/>
                      <a:pt x="413" y="22"/>
                      <a:pt x="413" y="21"/>
                    </a:cubicBezTo>
                    <a:cubicBezTo>
                      <a:pt x="413" y="20"/>
                      <a:pt x="414" y="18"/>
                      <a:pt x="415" y="17"/>
                    </a:cubicBezTo>
                    <a:cubicBezTo>
                      <a:pt x="416" y="16"/>
                      <a:pt x="419" y="14"/>
                      <a:pt x="420" y="13"/>
                    </a:cubicBezTo>
                    <a:cubicBezTo>
                      <a:pt x="421" y="12"/>
                      <a:pt x="423" y="9"/>
                      <a:pt x="422" y="7"/>
                    </a:cubicBezTo>
                    <a:cubicBezTo>
                      <a:pt x="422" y="4"/>
                      <a:pt x="423" y="3"/>
                      <a:pt x="425" y="2"/>
                    </a:cubicBezTo>
                    <a:cubicBezTo>
                      <a:pt x="427" y="2"/>
                      <a:pt x="427" y="1"/>
                      <a:pt x="425" y="1"/>
                    </a:cubicBezTo>
                    <a:cubicBezTo>
                      <a:pt x="423" y="0"/>
                      <a:pt x="421" y="0"/>
                      <a:pt x="420" y="0"/>
                    </a:cubicBezTo>
                    <a:cubicBezTo>
                      <a:pt x="419" y="1"/>
                      <a:pt x="417" y="4"/>
                      <a:pt x="415" y="7"/>
                    </a:cubicBezTo>
                    <a:cubicBezTo>
                      <a:pt x="413" y="10"/>
                      <a:pt x="411" y="15"/>
                      <a:pt x="410" y="17"/>
                    </a:cubicBezTo>
                    <a:cubicBezTo>
                      <a:pt x="409" y="20"/>
                      <a:pt x="407" y="26"/>
                      <a:pt x="405" y="31"/>
                    </a:cubicBezTo>
                    <a:cubicBezTo>
                      <a:pt x="403" y="36"/>
                      <a:pt x="401" y="41"/>
                      <a:pt x="401" y="43"/>
                    </a:cubicBezTo>
                    <a:cubicBezTo>
                      <a:pt x="401" y="45"/>
                      <a:pt x="401" y="49"/>
                      <a:pt x="401" y="53"/>
                    </a:cubicBezTo>
                    <a:cubicBezTo>
                      <a:pt x="400" y="56"/>
                      <a:pt x="400" y="62"/>
                      <a:pt x="400" y="66"/>
                    </a:cubicBezTo>
                    <a:cubicBezTo>
                      <a:pt x="399" y="70"/>
                      <a:pt x="399" y="74"/>
                      <a:pt x="399" y="75"/>
                    </a:cubicBezTo>
                    <a:cubicBezTo>
                      <a:pt x="399" y="77"/>
                      <a:pt x="400" y="78"/>
                      <a:pt x="400" y="78"/>
                    </a:cubicBezTo>
                    <a:cubicBezTo>
                      <a:pt x="401" y="78"/>
                      <a:pt x="401" y="77"/>
                      <a:pt x="402" y="75"/>
                    </a:cubicBezTo>
                    <a:cubicBezTo>
                      <a:pt x="402" y="74"/>
                      <a:pt x="402" y="71"/>
                      <a:pt x="402" y="70"/>
                    </a:cubicBezTo>
                    <a:cubicBezTo>
                      <a:pt x="402" y="68"/>
                      <a:pt x="402" y="66"/>
                      <a:pt x="403" y="65"/>
                    </a:cubicBezTo>
                    <a:cubicBezTo>
                      <a:pt x="403" y="64"/>
                      <a:pt x="403" y="61"/>
                      <a:pt x="403" y="58"/>
                    </a:cubicBezTo>
                    <a:cubicBezTo>
                      <a:pt x="402" y="56"/>
                      <a:pt x="403" y="52"/>
                      <a:pt x="404" y="51"/>
                    </a:cubicBezTo>
                    <a:cubicBezTo>
                      <a:pt x="405" y="49"/>
                      <a:pt x="406" y="48"/>
                      <a:pt x="407" y="47"/>
                    </a:cubicBezTo>
                    <a:cubicBezTo>
                      <a:pt x="408" y="46"/>
                      <a:pt x="411" y="47"/>
                      <a:pt x="412" y="48"/>
                    </a:cubicBezTo>
                    <a:cubicBezTo>
                      <a:pt x="413" y="49"/>
                      <a:pt x="416" y="50"/>
                      <a:pt x="417" y="51"/>
                    </a:cubicBezTo>
                    <a:cubicBezTo>
                      <a:pt x="419" y="52"/>
                      <a:pt x="421" y="51"/>
                      <a:pt x="423" y="50"/>
                    </a:cubicBezTo>
                    <a:cubicBezTo>
                      <a:pt x="425" y="49"/>
                      <a:pt x="428" y="48"/>
                      <a:pt x="430" y="48"/>
                    </a:cubicBezTo>
                    <a:cubicBezTo>
                      <a:pt x="432" y="47"/>
                      <a:pt x="435" y="46"/>
                      <a:pt x="436" y="46"/>
                    </a:cubicBezTo>
                    <a:cubicBezTo>
                      <a:pt x="438" y="46"/>
                      <a:pt x="441" y="45"/>
                      <a:pt x="443" y="45"/>
                    </a:cubicBezTo>
                    <a:cubicBezTo>
                      <a:pt x="446" y="45"/>
                      <a:pt x="449" y="46"/>
                      <a:pt x="450" y="46"/>
                    </a:cubicBezTo>
                    <a:cubicBezTo>
                      <a:pt x="451" y="46"/>
                      <a:pt x="453" y="49"/>
                      <a:pt x="452" y="52"/>
                    </a:cubicBezTo>
                    <a:cubicBezTo>
                      <a:pt x="452" y="54"/>
                      <a:pt x="452" y="58"/>
                      <a:pt x="452" y="59"/>
                    </a:cubicBezTo>
                    <a:cubicBezTo>
                      <a:pt x="453" y="61"/>
                      <a:pt x="454" y="64"/>
                      <a:pt x="455" y="67"/>
                    </a:cubicBezTo>
                    <a:cubicBezTo>
                      <a:pt x="457" y="70"/>
                      <a:pt x="458" y="73"/>
                      <a:pt x="459" y="74"/>
                    </a:cubicBezTo>
                    <a:cubicBezTo>
                      <a:pt x="460" y="75"/>
                      <a:pt x="460" y="77"/>
                      <a:pt x="459" y="79"/>
                    </a:cubicBezTo>
                    <a:cubicBezTo>
                      <a:pt x="459" y="81"/>
                      <a:pt x="460" y="83"/>
                      <a:pt x="462" y="84"/>
                    </a:cubicBezTo>
                    <a:cubicBezTo>
                      <a:pt x="464" y="85"/>
                      <a:pt x="467" y="87"/>
                      <a:pt x="467" y="89"/>
                    </a:cubicBezTo>
                    <a:cubicBezTo>
                      <a:pt x="468" y="90"/>
                      <a:pt x="470" y="92"/>
                      <a:pt x="472" y="93"/>
                    </a:cubicBezTo>
                    <a:cubicBezTo>
                      <a:pt x="474" y="94"/>
                      <a:pt x="476" y="97"/>
                      <a:pt x="477" y="100"/>
                    </a:cubicBezTo>
                    <a:cubicBezTo>
                      <a:pt x="478" y="103"/>
                      <a:pt x="479" y="106"/>
                      <a:pt x="479" y="108"/>
                    </a:cubicBezTo>
                    <a:cubicBezTo>
                      <a:pt x="480" y="110"/>
                      <a:pt x="480" y="113"/>
                      <a:pt x="480" y="114"/>
                    </a:cubicBezTo>
                    <a:cubicBezTo>
                      <a:pt x="480" y="115"/>
                      <a:pt x="481" y="116"/>
                      <a:pt x="482" y="116"/>
                    </a:cubicBezTo>
                    <a:cubicBezTo>
                      <a:pt x="484" y="116"/>
                      <a:pt x="486" y="118"/>
                      <a:pt x="487" y="120"/>
                    </a:cubicBezTo>
                    <a:cubicBezTo>
                      <a:pt x="488" y="122"/>
                      <a:pt x="490" y="125"/>
                      <a:pt x="490" y="126"/>
                    </a:cubicBezTo>
                    <a:cubicBezTo>
                      <a:pt x="491" y="127"/>
                      <a:pt x="493" y="129"/>
                      <a:pt x="496" y="131"/>
                    </a:cubicBezTo>
                    <a:cubicBezTo>
                      <a:pt x="498" y="133"/>
                      <a:pt x="499" y="135"/>
                      <a:pt x="497" y="136"/>
                    </a:cubicBezTo>
                    <a:cubicBezTo>
                      <a:pt x="496" y="137"/>
                      <a:pt x="494" y="138"/>
                      <a:pt x="494" y="137"/>
                    </a:cubicBezTo>
                    <a:cubicBezTo>
                      <a:pt x="493" y="136"/>
                      <a:pt x="491" y="136"/>
                      <a:pt x="490" y="136"/>
                    </a:cubicBezTo>
                    <a:cubicBezTo>
                      <a:pt x="489" y="135"/>
                      <a:pt x="486" y="136"/>
                      <a:pt x="485" y="136"/>
                    </a:cubicBezTo>
                    <a:cubicBezTo>
                      <a:pt x="483" y="137"/>
                      <a:pt x="481" y="138"/>
                      <a:pt x="479" y="140"/>
                    </a:cubicBezTo>
                    <a:cubicBezTo>
                      <a:pt x="477" y="141"/>
                      <a:pt x="476" y="143"/>
                      <a:pt x="476" y="145"/>
                    </a:cubicBezTo>
                    <a:cubicBezTo>
                      <a:pt x="475" y="146"/>
                      <a:pt x="476" y="148"/>
                      <a:pt x="476" y="149"/>
                    </a:cubicBezTo>
                    <a:cubicBezTo>
                      <a:pt x="477" y="150"/>
                      <a:pt x="478" y="151"/>
                      <a:pt x="479" y="151"/>
                    </a:cubicBezTo>
                    <a:cubicBezTo>
                      <a:pt x="480" y="151"/>
                      <a:pt x="483" y="151"/>
                      <a:pt x="485" y="151"/>
                    </a:cubicBezTo>
                    <a:cubicBezTo>
                      <a:pt x="488" y="151"/>
                      <a:pt x="490" y="150"/>
                      <a:pt x="490" y="149"/>
                    </a:cubicBezTo>
                    <a:cubicBezTo>
                      <a:pt x="491" y="148"/>
                      <a:pt x="492" y="145"/>
                      <a:pt x="493" y="143"/>
                    </a:cubicBezTo>
                    <a:cubicBezTo>
                      <a:pt x="494" y="141"/>
                      <a:pt x="497" y="139"/>
                      <a:pt x="498" y="138"/>
                    </a:cubicBezTo>
                    <a:cubicBezTo>
                      <a:pt x="499" y="137"/>
                      <a:pt x="502" y="138"/>
                      <a:pt x="503" y="140"/>
                    </a:cubicBezTo>
                    <a:cubicBezTo>
                      <a:pt x="505" y="142"/>
                      <a:pt x="505" y="146"/>
                      <a:pt x="504" y="149"/>
                    </a:cubicBezTo>
                    <a:cubicBezTo>
                      <a:pt x="503" y="151"/>
                      <a:pt x="501" y="153"/>
                      <a:pt x="500" y="153"/>
                    </a:cubicBezTo>
                    <a:cubicBezTo>
                      <a:pt x="499" y="153"/>
                      <a:pt x="496" y="155"/>
                      <a:pt x="494" y="156"/>
                    </a:cubicBezTo>
                    <a:cubicBezTo>
                      <a:pt x="492" y="158"/>
                      <a:pt x="488" y="160"/>
                      <a:pt x="485" y="162"/>
                    </a:cubicBezTo>
                    <a:cubicBezTo>
                      <a:pt x="482" y="163"/>
                      <a:pt x="478" y="163"/>
                      <a:pt x="477" y="163"/>
                    </a:cubicBezTo>
                    <a:cubicBezTo>
                      <a:pt x="476" y="162"/>
                      <a:pt x="471" y="162"/>
                      <a:pt x="467" y="163"/>
                    </a:cubicBezTo>
                    <a:cubicBezTo>
                      <a:pt x="463" y="164"/>
                      <a:pt x="458" y="165"/>
                      <a:pt x="456" y="165"/>
                    </a:cubicBezTo>
                    <a:cubicBezTo>
                      <a:pt x="454" y="166"/>
                      <a:pt x="451" y="167"/>
                      <a:pt x="449" y="169"/>
                    </a:cubicBezTo>
                    <a:cubicBezTo>
                      <a:pt x="448" y="170"/>
                      <a:pt x="447" y="172"/>
                      <a:pt x="447" y="173"/>
                    </a:cubicBezTo>
                    <a:cubicBezTo>
                      <a:pt x="448" y="174"/>
                      <a:pt x="449" y="174"/>
                      <a:pt x="450" y="173"/>
                    </a:cubicBezTo>
                    <a:cubicBezTo>
                      <a:pt x="452" y="173"/>
                      <a:pt x="453" y="173"/>
                      <a:pt x="453" y="174"/>
                    </a:cubicBezTo>
                    <a:cubicBezTo>
                      <a:pt x="454" y="175"/>
                      <a:pt x="454" y="176"/>
                      <a:pt x="454" y="176"/>
                    </a:cubicBezTo>
                    <a:cubicBezTo>
                      <a:pt x="453" y="177"/>
                      <a:pt x="452" y="178"/>
                      <a:pt x="451" y="179"/>
                    </a:cubicBezTo>
                    <a:cubicBezTo>
                      <a:pt x="450" y="179"/>
                      <a:pt x="448" y="180"/>
                      <a:pt x="446" y="180"/>
                    </a:cubicBezTo>
                    <a:cubicBezTo>
                      <a:pt x="445" y="179"/>
                      <a:pt x="444" y="181"/>
                      <a:pt x="444" y="182"/>
                    </a:cubicBezTo>
                    <a:cubicBezTo>
                      <a:pt x="444" y="183"/>
                      <a:pt x="445" y="187"/>
                      <a:pt x="446" y="190"/>
                    </a:cubicBezTo>
                    <a:cubicBezTo>
                      <a:pt x="447" y="193"/>
                      <a:pt x="449" y="197"/>
                      <a:pt x="451" y="198"/>
                    </a:cubicBezTo>
                    <a:cubicBezTo>
                      <a:pt x="453" y="199"/>
                      <a:pt x="456" y="199"/>
                      <a:pt x="457" y="198"/>
                    </a:cubicBezTo>
                    <a:cubicBezTo>
                      <a:pt x="458" y="197"/>
                      <a:pt x="460" y="195"/>
                      <a:pt x="462" y="194"/>
                    </a:cubicBezTo>
                    <a:cubicBezTo>
                      <a:pt x="464" y="193"/>
                      <a:pt x="467" y="193"/>
                      <a:pt x="468" y="194"/>
                    </a:cubicBezTo>
                    <a:cubicBezTo>
                      <a:pt x="470" y="195"/>
                      <a:pt x="474" y="195"/>
                      <a:pt x="477" y="194"/>
                    </a:cubicBezTo>
                    <a:cubicBezTo>
                      <a:pt x="480" y="193"/>
                      <a:pt x="483" y="192"/>
                      <a:pt x="483" y="193"/>
                    </a:cubicBezTo>
                    <a:cubicBezTo>
                      <a:pt x="484" y="194"/>
                      <a:pt x="486" y="193"/>
                      <a:pt x="487" y="193"/>
                    </a:cubicBezTo>
                    <a:cubicBezTo>
                      <a:pt x="489" y="192"/>
                      <a:pt x="491" y="191"/>
                      <a:pt x="492" y="190"/>
                    </a:cubicBezTo>
                    <a:cubicBezTo>
                      <a:pt x="494" y="189"/>
                      <a:pt x="495" y="189"/>
                      <a:pt x="495" y="190"/>
                    </a:cubicBezTo>
                    <a:cubicBezTo>
                      <a:pt x="495" y="191"/>
                      <a:pt x="495" y="193"/>
                      <a:pt x="494" y="194"/>
                    </a:cubicBezTo>
                    <a:cubicBezTo>
                      <a:pt x="493" y="195"/>
                      <a:pt x="492" y="197"/>
                      <a:pt x="490" y="198"/>
                    </a:cubicBezTo>
                    <a:cubicBezTo>
                      <a:pt x="489" y="199"/>
                      <a:pt x="486" y="201"/>
                      <a:pt x="483" y="202"/>
                    </a:cubicBezTo>
                    <a:cubicBezTo>
                      <a:pt x="481" y="203"/>
                      <a:pt x="479" y="205"/>
                      <a:pt x="479" y="207"/>
                    </a:cubicBezTo>
                    <a:cubicBezTo>
                      <a:pt x="479" y="209"/>
                      <a:pt x="478" y="212"/>
                      <a:pt x="477" y="214"/>
                    </a:cubicBezTo>
                    <a:cubicBezTo>
                      <a:pt x="476" y="216"/>
                      <a:pt x="475" y="219"/>
                      <a:pt x="475" y="220"/>
                    </a:cubicBezTo>
                    <a:cubicBezTo>
                      <a:pt x="474" y="221"/>
                      <a:pt x="474" y="223"/>
                      <a:pt x="475" y="225"/>
                    </a:cubicBezTo>
                    <a:cubicBezTo>
                      <a:pt x="476" y="227"/>
                      <a:pt x="477" y="230"/>
                      <a:pt x="478" y="232"/>
                    </a:cubicBezTo>
                    <a:cubicBezTo>
                      <a:pt x="479" y="233"/>
                      <a:pt x="481" y="234"/>
                      <a:pt x="483" y="233"/>
                    </a:cubicBezTo>
                    <a:cubicBezTo>
                      <a:pt x="485" y="233"/>
                      <a:pt x="488" y="232"/>
                      <a:pt x="491" y="231"/>
                    </a:cubicBezTo>
                    <a:cubicBezTo>
                      <a:pt x="494" y="230"/>
                      <a:pt x="496" y="232"/>
                      <a:pt x="497" y="235"/>
                    </a:cubicBezTo>
                    <a:cubicBezTo>
                      <a:pt x="498" y="238"/>
                      <a:pt x="499" y="242"/>
                      <a:pt x="500" y="244"/>
                    </a:cubicBezTo>
                    <a:cubicBezTo>
                      <a:pt x="501" y="246"/>
                      <a:pt x="502" y="249"/>
                      <a:pt x="502" y="252"/>
                    </a:cubicBezTo>
                    <a:cubicBezTo>
                      <a:pt x="501" y="255"/>
                      <a:pt x="500" y="258"/>
                      <a:pt x="499" y="260"/>
                    </a:cubicBezTo>
                    <a:cubicBezTo>
                      <a:pt x="497" y="262"/>
                      <a:pt x="495" y="263"/>
                      <a:pt x="494" y="262"/>
                    </a:cubicBezTo>
                    <a:cubicBezTo>
                      <a:pt x="493" y="261"/>
                      <a:pt x="490" y="259"/>
                      <a:pt x="487" y="257"/>
                    </a:cubicBezTo>
                    <a:cubicBezTo>
                      <a:pt x="484" y="256"/>
                      <a:pt x="481" y="256"/>
                      <a:pt x="479" y="257"/>
                    </a:cubicBezTo>
                    <a:cubicBezTo>
                      <a:pt x="478" y="258"/>
                      <a:pt x="477" y="261"/>
                      <a:pt x="478" y="264"/>
                    </a:cubicBezTo>
                    <a:cubicBezTo>
                      <a:pt x="479" y="266"/>
                      <a:pt x="480" y="269"/>
                      <a:pt x="481" y="271"/>
                    </a:cubicBezTo>
                    <a:cubicBezTo>
                      <a:pt x="482" y="272"/>
                      <a:pt x="483" y="276"/>
                      <a:pt x="484" y="278"/>
                    </a:cubicBezTo>
                    <a:cubicBezTo>
                      <a:pt x="485" y="281"/>
                      <a:pt x="489" y="286"/>
                      <a:pt x="492" y="289"/>
                    </a:cubicBezTo>
                    <a:cubicBezTo>
                      <a:pt x="495" y="292"/>
                      <a:pt x="500" y="294"/>
                      <a:pt x="502" y="293"/>
                    </a:cubicBezTo>
                    <a:cubicBezTo>
                      <a:pt x="504" y="292"/>
                      <a:pt x="507" y="292"/>
                      <a:pt x="508" y="293"/>
                    </a:cubicBezTo>
                    <a:cubicBezTo>
                      <a:pt x="509" y="293"/>
                      <a:pt x="512" y="293"/>
                      <a:pt x="515" y="294"/>
                    </a:cubicBezTo>
                    <a:cubicBezTo>
                      <a:pt x="518" y="294"/>
                      <a:pt x="520" y="294"/>
                      <a:pt x="520" y="294"/>
                    </a:cubicBezTo>
                    <a:cubicBezTo>
                      <a:pt x="520" y="294"/>
                      <a:pt x="522" y="294"/>
                      <a:pt x="525" y="294"/>
                    </a:cubicBezTo>
                    <a:cubicBezTo>
                      <a:pt x="528" y="294"/>
                      <a:pt x="533" y="295"/>
                      <a:pt x="536" y="297"/>
                    </a:cubicBezTo>
                    <a:cubicBezTo>
                      <a:pt x="539" y="299"/>
                      <a:pt x="544" y="302"/>
                      <a:pt x="547" y="304"/>
                    </a:cubicBezTo>
                    <a:cubicBezTo>
                      <a:pt x="550" y="306"/>
                      <a:pt x="555" y="309"/>
                      <a:pt x="558" y="311"/>
                    </a:cubicBezTo>
                    <a:cubicBezTo>
                      <a:pt x="558" y="311"/>
                      <a:pt x="558" y="311"/>
                      <a:pt x="558" y="313"/>
                    </a:cubicBezTo>
                    <a:cubicBezTo>
                      <a:pt x="558" y="315"/>
                      <a:pt x="558" y="315"/>
                      <a:pt x="558" y="315"/>
                    </a:cubicBezTo>
                    <a:cubicBezTo>
                      <a:pt x="559" y="321"/>
                      <a:pt x="562" y="329"/>
                      <a:pt x="564" y="331"/>
                    </a:cubicBezTo>
                    <a:cubicBezTo>
                      <a:pt x="566" y="333"/>
                      <a:pt x="570" y="336"/>
                      <a:pt x="572" y="337"/>
                    </a:cubicBezTo>
                    <a:cubicBezTo>
                      <a:pt x="574" y="338"/>
                      <a:pt x="576" y="342"/>
                      <a:pt x="578" y="346"/>
                    </a:cubicBezTo>
                    <a:cubicBezTo>
                      <a:pt x="579" y="350"/>
                      <a:pt x="580" y="354"/>
                      <a:pt x="580" y="356"/>
                    </a:cubicBezTo>
                    <a:cubicBezTo>
                      <a:pt x="580" y="357"/>
                      <a:pt x="582" y="361"/>
                      <a:pt x="585" y="364"/>
                    </a:cubicBezTo>
                    <a:cubicBezTo>
                      <a:pt x="588" y="367"/>
                      <a:pt x="592" y="370"/>
                      <a:pt x="594" y="371"/>
                    </a:cubicBezTo>
                    <a:cubicBezTo>
                      <a:pt x="596" y="372"/>
                      <a:pt x="599" y="374"/>
                      <a:pt x="602" y="375"/>
                    </a:cubicBezTo>
                    <a:cubicBezTo>
                      <a:pt x="605" y="375"/>
                      <a:pt x="608" y="376"/>
                      <a:pt x="610" y="377"/>
                    </a:cubicBezTo>
                    <a:cubicBezTo>
                      <a:pt x="610" y="378"/>
                      <a:pt x="610" y="379"/>
                      <a:pt x="610" y="379"/>
                    </a:cubicBezTo>
                    <a:cubicBezTo>
                      <a:pt x="610" y="379"/>
                      <a:pt x="610" y="381"/>
                      <a:pt x="611" y="383"/>
                    </a:cubicBezTo>
                    <a:cubicBezTo>
                      <a:pt x="609" y="382"/>
                      <a:pt x="606" y="381"/>
                      <a:pt x="604" y="380"/>
                    </a:cubicBezTo>
                    <a:cubicBezTo>
                      <a:pt x="601" y="378"/>
                      <a:pt x="595" y="375"/>
                      <a:pt x="592" y="374"/>
                    </a:cubicBezTo>
                    <a:cubicBezTo>
                      <a:pt x="588" y="373"/>
                      <a:pt x="583" y="370"/>
                      <a:pt x="580" y="366"/>
                    </a:cubicBezTo>
                    <a:cubicBezTo>
                      <a:pt x="577" y="362"/>
                      <a:pt x="574" y="357"/>
                      <a:pt x="573" y="354"/>
                    </a:cubicBezTo>
                    <a:cubicBezTo>
                      <a:pt x="573" y="352"/>
                      <a:pt x="571" y="348"/>
                      <a:pt x="568" y="345"/>
                    </a:cubicBezTo>
                    <a:cubicBezTo>
                      <a:pt x="566" y="342"/>
                      <a:pt x="562" y="337"/>
                      <a:pt x="560" y="334"/>
                    </a:cubicBezTo>
                    <a:cubicBezTo>
                      <a:pt x="557" y="330"/>
                      <a:pt x="554" y="325"/>
                      <a:pt x="552" y="322"/>
                    </a:cubicBezTo>
                    <a:cubicBezTo>
                      <a:pt x="551" y="319"/>
                      <a:pt x="548" y="314"/>
                      <a:pt x="546" y="311"/>
                    </a:cubicBezTo>
                    <a:cubicBezTo>
                      <a:pt x="544" y="308"/>
                      <a:pt x="541" y="305"/>
                      <a:pt x="540" y="304"/>
                    </a:cubicBezTo>
                    <a:cubicBezTo>
                      <a:pt x="538" y="303"/>
                      <a:pt x="535" y="302"/>
                      <a:pt x="533" y="302"/>
                    </a:cubicBezTo>
                    <a:cubicBezTo>
                      <a:pt x="531" y="301"/>
                      <a:pt x="527" y="301"/>
                      <a:pt x="525" y="302"/>
                    </a:cubicBezTo>
                    <a:cubicBezTo>
                      <a:pt x="522" y="302"/>
                      <a:pt x="518" y="302"/>
                      <a:pt x="515" y="302"/>
                    </a:cubicBezTo>
                    <a:cubicBezTo>
                      <a:pt x="512" y="302"/>
                      <a:pt x="507" y="303"/>
                      <a:pt x="504" y="304"/>
                    </a:cubicBezTo>
                    <a:cubicBezTo>
                      <a:pt x="502" y="306"/>
                      <a:pt x="498" y="307"/>
                      <a:pt x="496" y="307"/>
                    </a:cubicBezTo>
                    <a:cubicBezTo>
                      <a:pt x="494" y="307"/>
                      <a:pt x="491" y="308"/>
                      <a:pt x="490" y="309"/>
                    </a:cubicBezTo>
                    <a:cubicBezTo>
                      <a:pt x="489" y="309"/>
                      <a:pt x="486" y="310"/>
                      <a:pt x="484" y="309"/>
                    </a:cubicBezTo>
                    <a:cubicBezTo>
                      <a:pt x="482" y="309"/>
                      <a:pt x="478" y="308"/>
                      <a:pt x="476" y="308"/>
                    </a:cubicBezTo>
                    <a:cubicBezTo>
                      <a:pt x="473" y="307"/>
                      <a:pt x="468" y="305"/>
                      <a:pt x="465" y="303"/>
                    </a:cubicBezTo>
                    <a:cubicBezTo>
                      <a:pt x="461" y="301"/>
                      <a:pt x="457" y="298"/>
                      <a:pt x="455" y="296"/>
                    </a:cubicBezTo>
                    <a:cubicBezTo>
                      <a:pt x="453" y="294"/>
                      <a:pt x="449" y="293"/>
                      <a:pt x="447" y="294"/>
                    </a:cubicBezTo>
                    <a:cubicBezTo>
                      <a:pt x="445" y="294"/>
                      <a:pt x="442" y="296"/>
                      <a:pt x="441" y="297"/>
                    </a:cubicBezTo>
                    <a:cubicBezTo>
                      <a:pt x="440" y="298"/>
                      <a:pt x="438" y="301"/>
                      <a:pt x="437" y="303"/>
                    </a:cubicBezTo>
                    <a:cubicBezTo>
                      <a:pt x="436" y="306"/>
                      <a:pt x="435" y="309"/>
                      <a:pt x="434" y="311"/>
                    </a:cubicBezTo>
                    <a:cubicBezTo>
                      <a:pt x="433" y="313"/>
                      <a:pt x="432" y="316"/>
                      <a:pt x="431" y="319"/>
                    </a:cubicBezTo>
                    <a:cubicBezTo>
                      <a:pt x="431" y="322"/>
                      <a:pt x="430" y="325"/>
                      <a:pt x="429" y="327"/>
                    </a:cubicBezTo>
                    <a:cubicBezTo>
                      <a:pt x="428" y="329"/>
                      <a:pt x="427" y="334"/>
                      <a:pt x="425" y="338"/>
                    </a:cubicBezTo>
                    <a:cubicBezTo>
                      <a:pt x="423" y="342"/>
                      <a:pt x="422" y="347"/>
                      <a:pt x="423" y="349"/>
                    </a:cubicBezTo>
                    <a:cubicBezTo>
                      <a:pt x="423" y="352"/>
                      <a:pt x="424" y="356"/>
                      <a:pt x="426" y="359"/>
                    </a:cubicBezTo>
                    <a:cubicBezTo>
                      <a:pt x="427" y="361"/>
                      <a:pt x="428" y="363"/>
                      <a:pt x="428" y="363"/>
                    </a:cubicBezTo>
                    <a:cubicBezTo>
                      <a:pt x="428" y="363"/>
                      <a:pt x="428" y="365"/>
                      <a:pt x="429" y="368"/>
                    </a:cubicBezTo>
                    <a:cubicBezTo>
                      <a:pt x="430" y="370"/>
                      <a:pt x="431" y="375"/>
                      <a:pt x="432" y="378"/>
                    </a:cubicBezTo>
                    <a:cubicBezTo>
                      <a:pt x="434" y="381"/>
                      <a:pt x="434" y="384"/>
                      <a:pt x="434" y="385"/>
                    </a:cubicBezTo>
                    <a:cubicBezTo>
                      <a:pt x="434" y="386"/>
                      <a:pt x="432" y="388"/>
                      <a:pt x="430" y="389"/>
                    </a:cubicBezTo>
                    <a:cubicBezTo>
                      <a:pt x="429" y="390"/>
                      <a:pt x="428" y="391"/>
                      <a:pt x="427" y="392"/>
                    </a:cubicBezTo>
                    <a:cubicBezTo>
                      <a:pt x="427" y="393"/>
                      <a:pt x="426" y="394"/>
                      <a:pt x="426" y="395"/>
                    </a:cubicBezTo>
                    <a:cubicBezTo>
                      <a:pt x="425" y="397"/>
                      <a:pt x="425" y="401"/>
                      <a:pt x="425" y="403"/>
                    </a:cubicBezTo>
                    <a:cubicBezTo>
                      <a:pt x="425" y="406"/>
                      <a:pt x="425" y="410"/>
                      <a:pt x="425" y="412"/>
                    </a:cubicBezTo>
                    <a:cubicBezTo>
                      <a:pt x="425" y="414"/>
                      <a:pt x="425" y="418"/>
                      <a:pt x="425" y="421"/>
                    </a:cubicBezTo>
                    <a:cubicBezTo>
                      <a:pt x="425" y="423"/>
                      <a:pt x="425" y="425"/>
                      <a:pt x="425" y="425"/>
                    </a:cubicBezTo>
                    <a:cubicBezTo>
                      <a:pt x="425" y="425"/>
                      <a:pt x="424" y="424"/>
                      <a:pt x="423" y="423"/>
                    </a:cubicBezTo>
                    <a:cubicBezTo>
                      <a:pt x="423" y="422"/>
                      <a:pt x="422" y="419"/>
                      <a:pt x="422" y="418"/>
                    </a:cubicBezTo>
                    <a:cubicBezTo>
                      <a:pt x="422" y="410"/>
                      <a:pt x="422" y="410"/>
                      <a:pt x="422" y="410"/>
                    </a:cubicBezTo>
                    <a:cubicBezTo>
                      <a:pt x="422" y="407"/>
                      <a:pt x="422" y="403"/>
                      <a:pt x="422" y="400"/>
                    </a:cubicBezTo>
                    <a:cubicBezTo>
                      <a:pt x="423" y="398"/>
                      <a:pt x="423" y="394"/>
                      <a:pt x="424" y="393"/>
                    </a:cubicBezTo>
                    <a:cubicBezTo>
                      <a:pt x="425" y="391"/>
                      <a:pt x="427" y="389"/>
                      <a:pt x="428" y="387"/>
                    </a:cubicBezTo>
                    <a:cubicBezTo>
                      <a:pt x="430" y="385"/>
                      <a:pt x="431" y="383"/>
                      <a:pt x="431" y="382"/>
                    </a:cubicBezTo>
                    <a:cubicBezTo>
                      <a:pt x="430" y="381"/>
                      <a:pt x="429" y="380"/>
                      <a:pt x="428" y="379"/>
                    </a:cubicBezTo>
                    <a:cubicBezTo>
                      <a:pt x="426" y="379"/>
                      <a:pt x="424" y="377"/>
                      <a:pt x="422" y="377"/>
                    </a:cubicBezTo>
                    <a:cubicBezTo>
                      <a:pt x="420" y="376"/>
                      <a:pt x="416" y="375"/>
                      <a:pt x="413" y="374"/>
                    </a:cubicBezTo>
                    <a:cubicBezTo>
                      <a:pt x="410" y="373"/>
                      <a:pt x="408" y="371"/>
                      <a:pt x="407" y="370"/>
                    </a:cubicBezTo>
                    <a:cubicBezTo>
                      <a:pt x="406" y="368"/>
                      <a:pt x="405" y="365"/>
                      <a:pt x="404" y="364"/>
                    </a:cubicBezTo>
                    <a:cubicBezTo>
                      <a:pt x="403" y="363"/>
                      <a:pt x="401" y="361"/>
                      <a:pt x="399" y="361"/>
                    </a:cubicBezTo>
                    <a:cubicBezTo>
                      <a:pt x="396" y="360"/>
                      <a:pt x="393" y="361"/>
                      <a:pt x="391" y="363"/>
                    </a:cubicBezTo>
                    <a:cubicBezTo>
                      <a:pt x="389" y="365"/>
                      <a:pt x="387" y="368"/>
                      <a:pt x="387" y="370"/>
                    </a:cubicBezTo>
                    <a:cubicBezTo>
                      <a:pt x="387" y="372"/>
                      <a:pt x="386" y="376"/>
                      <a:pt x="386" y="379"/>
                    </a:cubicBezTo>
                    <a:cubicBezTo>
                      <a:pt x="385" y="381"/>
                      <a:pt x="386" y="384"/>
                      <a:pt x="388" y="384"/>
                    </a:cubicBezTo>
                    <a:cubicBezTo>
                      <a:pt x="389" y="384"/>
                      <a:pt x="392" y="384"/>
                      <a:pt x="393" y="384"/>
                    </a:cubicBezTo>
                    <a:cubicBezTo>
                      <a:pt x="395" y="384"/>
                      <a:pt x="396" y="384"/>
                      <a:pt x="397" y="386"/>
                    </a:cubicBezTo>
                    <a:cubicBezTo>
                      <a:pt x="398" y="387"/>
                      <a:pt x="398" y="390"/>
                      <a:pt x="398" y="392"/>
                    </a:cubicBezTo>
                    <a:cubicBezTo>
                      <a:pt x="397" y="394"/>
                      <a:pt x="397" y="397"/>
                      <a:pt x="396" y="399"/>
                    </a:cubicBezTo>
                    <a:cubicBezTo>
                      <a:pt x="395" y="402"/>
                      <a:pt x="393" y="406"/>
                      <a:pt x="391" y="409"/>
                    </a:cubicBezTo>
                    <a:cubicBezTo>
                      <a:pt x="389" y="412"/>
                      <a:pt x="386" y="414"/>
                      <a:pt x="384" y="414"/>
                    </a:cubicBezTo>
                    <a:cubicBezTo>
                      <a:pt x="382" y="415"/>
                      <a:pt x="380" y="414"/>
                      <a:pt x="379" y="412"/>
                    </a:cubicBezTo>
                    <a:cubicBezTo>
                      <a:pt x="378" y="411"/>
                      <a:pt x="377" y="408"/>
                      <a:pt x="375" y="406"/>
                    </a:cubicBezTo>
                    <a:cubicBezTo>
                      <a:pt x="374" y="404"/>
                      <a:pt x="372" y="402"/>
                      <a:pt x="371" y="401"/>
                    </a:cubicBezTo>
                    <a:cubicBezTo>
                      <a:pt x="370" y="401"/>
                      <a:pt x="368" y="401"/>
                      <a:pt x="367" y="402"/>
                    </a:cubicBezTo>
                    <a:cubicBezTo>
                      <a:pt x="367" y="402"/>
                      <a:pt x="365" y="402"/>
                      <a:pt x="364" y="401"/>
                    </a:cubicBezTo>
                    <a:cubicBezTo>
                      <a:pt x="362" y="400"/>
                      <a:pt x="361" y="398"/>
                      <a:pt x="361" y="396"/>
                    </a:cubicBezTo>
                    <a:cubicBezTo>
                      <a:pt x="361" y="395"/>
                      <a:pt x="361" y="392"/>
                      <a:pt x="361" y="391"/>
                    </a:cubicBezTo>
                    <a:cubicBezTo>
                      <a:pt x="361" y="389"/>
                      <a:pt x="363" y="387"/>
                      <a:pt x="365" y="388"/>
                    </a:cubicBezTo>
                    <a:cubicBezTo>
                      <a:pt x="367" y="388"/>
                      <a:pt x="369" y="387"/>
                      <a:pt x="370" y="386"/>
                    </a:cubicBezTo>
                    <a:cubicBezTo>
                      <a:pt x="371" y="385"/>
                      <a:pt x="373" y="383"/>
                      <a:pt x="373" y="381"/>
                    </a:cubicBezTo>
                    <a:cubicBezTo>
                      <a:pt x="374" y="378"/>
                      <a:pt x="374" y="376"/>
                      <a:pt x="373" y="375"/>
                    </a:cubicBezTo>
                    <a:cubicBezTo>
                      <a:pt x="373" y="374"/>
                      <a:pt x="371" y="373"/>
                      <a:pt x="370" y="373"/>
                    </a:cubicBezTo>
                    <a:cubicBezTo>
                      <a:pt x="369" y="372"/>
                      <a:pt x="368" y="370"/>
                      <a:pt x="367" y="368"/>
                    </a:cubicBezTo>
                    <a:cubicBezTo>
                      <a:pt x="366" y="366"/>
                      <a:pt x="365" y="363"/>
                      <a:pt x="364" y="362"/>
                    </a:cubicBezTo>
                    <a:cubicBezTo>
                      <a:pt x="362" y="360"/>
                      <a:pt x="360" y="357"/>
                      <a:pt x="359" y="355"/>
                    </a:cubicBezTo>
                    <a:cubicBezTo>
                      <a:pt x="358" y="353"/>
                      <a:pt x="357" y="350"/>
                      <a:pt x="356" y="348"/>
                    </a:cubicBezTo>
                    <a:cubicBezTo>
                      <a:pt x="356" y="346"/>
                      <a:pt x="355" y="343"/>
                      <a:pt x="355" y="341"/>
                    </a:cubicBezTo>
                    <a:cubicBezTo>
                      <a:pt x="355" y="339"/>
                      <a:pt x="353" y="336"/>
                      <a:pt x="350" y="335"/>
                    </a:cubicBezTo>
                    <a:cubicBezTo>
                      <a:pt x="347" y="334"/>
                      <a:pt x="341" y="333"/>
                      <a:pt x="337" y="333"/>
                    </a:cubicBezTo>
                    <a:cubicBezTo>
                      <a:pt x="333" y="333"/>
                      <a:pt x="327" y="334"/>
                      <a:pt x="324" y="335"/>
                    </a:cubicBezTo>
                    <a:cubicBezTo>
                      <a:pt x="321" y="336"/>
                      <a:pt x="316" y="337"/>
                      <a:pt x="314" y="337"/>
                    </a:cubicBezTo>
                    <a:cubicBezTo>
                      <a:pt x="311" y="337"/>
                      <a:pt x="307" y="338"/>
                      <a:pt x="305" y="338"/>
                    </a:cubicBezTo>
                    <a:cubicBezTo>
                      <a:pt x="302" y="338"/>
                      <a:pt x="296" y="340"/>
                      <a:pt x="290" y="341"/>
                    </a:cubicBezTo>
                    <a:cubicBezTo>
                      <a:pt x="285" y="343"/>
                      <a:pt x="279" y="343"/>
                      <a:pt x="277" y="342"/>
                    </a:cubicBezTo>
                    <a:cubicBezTo>
                      <a:pt x="275" y="341"/>
                      <a:pt x="268" y="340"/>
                      <a:pt x="262" y="339"/>
                    </a:cubicBezTo>
                    <a:cubicBezTo>
                      <a:pt x="256" y="338"/>
                      <a:pt x="250" y="338"/>
                      <a:pt x="248" y="338"/>
                    </a:cubicBezTo>
                    <a:cubicBezTo>
                      <a:pt x="247" y="339"/>
                      <a:pt x="244" y="340"/>
                      <a:pt x="242" y="341"/>
                    </a:cubicBezTo>
                    <a:cubicBezTo>
                      <a:pt x="240" y="342"/>
                      <a:pt x="238" y="344"/>
                      <a:pt x="237" y="344"/>
                    </a:cubicBezTo>
                    <a:cubicBezTo>
                      <a:pt x="237" y="345"/>
                      <a:pt x="235" y="347"/>
                      <a:pt x="233" y="348"/>
                    </a:cubicBezTo>
                    <a:cubicBezTo>
                      <a:pt x="231" y="349"/>
                      <a:pt x="228" y="352"/>
                      <a:pt x="226" y="354"/>
                    </a:cubicBezTo>
                    <a:cubicBezTo>
                      <a:pt x="225" y="356"/>
                      <a:pt x="222" y="358"/>
                      <a:pt x="221" y="359"/>
                    </a:cubicBezTo>
                    <a:cubicBezTo>
                      <a:pt x="219" y="359"/>
                      <a:pt x="217" y="361"/>
                      <a:pt x="217" y="362"/>
                    </a:cubicBezTo>
                    <a:cubicBezTo>
                      <a:pt x="216" y="364"/>
                      <a:pt x="217" y="366"/>
                      <a:pt x="218" y="367"/>
                    </a:cubicBezTo>
                    <a:cubicBezTo>
                      <a:pt x="219" y="368"/>
                      <a:pt x="221" y="370"/>
                      <a:pt x="222" y="372"/>
                    </a:cubicBezTo>
                    <a:cubicBezTo>
                      <a:pt x="223" y="374"/>
                      <a:pt x="223" y="377"/>
                      <a:pt x="221" y="378"/>
                    </a:cubicBezTo>
                    <a:cubicBezTo>
                      <a:pt x="219" y="380"/>
                      <a:pt x="217" y="381"/>
                      <a:pt x="215" y="380"/>
                    </a:cubicBezTo>
                    <a:cubicBezTo>
                      <a:pt x="214" y="380"/>
                      <a:pt x="212" y="381"/>
                      <a:pt x="211" y="382"/>
                    </a:cubicBezTo>
                    <a:cubicBezTo>
                      <a:pt x="210" y="384"/>
                      <a:pt x="207" y="388"/>
                      <a:pt x="206" y="391"/>
                    </a:cubicBezTo>
                    <a:cubicBezTo>
                      <a:pt x="205" y="395"/>
                      <a:pt x="203" y="400"/>
                      <a:pt x="203" y="404"/>
                    </a:cubicBezTo>
                    <a:cubicBezTo>
                      <a:pt x="203" y="408"/>
                      <a:pt x="203" y="413"/>
                      <a:pt x="204" y="414"/>
                    </a:cubicBezTo>
                    <a:cubicBezTo>
                      <a:pt x="204" y="416"/>
                      <a:pt x="205" y="419"/>
                      <a:pt x="207" y="421"/>
                    </a:cubicBezTo>
                    <a:cubicBezTo>
                      <a:pt x="208" y="424"/>
                      <a:pt x="211" y="425"/>
                      <a:pt x="213" y="425"/>
                    </a:cubicBezTo>
                    <a:cubicBezTo>
                      <a:pt x="215" y="424"/>
                      <a:pt x="220" y="424"/>
                      <a:pt x="224" y="424"/>
                    </a:cubicBezTo>
                    <a:cubicBezTo>
                      <a:pt x="228" y="423"/>
                      <a:pt x="232" y="424"/>
                      <a:pt x="235" y="425"/>
                    </a:cubicBezTo>
                    <a:cubicBezTo>
                      <a:pt x="237" y="425"/>
                      <a:pt x="239" y="427"/>
                      <a:pt x="240" y="428"/>
                    </a:cubicBezTo>
                    <a:cubicBezTo>
                      <a:pt x="240" y="429"/>
                      <a:pt x="241" y="429"/>
                      <a:pt x="241" y="429"/>
                    </a:cubicBezTo>
                    <a:cubicBezTo>
                      <a:pt x="241" y="429"/>
                      <a:pt x="240" y="430"/>
                      <a:pt x="239" y="431"/>
                    </a:cubicBezTo>
                    <a:cubicBezTo>
                      <a:pt x="238" y="432"/>
                      <a:pt x="237" y="434"/>
                      <a:pt x="236" y="435"/>
                    </a:cubicBezTo>
                    <a:cubicBezTo>
                      <a:pt x="235" y="436"/>
                      <a:pt x="234" y="439"/>
                      <a:pt x="234" y="440"/>
                    </a:cubicBezTo>
                    <a:cubicBezTo>
                      <a:pt x="235" y="441"/>
                      <a:pt x="234" y="444"/>
                      <a:pt x="232" y="446"/>
                    </a:cubicBezTo>
                    <a:cubicBezTo>
                      <a:pt x="231" y="448"/>
                      <a:pt x="230" y="449"/>
                      <a:pt x="230" y="449"/>
                    </a:cubicBezTo>
                    <a:cubicBezTo>
                      <a:pt x="230" y="449"/>
                      <a:pt x="230" y="452"/>
                      <a:pt x="231" y="456"/>
                    </a:cubicBezTo>
                    <a:cubicBezTo>
                      <a:pt x="231" y="460"/>
                      <a:pt x="230" y="467"/>
                      <a:pt x="229" y="471"/>
                    </a:cubicBezTo>
                    <a:cubicBezTo>
                      <a:pt x="228" y="475"/>
                      <a:pt x="227" y="479"/>
                      <a:pt x="228" y="481"/>
                    </a:cubicBezTo>
                    <a:cubicBezTo>
                      <a:pt x="229" y="483"/>
                      <a:pt x="229" y="488"/>
                      <a:pt x="229" y="493"/>
                    </a:cubicBezTo>
                    <a:cubicBezTo>
                      <a:pt x="229" y="505"/>
                      <a:pt x="229" y="505"/>
                      <a:pt x="229" y="505"/>
                    </a:cubicBezTo>
                    <a:cubicBezTo>
                      <a:pt x="229" y="508"/>
                      <a:pt x="228" y="513"/>
                      <a:pt x="227" y="517"/>
                    </a:cubicBezTo>
                    <a:cubicBezTo>
                      <a:pt x="226" y="521"/>
                      <a:pt x="224" y="526"/>
                      <a:pt x="222" y="529"/>
                    </a:cubicBezTo>
                    <a:cubicBezTo>
                      <a:pt x="221" y="531"/>
                      <a:pt x="218" y="536"/>
                      <a:pt x="215" y="539"/>
                    </a:cubicBezTo>
                    <a:cubicBezTo>
                      <a:pt x="213" y="542"/>
                      <a:pt x="209" y="548"/>
                      <a:pt x="208" y="551"/>
                    </a:cubicBezTo>
                    <a:cubicBezTo>
                      <a:pt x="207" y="554"/>
                      <a:pt x="205" y="561"/>
                      <a:pt x="204" y="567"/>
                    </a:cubicBezTo>
                    <a:cubicBezTo>
                      <a:pt x="204" y="573"/>
                      <a:pt x="203" y="583"/>
                      <a:pt x="203" y="588"/>
                    </a:cubicBezTo>
                    <a:cubicBezTo>
                      <a:pt x="203" y="594"/>
                      <a:pt x="202" y="600"/>
                      <a:pt x="200" y="601"/>
                    </a:cubicBezTo>
                    <a:cubicBezTo>
                      <a:pt x="199" y="602"/>
                      <a:pt x="197" y="602"/>
                      <a:pt x="195" y="601"/>
                    </a:cubicBezTo>
                    <a:cubicBezTo>
                      <a:pt x="193" y="600"/>
                      <a:pt x="190" y="599"/>
                      <a:pt x="188" y="600"/>
                    </a:cubicBezTo>
                    <a:cubicBezTo>
                      <a:pt x="186" y="600"/>
                      <a:pt x="183" y="599"/>
                      <a:pt x="181" y="598"/>
                    </a:cubicBezTo>
                    <a:cubicBezTo>
                      <a:pt x="179" y="597"/>
                      <a:pt x="175" y="597"/>
                      <a:pt x="172" y="597"/>
                    </a:cubicBezTo>
                    <a:cubicBezTo>
                      <a:pt x="170" y="597"/>
                      <a:pt x="165" y="597"/>
                      <a:pt x="163" y="596"/>
                    </a:cubicBezTo>
                    <a:cubicBezTo>
                      <a:pt x="161" y="596"/>
                      <a:pt x="157" y="597"/>
                      <a:pt x="155" y="598"/>
                    </a:cubicBezTo>
                    <a:cubicBezTo>
                      <a:pt x="153" y="600"/>
                      <a:pt x="152" y="602"/>
                      <a:pt x="152" y="604"/>
                    </a:cubicBezTo>
                    <a:cubicBezTo>
                      <a:pt x="153" y="605"/>
                      <a:pt x="153" y="607"/>
                      <a:pt x="153" y="608"/>
                    </a:cubicBezTo>
                    <a:cubicBezTo>
                      <a:pt x="152" y="609"/>
                      <a:pt x="153" y="611"/>
                      <a:pt x="154" y="613"/>
                    </a:cubicBezTo>
                    <a:cubicBezTo>
                      <a:pt x="155" y="615"/>
                      <a:pt x="154" y="617"/>
                      <a:pt x="151" y="618"/>
                    </a:cubicBezTo>
                    <a:cubicBezTo>
                      <a:pt x="149" y="620"/>
                      <a:pt x="148" y="624"/>
                      <a:pt x="148" y="629"/>
                    </a:cubicBezTo>
                    <a:cubicBezTo>
                      <a:pt x="148" y="634"/>
                      <a:pt x="151" y="639"/>
                      <a:pt x="153" y="641"/>
                    </a:cubicBezTo>
                    <a:cubicBezTo>
                      <a:pt x="156" y="644"/>
                      <a:pt x="160" y="645"/>
                      <a:pt x="163" y="645"/>
                    </a:cubicBezTo>
                    <a:cubicBezTo>
                      <a:pt x="166" y="645"/>
                      <a:pt x="169" y="646"/>
                      <a:pt x="170" y="646"/>
                    </a:cubicBezTo>
                    <a:cubicBezTo>
                      <a:pt x="171" y="647"/>
                      <a:pt x="174" y="648"/>
                      <a:pt x="177" y="650"/>
                    </a:cubicBezTo>
                    <a:cubicBezTo>
                      <a:pt x="181" y="651"/>
                      <a:pt x="185" y="651"/>
                      <a:pt x="187" y="649"/>
                    </a:cubicBezTo>
                    <a:cubicBezTo>
                      <a:pt x="189" y="647"/>
                      <a:pt x="191" y="649"/>
                      <a:pt x="193" y="652"/>
                    </a:cubicBezTo>
                    <a:cubicBezTo>
                      <a:pt x="195" y="655"/>
                      <a:pt x="197" y="659"/>
                      <a:pt x="199" y="661"/>
                    </a:cubicBezTo>
                    <a:cubicBezTo>
                      <a:pt x="200" y="662"/>
                      <a:pt x="201" y="666"/>
                      <a:pt x="201" y="669"/>
                    </a:cubicBezTo>
                    <a:cubicBezTo>
                      <a:pt x="201" y="672"/>
                      <a:pt x="200" y="676"/>
                      <a:pt x="199" y="678"/>
                    </a:cubicBezTo>
                    <a:cubicBezTo>
                      <a:pt x="198" y="680"/>
                      <a:pt x="196" y="684"/>
                      <a:pt x="195" y="687"/>
                    </a:cubicBezTo>
                    <a:cubicBezTo>
                      <a:pt x="195" y="690"/>
                      <a:pt x="195" y="695"/>
                      <a:pt x="196" y="697"/>
                    </a:cubicBezTo>
                    <a:cubicBezTo>
                      <a:pt x="198" y="699"/>
                      <a:pt x="199" y="701"/>
                      <a:pt x="199" y="701"/>
                    </a:cubicBezTo>
                    <a:cubicBezTo>
                      <a:pt x="199" y="701"/>
                      <a:pt x="197" y="702"/>
                      <a:pt x="196" y="703"/>
                    </a:cubicBezTo>
                    <a:cubicBezTo>
                      <a:pt x="195" y="703"/>
                      <a:pt x="192" y="704"/>
                      <a:pt x="191" y="704"/>
                    </a:cubicBezTo>
                    <a:cubicBezTo>
                      <a:pt x="189" y="705"/>
                      <a:pt x="187" y="707"/>
                      <a:pt x="185" y="709"/>
                    </a:cubicBezTo>
                    <a:cubicBezTo>
                      <a:pt x="184" y="711"/>
                      <a:pt x="181" y="714"/>
                      <a:pt x="179" y="716"/>
                    </a:cubicBezTo>
                    <a:cubicBezTo>
                      <a:pt x="176" y="717"/>
                      <a:pt x="174" y="719"/>
                      <a:pt x="173" y="720"/>
                    </a:cubicBezTo>
                    <a:cubicBezTo>
                      <a:pt x="172" y="721"/>
                      <a:pt x="169" y="723"/>
                      <a:pt x="168" y="725"/>
                    </a:cubicBezTo>
                    <a:cubicBezTo>
                      <a:pt x="166" y="727"/>
                      <a:pt x="163" y="729"/>
                      <a:pt x="162" y="729"/>
                    </a:cubicBezTo>
                    <a:cubicBezTo>
                      <a:pt x="160" y="730"/>
                      <a:pt x="157" y="730"/>
                      <a:pt x="155" y="730"/>
                    </a:cubicBezTo>
                    <a:cubicBezTo>
                      <a:pt x="154" y="731"/>
                      <a:pt x="151" y="732"/>
                      <a:pt x="150" y="735"/>
                    </a:cubicBezTo>
                    <a:cubicBezTo>
                      <a:pt x="149" y="737"/>
                      <a:pt x="147" y="740"/>
                      <a:pt x="145" y="741"/>
                    </a:cubicBezTo>
                    <a:cubicBezTo>
                      <a:pt x="142" y="742"/>
                      <a:pt x="141" y="744"/>
                      <a:pt x="140" y="746"/>
                    </a:cubicBezTo>
                    <a:cubicBezTo>
                      <a:pt x="140" y="748"/>
                      <a:pt x="142" y="750"/>
                      <a:pt x="145" y="751"/>
                    </a:cubicBezTo>
                    <a:cubicBezTo>
                      <a:pt x="148" y="751"/>
                      <a:pt x="152" y="753"/>
                      <a:pt x="154" y="754"/>
                    </a:cubicBezTo>
                    <a:cubicBezTo>
                      <a:pt x="156" y="756"/>
                      <a:pt x="158" y="758"/>
                      <a:pt x="159" y="761"/>
                    </a:cubicBezTo>
                    <a:cubicBezTo>
                      <a:pt x="160" y="763"/>
                      <a:pt x="160" y="766"/>
                      <a:pt x="159" y="767"/>
                    </a:cubicBezTo>
                    <a:cubicBezTo>
                      <a:pt x="158" y="768"/>
                      <a:pt x="155" y="771"/>
                      <a:pt x="154" y="774"/>
                    </a:cubicBezTo>
                    <a:cubicBezTo>
                      <a:pt x="153" y="776"/>
                      <a:pt x="150" y="779"/>
                      <a:pt x="148" y="781"/>
                    </a:cubicBezTo>
                    <a:cubicBezTo>
                      <a:pt x="146" y="783"/>
                      <a:pt x="143" y="783"/>
                      <a:pt x="141" y="782"/>
                    </a:cubicBezTo>
                    <a:cubicBezTo>
                      <a:pt x="139" y="780"/>
                      <a:pt x="136" y="780"/>
                      <a:pt x="133" y="780"/>
                    </a:cubicBezTo>
                    <a:cubicBezTo>
                      <a:pt x="131" y="781"/>
                      <a:pt x="127" y="783"/>
                      <a:pt x="123" y="784"/>
                    </a:cubicBezTo>
                    <a:cubicBezTo>
                      <a:pt x="120" y="785"/>
                      <a:pt x="115" y="788"/>
                      <a:pt x="111" y="790"/>
                    </a:cubicBezTo>
                    <a:cubicBezTo>
                      <a:pt x="108" y="792"/>
                      <a:pt x="103" y="792"/>
                      <a:pt x="100" y="791"/>
                    </a:cubicBezTo>
                    <a:cubicBezTo>
                      <a:pt x="97" y="790"/>
                      <a:pt x="94" y="791"/>
                      <a:pt x="93" y="794"/>
                    </a:cubicBezTo>
                    <a:cubicBezTo>
                      <a:pt x="92" y="797"/>
                      <a:pt x="90" y="797"/>
                      <a:pt x="89" y="796"/>
                    </a:cubicBezTo>
                    <a:cubicBezTo>
                      <a:pt x="87" y="794"/>
                      <a:pt x="84" y="792"/>
                      <a:pt x="82" y="792"/>
                    </a:cubicBezTo>
                    <a:cubicBezTo>
                      <a:pt x="80" y="791"/>
                      <a:pt x="77" y="790"/>
                      <a:pt x="76" y="788"/>
                    </a:cubicBezTo>
                    <a:cubicBezTo>
                      <a:pt x="75" y="787"/>
                      <a:pt x="73" y="786"/>
                      <a:pt x="70" y="787"/>
                    </a:cubicBezTo>
                    <a:cubicBezTo>
                      <a:pt x="67" y="787"/>
                      <a:pt x="64" y="785"/>
                      <a:pt x="62" y="782"/>
                    </a:cubicBezTo>
                    <a:cubicBezTo>
                      <a:pt x="60" y="780"/>
                      <a:pt x="56" y="778"/>
                      <a:pt x="54" y="778"/>
                    </a:cubicBezTo>
                    <a:cubicBezTo>
                      <a:pt x="52" y="779"/>
                      <a:pt x="51" y="781"/>
                      <a:pt x="52" y="783"/>
                    </a:cubicBezTo>
                    <a:cubicBezTo>
                      <a:pt x="53" y="784"/>
                      <a:pt x="54" y="788"/>
                      <a:pt x="55" y="790"/>
                    </a:cubicBezTo>
                    <a:cubicBezTo>
                      <a:pt x="55" y="793"/>
                      <a:pt x="55" y="795"/>
                      <a:pt x="55" y="795"/>
                    </a:cubicBezTo>
                    <a:cubicBezTo>
                      <a:pt x="55" y="795"/>
                      <a:pt x="54" y="794"/>
                      <a:pt x="53" y="793"/>
                    </a:cubicBezTo>
                    <a:cubicBezTo>
                      <a:pt x="52" y="793"/>
                      <a:pt x="49" y="791"/>
                      <a:pt x="47" y="791"/>
                    </a:cubicBezTo>
                    <a:cubicBezTo>
                      <a:pt x="45" y="790"/>
                      <a:pt x="42" y="788"/>
                      <a:pt x="41" y="787"/>
                    </a:cubicBezTo>
                    <a:cubicBezTo>
                      <a:pt x="39" y="786"/>
                      <a:pt x="38" y="785"/>
                      <a:pt x="38" y="785"/>
                    </a:cubicBezTo>
                    <a:cubicBezTo>
                      <a:pt x="38" y="785"/>
                      <a:pt x="37" y="788"/>
                      <a:pt x="36" y="790"/>
                    </a:cubicBezTo>
                    <a:cubicBezTo>
                      <a:pt x="34" y="793"/>
                      <a:pt x="32" y="795"/>
                      <a:pt x="29" y="795"/>
                    </a:cubicBezTo>
                    <a:cubicBezTo>
                      <a:pt x="27" y="795"/>
                      <a:pt x="25" y="796"/>
                      <a:pt x="25" y="797"/>
                    </a:cubicBezTo>
                    <a:cubicBezTo>
                      <a:pt x="25" y="799"/>
                      <a:pt x="25" y="801"/>
                      <a:pt x="26" y="803"/>
                    </a:cubicBezTo>
                    <a:cubicBezTo>
                      <a:pt x="27" y="805"/>
                      <a:pt x="28" y="807"/>
                      <a:pt x="28" y="809"/>
                    </a:cubicBezTo>
                    <a:cubicBezTo>
                      <a:pt x="28" y="810"/>
                      <a:pt x="27" y="812"/>
                      <a:pt x="26" y="813"/>
                    </a:cubicBezTo>
                    <a:cubicBezTo>
                      <a:pt x="24" y="814"/>
                      <a:pt x="25" y="816"/>
                      <a:pt x="26" y="817"/>
                    </a:cubicBezTo>
                    <a:cubicBezTo>
                      <a:pt x="27" y="818"/>
                      <a:pt x="30" y="820"/>
                      <a:pt x="32" y="821"/>
                    </a:cubicBezTo>
                    <a:cubicBezTo>
                      <a:pt x="33" y="822"/>
                      <a:pt x="35" y="825"/>
                      <a:pt x="35" y="827"/>
                    </a:cubicBezTo>
                    <a:cubicBezTo>
                      <a:pt x="35" y="828"/>
                      <a:pt x="35" y="831"/>
                      <a:pt x="36" y="833"/>
                    </a:cubicBezTo>
                    <a:cubicBezTo>
                      <a:pt x="36" y="835"/>
                      <a:pt x="39" y="837"/>
                      <a:pt x="42" y="839"/>
                    </a:cubicBezTo>
                    <a:cubicBezTo>
                      <a:pt x="45" y="840"/>
                      <a:pt x="46" y="844"/>
                      <a:pt x="45" y="846"/>
                    </a:cubicBezTo>
                    <a:cubicBezTo>
                      <a:pt x="44" y="849"/>
                      <a:pt x="44" y="852"/>
                      <a:pt x="45" y="853"/>
                    </a:cubicBezTo>
                    <a:cubicBezTo>
                      <a:pt x="46" y="854"/>
                      <a:pt x="49" y="858"/>
                      <a:pt x="51" y="862"/>
                    </a:cubicBezTo>
                    <a:cubicBezTo>
                      <a:pt x="53" y="866"/>
                      <a:pt x="56" y="871"/>
                      <a:pt x="57" y="873"/>
                    </a:cubicBezTo>
                    <a:cubicBezTo>
                      <a:pt x="59" y="875"/>
                      <a:pt x="60" y="878"/>
                      <a:pt x="60" y="881"/>
                    </a:cubicBezTo>
                    <a:cubicBezTo>
                      <a:pt x="60" y="883"/>
                      <a:pt x="60" y="886"/>
                      <a:pt x="59" y="888"/>
                    </a:cubicBezTo>
                    <a:cubicBezTo>
                      <a:pt x="59" y="889"/>
                      <a:pt x="59" y="893"/>
                      <a:pt x="59" y="897"/>
                    </a:cubicBezTo>
                    <a:cubicBezTo>
                      <a:pt x="60" y="900"/>
                      <a:pt x="60" y="905"/>
                      <a:pt x="60" y="909"/>
                    </a:cubicBezTo>
                    <a:cubicBezTo>
                      <a:pt x="60" y="912"/>
                      <a:pt x="58" y="916"/>
                      <a:pt x="55" y="919"/>
                    </a:cubicBezTo>
                    <a:cubicBezTo>
                      <a:pt x="53" y="921"/>
                      <a:pt x="50" y="924"/>
                      <a:pt x="49" y="926"/>
                    </a:cubicBezTo>
                    <a:cubicBezTo>
                      <a:pt x="48" y="928"/>
                      <a:pt x="44" y="932"/>
                      <a:pt x="41" y="936"/>
                    </a:cubicBezTo>
                    <a:cubicBezTo>
                      <a:pt x="38" y="939"/>
                      <a:pt x="35" y="944"/>
                      <a:pt x="34" y="946"/>
                    </a:cubicBezTo>
                    <a:cubicBezTo>
                      <a:pt x="34" y="948"/>
                      <a:pt x="34" y="951"/>
                      <a:pt x="34" y="954"/>
                    </a:cubicBezTo>
                    <a:cubicBezTo>
                      <a:pt x="34" y="956"/>
                      <a:pt x="36" y="959"/>
                      <a:pt x="37" y="959"/>
                    </a:cubicBezTo>
                    <a:cubicBezTo>
                      <a:pt x="38" y="960"/>
                      <a:pt x="40" y="959"/>
                      <a:pt x="43" y="958"/>
                    </a:cubicBezTo>
                    <a:cubicBezTo>
                      <a:pt x="45" y="957"/>
                      <a:pt x="47" y="958"/>
                      <a:pt x="47" y="961"/>
                    </a:cubicBezTo>
                    <a:cubicBezTo>
                      <a:pt x="47" y="964"/>
                      <a:pt x="45" y="968"/>
                      <a:pt x="43" y="969"/>
                    </a:cubicBezTo>
                    <a:cubicBezTo>
                      <a:pt x="40" y="970"/>
                      <a:pt x="37" y="972"/>
                      <a:pt x="34" y="973"/>
                    </a:cubicBezTo>
                    <a:cubicBezTo>
                      <a:pt x="32" y="975"/>
                      <a:pt x="28" y="978"/>
                      <a:pt x="25" y="980"/>
                    </a:cubicBezTo>
                    <a:cubicBezTo>
                      <a:pt x="22" y="982"/>
                      <a:pt x="18" y="986"/>
                      <a:pt x="17" y="989"/>
                    </a:cubicBezTo>
                    <a:cubicBezTo>
                      <a:pt x="15" y="992"/>
                      <a:pt x="13" y="993"/>
                      <a:pt x="11" y="992"/>
                    </a:cubicBezTo>
                    <a:cubicBezTo>
                      <a:pt x="9" y="991"/>
                      <a:pt x="8" y="989"/>
                      <a:pt x="7" y="988"/>
                    </a:cubicBezTo>
                    <a:cubicBezTo>
                      <a:pt x="7" y="986"/>
                      <a:pt x="5" y="986"/>
                      <a:pt x="4" y="986"/>
                    </a:cubicBezTo>
                    <a:cubicBezTo>
                      <a:pt x="3" y="987"/>
                      <a:pt x="1" y="989"/>
                      <a:pt x="2" y="990"/>
                    </a:cubicBezTo>
                    <a:cubicBezTo>
                      <a:pt x="2" y="992"/>
                      <a:pt x="2" y="994"/>
                      <a:pt x="1" y="995"/>
                    </a:cubicBezTo>
                    <a:cubicBezTo>
                      <a:pt x="0" y="996"/>
                      <a:pt x="1" y="997"/>
                      <a:pt x="2" y="998"/>
                    </a:cubicBezTo>
                    <a:cubicBezTo>
                      <a:pt x="3" y="999"/>
                      <a:pt x="4" y="1002"/>
                      <a:pt x="3" y="1004"/>
                    </a:cubicBezTo>
                    <a:cubicBezTo>
                      <a:pt x="2" y="1006"/>
                      <a:pt x="4" y="1007"/>
                      <a:pt x="6" y="1006"/>
                    </a:cubicBezTo>
                    <a:cubicBezTo>
                      <a:pt x="8" y="1005"/>
                      <a:pt x="11" y="1005"/>
                      <a:pt x="12" y="1006"/>
                    </a:cubicBezTo>
                    <a:cubicBezTo>
                      <a:pt x="14" y="1006"/>
                      <a:pt x="17" y="1007"/>
                      <a:pt x="19" y="1007"/>
                    </a:cubicBezTo>
                    <a:cubicBezTo>
                      <a:pt x="21" y="1008"/>
                      <a:pt x="23" y="1010"/>
                      <a:pt x="22" y="1012"/>
                    </a:cubicBezTo>
                    <a:cubicBezTo>
                      <a:pt x="22" y="1014"/>
                      <a:pt x="21" y="1017"/>
                      <a:pt x="21" y="1018"/>
                    </a:cubicBezTo>
                    <a:cubicBezTo>
                      <a:pt x="21" y="1019"/>
                      <a:pt x="24" y="1021"/>
                      <a:pt x="26" y="1022"/>
                    </a:cubicBezTo>
                    <a:cubicBezTo>
                      <a:pt x="29" y="1024"/>
                      <a:pt x="31" y="1026"/>
                      <a:pt x="32" y="1028"/>
                    </a:cubicBezTo>
                    <a:cubicBezTo>
                      <a:pt x="32" y="1030"/>
                      <a:pt x="32" y="1034"/>
                      <a:pt x="31" y="1036"/>
                    </a:cubicBezTo>
                    <a:cubicBezTo>
                      <a:pt x="31" y="1038"/>
                      <a:pt x="29" y="1039"/>
                      <a:pt x="27" y="1039"/>
                    </a:cubicBezTo>
                    <a:cubicBezTo>
                      <a:pt x="25" y="1039"/>
                      <a:pt x="23" y="1040"/>
                      <a:pt x="22" y="1041"/>
                    </a:cubicBezTo>
                    <a:cubicBezTo>
                      <a:pt x="21" y="1041"/>
                      <a:pt x="20" y="1044"/>
                      <a:pt x="20" y="1046"/>
                    </a:cubicBezTo>
                    <a:cubicBezTo>
                      <a:pt x="21" y="1049"/>
                      <a:pt x="19" y="1051"/>
                      <a:pt x="18" y="1052"/>
                    </a:cubicBezTo>
                    <a:cubicBezTo>
                      <a:pt x="16" y="1052"/>
                      <a:pt x="16" y="1054"/>
                      <a:pt x="17" y="1056"/>
                    </a:cubicBezTo>
                    <a:cubicBezTo>
                      <a:pt x="18" y="1058"/>
                      <a:pt x="19" y="1062"/>
                      <a:pt x="20" y="1064"/>
                    </a:cubicBezTo>
                    <a:cubicBezTo>
                      <a:pt x="20" y="1067"/>
                      <a:pt x="20" y="1069"/>
                      <a:pt x="20" y="1069"/>
                    </a:cubicBezTo>
                    <a:cubicBezTo>
                      <a:pt x="20" y="1069"/>
                      <a:pt x="20" y="1070"/>
                      <a:pt x="21" y="1071"/>
                    </a:cubicBezTo>
                    <a:cubicBezTo>
                      <a:pt x="21" y="1072"/>
                      <a:pt x="24" y="1073"/>
                      <a:pt x="26" y="1074"/>
                    </a:cubicBezTo>
                    <a:cubicBezTo>
                      <a:pt x="29" y="1074"/>
                      <a:pt x="32" y="1074"/>
                      <a:pt x="33" y="1075"/>
                    </a:cubicBezTo>
                    <a:cubicBezTo>
                      <a:pt x="34" y="1075"/>
                      <a:pt x="36" y="1078"/>
                      <a:pt x="37" y="1081"/>
                    </a:cubicBezTo>
                    <a:cubicBezTo>
                      <a:pt x="39" y="1085"/>
                      <a:pt x="41" y="1088"/>
                      <a:pt x="42" y="1088"/>
                    </a:cubicBezTo>
                    <a:cubicBezTo>
                      <a:pt x="43" y="1089"/>
                      <a:pt x="43" y="1091"/>
                      <a:pt x="43" y="1093"/>
                    </a:cubicBezTo>
                    <a:cubicBezTo>
                      <a:pt x="43" y="1095"/>
                      <a:pt x="44" y="1097"/>
                      <a:pt x="45" y="1097"/>
                    </a:cubicBezTo>
                    <a:cubicBezTo>
                      <a:pt x="46" y="1097"/>
                      <a:pt x="48" y="1097"/>
                      <a:pt x="51" y="1098"/>
                    </a:cubicBezTo>
                    <a:cubicBezTo>
                      <a:pt x="53" y="1098"/>
                      <a:pt x="55" y="1099"/>
                      <a:pt x="56" y="1100"/>
                    </a:cubicBezTo>
                    <a:cubicBezTo>
                      <a:pt x="56" y="1102"/>
                      <a:pt x="56" y="1104"/>
                      <a:pt x="55" y="1105"/>
                    </a:cubicBezTo>
                    <a:cubicBezTo>
                      <a:pt x="54" y="1107"/>
                      <a:pt x="51" y="1109"/>
                      <a:pt x="49" y="1110"/>
                    </a:cubicBezTo>
                    <a:cubicBezTo>
                      <a:pt x="48" y="1111"/>
                      <a:pt x="45" y="1112"/>
                      <a:pt x="45" y="1113"/>
                    </a:cubicBezTo>
                    <a:cubicBezTo>
                      <a:pt x="44" y="1114"/>
                      <a:pt x="44" y="1117"/>
                      <a:pt x="45" y="1119"/>
                    </a:cubicBezTo>
                    <a:cubicBezTo>
                      <a:pt x="45" y="1121"/>
                      <a:pt x="47" y="1124"/>
                      <a:pt x="48" y="1126"/>
                    </a:cubicBezTo>
                    <a:cubicBezTo>
                      <a:pt x="49" y="1128"/>
                      <a:pt x="51" y="1130"/>
                      <a:pt x="52" y="1129"/>
                    </a:cubicBezTo>
                    <a:cubicBezTo>
                      <a:pt x="54" y="1129"/>
                      <a:pt x="57" y="1129"/>
                      <a:pt x="58" y="1130"/>
                    </a:cubicBezTo>
                    <a:cubicBezTo>
                      <a:pt x="60" y="1131"/>
                      <a:pt x="62" y="1132"/>
                      <a:pt x="64" y="1132"/>
                    </a:cubicBezTo>
                    <a:cubicBezTo>
                      <a:pt x="65" y="1132"/>
                      <a:pt x="66" y="1134"/>
                      <a:pt x="67" y="1137"/>
                    </a:cubicBezTo>
                    <a:cubicBezTo>
                      <a:pt x="68" y="1139"/>
                      <a:pt x="69" y="1142"/>
                      <a:pt x="70" y="1143"/>
                    </a:cubicBezTo>
                    <a:cubicBezTo>
                      <a:pt x="71" y="1145"/>
                      <a:pt x="70" y="1149"/>
                      <a:pt x="69" y="1153"/>
                    </a:cubicBezTo>
                    <a:cubicBezTo>
                      <a:pt x="68" y="1157"/>
                      <a:pt x="67" y="1162"/>
                      <a:pt x="68" y="1163"/>
                    </a:cubicBezTo>
                    <a:cubicBezTo>
                      <a:pt x="68" y="1164"/>
                      <a:pt x="70" y="1167"/>
                      <a:pt x="71" y="1170"/>
                    </a:cubicBezTo>
                    <a:cubicBezTo>
                      <a:pt x="72" y="1173"/>
                      <a:pt x="73" y="1176"/>
                      <a:pt x="73" y="1176"/>
                    </a:cubicBezTo>
                    <a:cubicBezTo>
                      <a:pt x="73" y="1176"/>
                      <a:pt x="72" y="1177"/>
                      <a:pt x="70" y="1178"/>
                    </a:cubicBezTo>
                    <a:cubicBezTo>
                      <a:pt x="68" y="1179"/>
                      <a:pt x="65" y="1179"/>
                      <a:pt x="64" y="1178"/>
                    </a:cubicBezTo>
                    <a:cubicBezTo>
                      <a:pt x="62" y="1177"/>
                      <a:pt x="59" y="1178"/>
                      <a:pt x="58" y="1181"/>
                    </a:cubicBezTo>
                    <a:cubicBezTo>
                      <a:pt x="57" y="1183"/>
                      <a:pt x="55" y="1186"/>
                      <a:pt x="55" y="1187"/>
                    </a:cubicBezTo>
                    <a:cubicBezTo>
                      <a:pt x="55" y="1188"/>
                      <a:pt x="54" y="1189"/>
                      <a:pt x="53" y="1190"/>
                    </a:cubicBezTo>
                    <a:cubicBezTo>
                      <a:pt x="52" y="1191"/>
                      <a:pt x="50" y="1191"/>
                      <a:pt x="49" y="1191"/>
                    </a:cubicBezTo>
                    <a:cubicBezTo>
                      <a:pt x="47" y="1191"/>
                      <a:pt x="44" y="1193"/>
                      <a:pt x="41" y="1195"/>
                    </a:cubicBezTo>
                    <a:cubicBezTo>
                      <a:pt x="39" y="1196"/>
                      <a:pt x="37" y="1201"/>
                      <a:pt x="38" y="1204"/>
                    </a:cubicBezTo>
                    <a:cubicBezTo>
                      <a:pt x="39" y="1207"/>
                      <a:pt x="39" y="1209"/>
                      <a:pt x="37" y="1209"/>
                    </a:cubicBezTo>
                    <a:cubicBezTo>
                      <a:pt x="35" y="1208"/>
                      <a:pt x="34" y="1209"/>
                      <a:pt x="33" y="1210"/>
                    </a:cubicBezTo>
                    <a:cubicBezTo>
                      <a:pt x="32" y="1211"/>
                      <a:pt x="32" y="1214"/>
                      <a:pt x="31" y="1216"/>
                    </a:cubicBezTo>
                    <a:cubicBezTo>
                      <a:pt x="30" y="1219"/>
                      <a:pt x="30" y="1221"/>
                      <a:pt x="30" y="1221"/>
                    </a:cubicBezTo>
                    <a:cubicBezTo>
                      <a:pt x="29" y="1244"/>
                      <a:pt x="29" y="1244"/>
                      <a:pt x="29" y="1244"/>
                    </a:cubicBezTo>
                    <a:cubicBezTo>
                      <a:pt x="29" y="1244"/>
                      <a:pt x="29" y="1246"/>
                      <a:pt x="29" y="1248"/>
                    </a:cubicBezTo>
                    <a:cubicBezTo>
                      <a:pt x="29" y="1251"/>
                      <a:pt x="30" y="1255"/>
                      <a:pt x="31" y="1257"/>
                    </a:cubicBezTo>
                    <a:cubicBezTo>
                      <a:pt x="32" y="1259"/>
                      <a:pt x="33" y="1263"/>
                      <a:pt x="34" y="1264"/>
                    </a:cubicBezTo>
                    <a:cubicBezTo>
                      <a:pt x="35" y="1266"/>
                      <a:pt x="37" y="1267"/>
                      <a:pt x="38" y="1267"/>
                    </a:cubicBezTo>
                    <a:cubicBezTo>
                      <a:pt x="40" y="1267"/>
                      <a:pt x="41" y="1270"/>
                      <a:pt x="42" y="1274"/>
                    </a:cubicBezTo>
                    <a:cubicBezTo>
                      <a:pt x="42" y="1278"/>
                      <a:pt x="44" y="1282"/>
                      <a:pt x="46" y="1284"/>
                    </a:cubicBezTo>
                    <a:cubicBezTo>
                      <a:pt x="47" y="1285"/>
                      <a:pt x="49" y="1287"/>
                      <a:pt x="50" y="1288"/>
                    </a:cubicBezTo>
                    <a:cubicBezTo>
                      <a:pt x="51" y="1288"/>
                      <a:pt x="53" y="1290"/>
                      <a:pt x="54" y="1292"/>
                    </a:cubicBezTo>
                    <a:cubicBezTo>
                      <a:pt x="55" y="1294"/>
                      <a:pt x="57" y="1295"/>
                      <a:pt x="60" y="1296"/>
                    </a:cubicBezTo>
                    <a:cubicBezTo>
                      <a:pt x="62" y="1296"/>
                      <a:pt x="65" y="1297"/>
                      <a:pt x="66" y="1298"/>
                    </a:cubicBezTo>
                    <a:cubicBezTo>
                      <a:pt x="67" y="1300"/>
                      <a:pt x="69" y="1302"/>
                      <a:pt x="71" y="1303"/>
                    </a:cubicBezTo>
                    <a:cubicBezTo>
                      <a:pt x="74" y="1304"/>
                      <a:pt x="78" y="1305"/>
                      <a:pt x="82" y="1304"/>
                    </a:cubicBezTo>
                    <a:cubicBezTo>
                      <a:pt x="85" y="1304"/>
                      <a:pt x="87" y="1306"/>
                      <a:pt x="86" y="1308"/>
                    </a:cubicBezTo>
                    <a:cubicBezTo>
                      <a:pt x="85" y="1311"/>
                      <a:pt x="85" y="1314"/>
                      <a:pt x="86" y="1316"/>
                    </a:cubicBezTo>
                    <a:cubicBezTo>
                      <a:pt x="86" y="1318"/>
                      <a:pt x="86" y="1320"/>
                      <a:pt x="85" y="1321"/>
                    </a:cubicBezTo>
                    <a:cubicBezTo>
                      <a:pt x="84" y="1321"/>
                      <a:pt x="83" y="1324"/>
                      <a:pt x="83" y="1326"/>
                    </a:cubicBezTo>
                    <a:cubicBezTo>
                      <a:pt x="84" y="1329"/>
                      <a:pt x="84" y="1331"/>
                      <a:pt x="84" y="1331"/>
                    </a:cubicBezTo>
                    <a:cubicBezTo>
                      <a:pt x="84" y="1331"/>
                      <a:pt x="83" y="1332"/>
                      <a:pt x="81" y="1332"/>
                    </a:cubicBezTo>
                    <a:cubicBezTo>
                      <a:pt x="79" y="1333"/>
                      <a:pt x="76" y="1335"/>
                      <a:pt x="74" y="1336"/>
                    </a:cubicBezTo>
                    <a:cubicBezTo>
                      <a:pt x="72" y="1338"/>
                      <a:pt x="71" y="1341"/>
                      <a:pt x="71" y="1343"/>
                    </a:cubicBezTo>
                    <a:cubicBezTo>
                      <a:pt x="71" y="1345"/>
                      <a:pt x="70" y="1348"/>
                      <a:pt x="69" y="1350"/>
                    </a:cubicBezTo>
                    <a:cubicBezTo>
                      <a:pt x="67" y="1352"/>
                      <a:pt x="65" y="1355"/>
                      <a:pt x="64" y="1356"/>
                    </a:cubicBezTo>
                    <a:cubicBezTo>
                      <a:pt x="62" y="1358"/>
                      <a:pt x="61" y="1360"/>
                      <a:pt x="60" y="1362"/>
                    </a:cubicBezTo>
                    <a:cubicBezTo>
                      <a:pt x="60" y="1363"/>
                      <a:pt x="60" y="1366"/>
                      <a:pt x="60" y="1367"/>
                    </a:cubicBezTo>
                    <a:cubicBezTo>
                      <a:pt x="60" y="1369"/>
                      <a:pt x="60" y="1371"/>
                      <a:pt x="59" y="1373"/>
                    </a:cubicBezTo>
                    <a:cubicBezTo>
                      <a:pt x="59" y="1374"/>
                      <a:pt x="58" y="1375"/>
                      <a:pt x="58" y="1375"/>
                    </a:cubicBezTo>
                    <a:cubicBezTo>
                      <a:pt x="58" y="1375"/>
                      <a:pt x="58" y="1377"/>
                      <a:pt x="58" y="1379"/>
                    </a:cubicBezTo>
                    <a:cubicBezTo>
                      <a:pt x="57" y="1381"/>
                      <a:pt x="57" y="1384"/>
                      <a:pt x="57" y="1387"/>
                    </a:cubicBezTo>
                    <a:cubicBezTo>
                      <a:pt x="57" y="1389"/>
                      <a:pt x="57" y="1391"/>
                      <a:pt x="57" y="1391"/>
                    </a:cubicBezTo>
                    <a:cubicBezTo>
                      <a:pt x="57" y="1391"/>
                      <a:pt x="59" y="1390"/>
                      <a:pt x="62" y="1389"/>
                    </a:cubicBezTo>
                    <a:cubicBezTo>
                      <a:pt x="64" y="1389"/>
                      <a:pt x="69" y="1389"/>
                      <a:pt x="72" y="1391"/>
                    </a:cubicBezTo>
                    <a:cubicBezTo>
                      <a:pt x="75" y="1393"/>
                      <a:pt x="79" y="1396"/>
                      <a:pt x="82" y="1398"/>
                    </a:cubicBezTo>
                    <a:cubicBezTo>
                      <a:pt x="85" y="1400"/>
                      <a:pt x="86" y="1402"/>
                      <a:pt x="86" y="1403"/>
                    </a:cubicBezTo>
                    <a:cubicBezTo>
                      <a:pt x="86" y="1404"/>
                      <a:pt x="87" y="1407"/>
                      <a:pt x="89" y="1408"/>
                    </a:cubicBezTo>
                    <a:cubicBezTo>
                      <a:pt x="91" y="1409"/>
                      <a:pt x="92" y="1412"/>
                      <a:pt x="92" y="1413"/>
                    </a:cubicBezTo>
                    <a:cubicBezTo>
                      <a:pt x="92" y="1417"/>
                      <a:pt x="92" y="1417"/>
                      <a:pt x="92" y="1417"/>
                    </a:cubicBezTo>
                    <a:cubicBezTo>
                      <a:pt x="92" y="1418"/>
                      <a:pt x="92" y="1419"/>
                      <a:pt x="92" y="1420"/>
                    </a:cubicBezTo>
                    <a:cubicBezTo>
                      <a:pt x="91" y="1421"/>
                      <a:pt x="94" y="1425"/>
                      <a:pt x="97" y="1429"/>
                    </a:cubicBezTo>
                    <a:cubicBezTo>
                      <a:pt x="100" y="1432"/>
                      <a:pt x="102" y="1437"/>
                      <a:pt x="102" y="1438"/>
                    </a:cubicBezTo>
                    <a:cubicBezTo>
                      <a:pt x="102" y="1440"/>
                      <a:pt x="104" y="1442"/>
                      <a:pt x="106" y="1443"/>
                    </a:cubicBezTo>
                    <a:cubicBezTo>
                      <a:pt x="108" y="1444"/>
                      <a:pt x="109" y="1447"/>
                      <a:pt x="109" y="1448"/>
                    </a:cubicBezTo>
                    <a:cubicBezTo>
                      <a:pt x="109" y="1450"/>
                      <a:pt x="110" y="1452"/>
                      <a:pt x="112" y="1453"/>
                    </a:cubicBezTo>
                    <a:cubicBezTo>
                      <a:pt x="114" y="1454"/>
                      <a:pt x="114" y="1457"/>
                      <a:pt x="113" y="1459"/>
                    </a:cubicBezTo>
                    <a:cubicBezTo>
                      <a:pt x="112" y="1460"/>
                      <a:pt x="112" y="1463"/>
                      <a:pt x="113" y="1465"/>
                    </a:cubicBezTo>
                    <a:cubicBezTo>
                      <a:pt x="114" y="1466"/>
                      <a:pt x="116" y="1467"/>
                      <a:pt x="118" y="1468"/>
                    </a:cubicBezTo>
                    <a:cubicBezTo>
                      <a:pt x="120" y="1468"/>
                      <a:pt x="124" y="1468"/>
                      <a:pt x="127" y="1468"/>
                    </a:cubicBezTo>
                    <a:cubicBezTo>
                      <a:pt x="129" y="1469"/>
                      <a:pt x="132" y="1468"/>
                      <a:pt x="134" y="1466"/>
                    </a:cubicBezTo>
                    <a:cubicBezTo>
                      <a:pt x="135" y="1465"/>
                      <a:pt x="135" y="1462"/>
                      <a:pt x="134" y="1461"/>
                    </a:cubicBezTo>
                    <a:cubicBezTo>
                      <a:pt x="133" y="1459"/>
                      <a:pt x="133" y="1457"/>
                      <a:pt x="133" y="1456"/>
                    </a:cubicBezTo>
                    <a:cubicBezTo>
                      <a:pt x="134" y="1455"/>
                      <a:pt x="135" y="1455"/>
                      <a:pt x="137" y="1455"/>
                    </a:cubicBezTo>
                    <a:cubicBezTo>
                      <a:pt x="139" y="1456"/>
                      <a:pt x="141" y="1456"/>
                      <a:pt x="143" y="1455"/>
                    </a:cubicBezTo>
                    <a:cubicBezTo>
                      <a:pt x="144" y="1455"/>
                      <a:pt x="146" y="1455"/>
                      <a:pt x="148" y="1457"/>
                    </a:cubicBezTo>
                    <a:cubicBezTo>
                      <a:pt x="149" y="1458"/>
                      <a:pt x="153" y="1461"/>
                      <a:pt x="156" y="1462"/>
                    </a:cubicBezTo>
                    <a:cubicBezTo>
                      <a:pt x="159" y="1463"/>
                      <a:pt x="162" y="1467"/>
                      <a:pt x="162" y="1469"/>
                    </a:cubicBezTo>
                    <a:cubicBezTo>
                      <a:pt x="162" y="1471"/>
                      <a:pt x="163" y="1476"/>
                      <a:pt x="164" y="1478"/>
                    </a:cubicBezTo>
                    <a:cubicBezTo>
                      <a:pt x="165" y="1481"/>
                      <a:pt x="166" y="1483"/>
                      <a:pt x="167" y="1482"/>
                    </a:cubicBezTo>
                    <a:cubicBezTo>
                      <a:pt x="168" y="1481"/>
                      <a:pt x="170" y="1479"/>
                      <a:pt x="172" y="1477"/>
                    </a:cubicBezTo>
                    <a:cubicBezTo>
                      <a:pt x="173" y="1475"/>
                      <a:pt x="175" y="1475"/>
                      <a:pt x="177" y="1476"/>
                    </a:cubicBezTo>
                    <a:cubicBezTo>
                      <a:pt x="179" y="1477"/>
                      <a:pt x="181" y="1478"/>
                      <a:pt x="182" y="1478"/>
                    </a:cubicBezTo>
                    <a:cubicBezTo>
                      <a:pt x="184" y="1478"/>
                      <a:pt x="186" y="1479"/>
                      <a:pt x="187" y="1480"/>
                    </a:cubicBezTo>
                    <a:cubicBezTo>
                      <a:pt x="188" y="1481"/>
                      <a:pt x="191" y="1481"/>
                      <a:pt x="194" y="1481"/>
                    </a:cubicBezTo>
                    <a:cubicBezTo>
                      <a:pt x="196" y="1481"/>
                      <a:pt x="199" y="1481"/>
                      <a:pt x="201" y="1482"/>
                    </a:cubicBezTo>
                    <a:cubicBezTo>
                      <a:pt x="202" y="1483"/>
                      <a:pt x="204" y="1482"/>
                      <a:pt x="205" y="1481"/>
                    </a:cubicBezTo>
                    <a:cubicBezTo>
                      <a:pt x="206" y="1479"/>
                      <a:pt x="209" y="1478"/>
                      <a:pt x="211" y="1478"/>
                    </a:cubicBezTo>
                    <a:cubicBezTo>
                      <a:pt x="213" y="1477"/>
                      <a:pt x="215" y="1476"/>
                      <a:pt x="215" y="1475"/>
                    </a:cubicBezTo>
                    <a:cubicBezTo>
                      <a:pt x="215" y="1474"/>
                      <a:pt x="215" y="1473"/>
                      <a:pt x="215" y="1473"/>
                    </a:cubicBezTo>
                    <a:cubicBezTo>
                      <a:pt x="215" y="1473"/>
                      <a:pt x="217" y="1471"/>
                      <a:pt x="219" y="1470"/>
                    </a:cubicBezTo>
                    <a:cubicBezTo>
                      <a:pt x="222" y="1469"/>
                      <a:pt x="225" y="1468"/>
                      <a:pt x="227" y="1469"/>
                    </a:cubicBezTo>
                    <a:cubicBezTo>
                      <a:pt x="229" y="1470"/>
                      <a:pt x="232" y="1471"/>
                      <a:pt x="234" y="1471"/>
                    </a:cubicBezTo>
                    <a:cubicBezTo>
                      <a:pt x="236" y="1471"/>
                      <a:pt x="237" y="1472"/>
                      <a:pt x="237" y="1474"/>
                    </a:cubicBezTo>
                    <a:cubicBezTo>
                      <a:pt x="237" y="1475"/>
                      <a:pt x="238" y="1478"/>
                      <a:pt x="239" y="1480"/>
                    </a:cubicBezTo>
                    <a:cubicBezTo>
                      <a:pt x="240" y="1482"/>
                      <a:pt x="242" y="1485"/>
                      <a:pt x="244" y="1488"/>
                    </a:cubicBezTo>
                    <a:cubicBezTo>
                      <a:pt x="245" y="1490"/>
                      <a:pt x="248" y="1492"/>
                      <a:pt x="250" y="1492"/>
                    </a:cubicBezTo>
                    <a:cubicBezTo>
                      <a:pt x="252" y="1493"/>
                      <a:pt x="255" y="1495"/>
                      <a:pt x="257" y="1497"/>
                    </a:cubicBezTo>
                    <a:cubicBezTo>
                      <a:pt x="259" y="1500"/>
                      <a:pt x="262" y="1502"/>
                      <a:pt x="265" y="1502"/>
                    </a:cubicBezTo>
                    <a:cubicBezTo>
                      <a:pt x="268" y="1503"/>
                      <a:pt x="273" y="1503"/>
                      <a:pt x="276" y="1502"/>
                    </a:cubicBezTo>
                    <a:cubicBezTo>
                      <a:pt x="279" y="1502"/>
                      <a:pt x="283" y="1502"/>
                      <a:pt x="285" y="1501"/>
                    </a:cubicBezTo>
                    <a:cubicBezTo>
                      <a:pt x="287" y="1500"/>
                      <a:pt x="290" y="1502"/>
                      <a:pt x="293" y="1504"/>
                    </a:cubicBezTo>
                    <a:cubicBezTo>
                      <a:pt x="295" y="1506"/>
                      <a:pt x="298" y="1507"/>
                      <a:pt x="299" y="1507"/>
                    </a:cubicBezTo>
                    <a:cubicBezTo>
                      <a:pt x="300" y="1507"/>
                      <a:pt x="303" y="1506"/>
                      <a:pt x="305" y="1506"/>
                    </a:cubicBezTo>
                    <a:cubicBezTo>
                      <a:pt x="308" y="1506"/>
                      <a:pt x="311" y="1506"/>
                      <a:pt x="312" y="1507"/>
                    </a:cubicBezTo>
                    <a:cubicBezTo>
                      <a:pt x="313" y="1508"/>
                      <a:pt x="317" y="1510"/>
                      <a:pt x="320" y="1511"/>
                    </a:cubicBezTo>
                    <a:cubicBezTo>
                      <a:pt x="323" y="1512"/>
                      <a:pt x="327" y="1514"/>
                      <a:pt x="329" y="1516"/>
                    </a:cubicBezTo>
                    <a:cubicBezTo>
                      <a:pt x="330" y="1518"/>
                      <a:pt x="334" y="1521"/>
                      <a:pt x="337" y="1521"/>
                    </a:cubicBezTo>
                    <a:cubicBezTo>
                      <a:pt x="340" y="1522"/>
                      <a:pt x="345" y="1523"/>
                      <a:pt x="349" y="1524"/>
                    </a:cubicBezTo>
                    <a:cubicBezTo>
                      <a:pt x="352" y="1525"/>
                      <a:pt x="355" y="1525"/>
                      <a:pt x="355" y="1525"/>
                    </a:cubicBezTo>
                    <a:cubicBezTo>
                      <a:pt x="355" y="1525"/>
                      <a:pt x="354" y="1526"/>
                      <a:pt x="352" y="1527"/>
                    </a:cubicBezTo>
                    <a:cubicBezTo>
                      <a:pt x="351" y="1528"/>
                      <a:pt x="349" y="1530"/>
                      <a:pt x="348" y="1532"/>
                    </a:cubicBezTo>
                    <a:cubicBezTo>
                      <a:pt x="347" y="1534"/>
                      <a:pt x="345" y="1537"/>
                      <a:pt x="343" y="1540"/>
                    </a:cubicBezTo>
                    <a:cubicBezTo>
                      <a:pt x="341" y="1543"/>
                      <a:pt x="339" y="1547"/>
                      <a:pt x="338" y="1551"/>
                    </a:cubicBezTo>
                    <a:cubicBezTo>
                      <a:pt x="336" y="1554"/>
                      <a:pt x="335" y="1559"/>
                      <a:pt x="334" y="1562"/>
                    </a:cubicBezTo>
                    <a:cubicBezTo>
                      <a:pt x="333" y="1565"/>
                      <a:pt x="330" y="1568"/>
                      <a:pt x="327" y="1570"/>
                    </a:cubicBezTo>
                    <a:cubicBezTo>
                      <a:pt x="324" y="1571"/>
                      <a:pt x="321" y="1573"/>
                      <a:pt x="320" y="1574"/>
                    </a:cubicBezTo>
                    <a:cubicBezTo>
                      <a:pt x="319" y="1576"/>
                      <a:pt x="317" y="1577"/>
                      <a:pt x="315" y="1577"/>
                    </a:cubicBezTo>
                    <a:cubicBezTo>
                      <a:pt x="312" y="1578"/>
                      <a:pt x="311" y="1580"/>
                      <a:pt x="311" y="1582"/>
                    </a:cubicBezTo>
                    <a:cubicBezTo>
                      <a:pt x="311" y="1584"/>
                      <a:pt x="310" y="1587"/>
                      <a:pt x="308" y="1588"/>
                    </a:cubicBezTo>
                    <a:cubicBezTo>
                      <a:pt x="306" y="1589"/>
                      <a:pt x="303" y="1593"/>
                      <a:pt x="300" y="1596"/>
                    </a:cubicBezTo>
                    <a:cubicBezTo>
                      <a:pt x="298" y="1598"/>
                      <a:pt x="294" y="1601"/>
                      <a:pt x="292" y="1602"/>
                    </a:cubicBezTo>
                    <a:cubicBezTo>
                      <a:pt x="290" y="1603"/>
                      <a:pt x="288" y="1606"/>
                      <a:pt x="287" y="1608"/>
                    </a:cubicBezTo>
                    <a:cubicBezTo>
                      <a:pt x="286" y="1611"/>
                      <a:pt x="286" y="1614"/>
                      <a:pt x="285" y="1617"/>
                    </a:cubicBezTo>
                    <a:cubicBezTo>
                      <a:pt x="284" y="1619"/>
                      <a:pt x="284" y="1621"/>
                      <a:pt x="284" y="1621"/>
                    </a:cubicBezTo>
                    <a:cubicBezTo>
                      <a:pt x="284" y="1621"/>
                      <a:pt x="284" y="1623"/>
                      <a:pt x="284" y="1626"/>
                    </a:cubicBezTo>
                    <a:cubicBezTo>
                      <a:pt x="283" y="1628"/>
                      <a:pt x="283" y="1632"/>
                      <a:pt x="283" y="1635"/>
                    </a:cubicBezTo>
                    <a:cubicBezTo>
                      <a:pt x="282" y="1637"/>
                      <a:pt x="281" y="1639"/>
                      <a:pt x="280" y="1640"/>
                    </a:cubicBezTo>
                    <a:cubicBezTo>
                      <a:pt x="278" y="1641"/>
                      <a:pt x="278" y="1643"/>
                      <a:pt x="278" y="1645"/>
                    </a:cubicBezTo>
                    <a:cubicBezTo>
                      <a:pt x="278" y="1647"/>
                      <a:pt x="278" y="1650"/>
                      <a:pt x="277" y="1652"/>
                    </a:cubicBezTo>
                    <a:cubicBezTo>
                      <a:pt x="276" y="1654"/>
                      <a:pt x="274" y="1658"/>
                      <a:pt x="273" y="1660"/>
                    </a:cubicBezTo>
                    <a:cubicBezTo>
                      <a:pt x="272" y="1662"/>
                      <a:pt x="271" y="1666"/>
                      <a:pt x="271" y="1668"/>
                    </a:cubicBezTo>
                    <a:cubicBezTo>
                      <a:pt x="271" y="1670"/>
                      <a:pt x="272" y="1674"/>
                      <a:pt x="272" y="1676"/>
                    </a:cubicBezTo>
                    <a:cubicBezTo>
                      <a:pt x="272" y="1679"/>
                      <a:pt x="272" y="1682"/>
                      <a:pt x="272" y="1682"/>
                    </a:cubicBezTo>
                    <a:cubicBezTo>
                      <a:pt x="271" y="1683"/>
                      <a:pt x="269" y="1684"/>
                      <a:pt x="268" y="1686"/>
                    </a:cubicBezTo>
                    <a:cubicBezTo>
                      <a:pt x="266" y="1687"/>
                      <a:pt x="264" y="1689"/>
                      <a:pt x="264" y="1691"/>
                    </a:cubicBezTo>
                    <a:cubicBezTo>
                      <a:pt x="263" y="1693"/>
                      <a:pt x="262" y="1697"/>
                      <a:pt x="262" y="1700"/>
                    </a:cubicBezTo>
                    <a:cubicBezTo>
                      <a:pt x="262" y="1703"/>
                      <a:pt x="260" y="1706"/>
                      <a:pt x="259" y="1707"/>
                    </a:cubicBezTo>
                    <a:cubicBezTo>
                      <a:pt x="258" y="1708"/>
                      <a:pt x="255" y="1711"/>
                      <a:pt x="253" y="1714"/>
                    </a:cubicBezTo>
                    <a:cubicBezTo>
                      <a:pt x="252" y="1716"/>
                      <a:pt x="249" y="1720"/>
                      <a:pt x="249" y="1722"/>
                    </a:cubicBezTo>
                    <a:cubicBezTo>
                      <a:pt x="248" y="1723"/>
                      <a:pt x="247" y="1726"/>
                      <a:pt x="247" y="1727"/>
                    </a:cubicBezTo>
                    <a:cubicBezTo>
                      <a:pt x="247" y="1728"/>
                      <a:pt x="246" y="1731"/>
                      <a:pt x="244" y="1733"/>
                    </a:cubicBezTo>
                    <a:cubicBezTo>
                      <a:pt x="243" y="1734"/>
                      <a:pt x="241" y="1739"/>
                      <a:pt x="241" y="1743"/>
                    </a:cubicBezTo>
                    <a:cubicBezTo>
                      <a:pt x="241" y="1746"/>
                      <a:pt x="241" y="1751"/>
                      <a:pt x="241" y="1753"/>
                    </a:cubicBezTo>
                    <a:cubicBezTo>
                      <a:pt x="242" y="1756"/>
                      <a:pt x="243" y="1760"/>
                      <a:pt x="245" y="1763"/>
                    </a:cubicBezTo>
                    <a:cubicBezTo>
                      <a:pt x="247" y="1766"/>
                      <a:pt x="248" y="1770"/>
                      <a:pt x="248" y="1772"/>
                    </a:cubicBezTo>
                    <a:cubicBezTo>
                      <a:pt x="247" y="1774"/>
                      <a:pt x="246" y="1777"/>
                      <a:pt x="244" y="1779"/>
                    </a:cubicBezTo>
                    <a:cubicBezTo>
                      <a:pt x="242" y="1780"/>
                      <a:pt x="240" y="1783"/>
                      <a:pt x="240" y="1786"/>
                    </a:cubicBezTo>
                    <a:cubicBezTo>
                      <a:pt x="239" y="1789"/>
                      <a:pt x="239" y="1792"/>
                      <a:pt x="238" y="1793"/>
                    </a:cubicBezTo>
                    <a:cubicBezTo>
                      <a:pt x="237" y="1794"/>
                      <a:pt x="236" y="1797"/>
                      <a:pt x="236" y="1799"/>
                    </a:cubicBezTo>
                    <a:cubicBezTo>
                      <a:pt x="237" y="1801"/>
                      <a:pt x="236" y="1804"/>
                      <a:pt x="235" y="1807"/>
                    </a:cubicBezTo>
                    <a:cubicBezTo>
                      <a:pt x="234" y="1809"/>
                      <a:pt x="232" y="1812"/>
                      <a:pt x="232" y="1813"/>
                    </a:cubicBezTo>
                    <a:cubicBezTo>
                      <a:pt x="232" y="1814"/>
                      <a:pt x="231" y="1817"/>
                      <a:pt x="231" y="1819"/>
                    </a:cubicBezTo>
                    <a:cubicBezTo>
                      <a:pt x="231" y="1822"/>
                      <a:pt x="232" y="1825"/>
                      <a:pt x="232" y="1827"/>
                    </a:cubicBezTo>
                    <a:cubicBezTo>
                      <a:pt x="233" y="1829"/>
                      <a:pt x="233" y="1832"/>
                      <a:pt x="232" y="1833"/>
                    </a:cubicBezTo>
                    <a:cubicBezTo>
                      <a:pt x="231" y="1834"/>
                      <a:pt x="230" y="1836"/>
                      <a:pt x="230" y="1838"/>
                    </a:cubicBezTo>
                    <a:cubicBezTo>
                      <a:pt x="229" y="1839"/>
                      <a:pt x="229" y="1842"/>
                      <a:pt x="230" y="1844"/>
                    </a:cubicBezTo>
                    <a:cubicBezTo>
                      <a:pt x="230" y="1846"/>
                      <a:pt x="232" y="1849"/>
                      <a:pt x="233" y="1851"/>
                    </a:cubicBezTo>
                    <a:cubicBezTo>
                      <a:pt x="234" y="1853"/>
                      <a:pt x="237" y="1857"/>
                      <a:pt x="239" y="1860"/>
                    </a:cubicBezTo>
                    <a:cubicBezTo>
                      <a:pt x="241" y="1863"/>
                      <a:pt x="242" y="1865"/>
                      <a:pt x="242" y="1865"/>
                    </a:cubicBezTo>
                    <a:cubicBezTo>
                      <a:pt x="245" y="1875"/>
                      <a:pt x="245" y="1875"/>
                      <a:pt x="245" y="1875"/>
                    </a:cubicBezTo>
                    <a:cubicBezTo>
                      <a:pt x="245" y="1875"/>
                      <a:pt x="247" y="1876"/>
                      <a:pt x="249" y="1877"/>
                    </a:cubicBezTo>
                    <a:cubicBezTo>
                      <a:pt x="251" y="1878"/>
                      <a:pt x="254" y="1879"/>
                      <a:pt x="256" y="1879"/>
                    </a:cubicBezTo>
                    <a:cubicBezTo>
                      <a:pt x="258" y="1879"/>
                      <a:pt x="262" y="1878"/>
                      <a:pt x="265" y="1878"/>
                    </a:cubicBezTo>
                    <a:cubicBezTo>
                      <a:pt x="268" y="1877"/>
                      <a:pt x="272" y="1876"/>
                      <a:pt x="273" y="1875"/>
                    </a:cubicBezTo>
                    <a:cubicBezTo>
                      <a:pt x="275" y="1874"/>
                      <a:pt x="277" y="1872"/>
                      <a:pt x="278" y="1871"/>
                    </a:cubicBezTo>
                    <a:cubicBezTo>
                      <a:pt x="279" y="1870"/>
                      <a:pt x="281" y="1869"/>
                      <a:pt x="282" y="1868"/>
                    </a:cubicBezTo>
                    <a:cubicBezTo>
                      <a:pt x="283" y="1868"/>
                      <a:pt x="286" y="1869"/>
                      <a:pt x="288" y="1869"/>
                    </a:cubicBezTo>
                    <a:cubicBezTo>
                      <a:pt x="290" y="1870"/>
                      <a:pt x="292" y="1872"/>
                      <a:pt x="293" y="1874"/>
                    </a:cubicBezTo>
                    <a:cubicBezTo>
                      <a:pt x="293" y="1875"/>
                      <a:pt x="296" y="1877"/>
                      <a:pt x="299" y="1876"/>
                    </a:cubicBezTo>
                    <a:cubicBezTo>
                      <a:pt x="302" y="1876"/>
                      <a:pt x="306" y="1876"/>
                      <a:pt x="308" y="1876"/>
                    </a:cubicBezTo>
                    <a:cubicBezTo>
                      <a:pt x="310" y="1877"/>
                      <a:pt x="314" y="1877"/>
                      <a:pt x="318" y="1877"/>
                    </a:cubicBezTo>
                    <a:cubicBezTo>
                      <a:pt x="322" y="1877"/>
                      <a:pt x="325" y="1875"/>
                      <a:pt x="326" y="1874"/>
                    </a:cubicBezTo>
                    <a:cubicBezTo>
                      <a:pt x="327" y="1873"/>
                      <a:pt x="328" y="1871"/>
                      <a:pt x="330" y="1870"/>
                    </a:cubicBezTo>
                    <a:cubicBezTo>
                      <a:pt x="331" y="1870"/>
                      <a:pt x="334" y="1868"/>
                      <a:pt x="335" y="1867"/>
                    </a:cubicBezTo>
                    <a:cubicBezTo>
                      <a:pt x="337" y="1866"/>
                      <a:pt x="341" y="1865"/>
                      <a:pt x="344" y="1864"/>
                    </a:cubicBezTo>
                    <a:cubicBezTo>
                      <a:pt x="346" y="1863"/>
                      <a:pt x="349" y="1863"/>
                      <a:pt x="349" y="1863"/>
                    </a:cubicBezTo>
                    <a:cubicBezTo>
                      <a:pt x="349" y="1863"/>
                      <a:pt x="350" y="1863"/>
                      <a:pt x="352" y="1864"/>
                    </a:cubicBezTo>
                    <a:cubicBezTo>
                      <a:pt x="354" y="1864"/>
                      <a:pt x="356" y="1865"/>
                      <a:pt x="357" y="1866"/>
                    </a:cubicBezTo>
                    <a:cubicBezTo>
                      <a:pt x="358" y="1867"/>
                      <a:pt x="360" y="1869"/>
                      <a:pt x="361" y="1871"/>
                    </a:cubicBezTo>
                    <a:cubicBezTo>
                      <a:pt x="363" y="1872"/>
                      <a:pt x="365" y="1873"/>
                      <a:pt x="367" y="1873"/>
                    </a:cubicBezTo>
                    <a:cubicBezTo>
                      <a:pt x="373" y="1873"/>
                      <a:pt x="373" y="1873"/>
                      <a:pt x="373" y="1873"/>
                    </a:cubicBezTo>
                    <a:cubicBezTo>
                      <a:pt x="375" y="1873"/>
                      <a:pt x="377" y="1874"/>
                      <a:pt x="377" y="1874"/>
                    </a:cubicBezTo>
                    <a:cubicBezTo>
                      <a:pt x="378" y="1874"/>
                      <a:pt x="382" y="1874"/>
                      <a:pt x="385" y="1873"/>
                    </a:cubicBezTo>
                    <a:cubicBezTo>
                      <a:pt x="388" y="1872"/>
                      <a:pt x="391" y="1871"/>
                      <a:pt x="391" y="1871"/>
                    </a:cubicBezTo>
                    <a:cubicBezTo>
                      <a:pt x="391" y="1871"/>
                      <a:pt x="390" y="1870"/>
                      <a:pt x="389" y="1869"/>
                    </a:cubicBezTo>
                    <a:cubicBezTo>
                      <a:pt x="387" y="1868"/>
                      <a:pt x="387" y="1867"/>
                      <a:pt x="389" y="1866"/>
                    </a:cubicBezTo>
                    <a:cubicBezTo>
                      <a:pt x="390" y="1866"/>
                      <a:pt x="392" y="1864"/>
                      <a:pt x="393" y="1863"/>
                    </a:cubicBezTo>
                    <a:cubicBezTo>
                      <a:pt x="394" y="1862"/>
                      <a:pt x="397" y="1861"/>
                      <a:pt x="398" y="1862"/>
                    </a:cubicBezTo>
                    <a:cubicBezTo>
                      <a:pt x="400" y="1863"/>
                      <a:pt x="402" y="1865"/>
                      <a:pt x="404" y="1867"/>
                    </a:cubicBezTo>
                    <a:cubicBezTo>
                      <a:pt x="405" y="1868"/>
                      <a:pt x="406" y="1870"/>
                      <a:pt x="406" y="1870"/>
                    </a:cubicBezTo>
                    <a:cubicBezTo>
                      <a:pt x="406" y="1870"/>
                      <a:pt x="407" y="1869"/>
                      <a:pt x="408" y="1867"/>
                    </a:cubicBezTo>
                    <a:cubicBezTo>
                      <a:pt x="409" y="1865"/>
                      <a:pt x="410" y="1863"/>
                      <a:pt x="411" y="1862"/>
                    </a:cubicBezTo>
                    <a:cubicBezTo>
                      <a:pt x="411" y="1860"/>
                      <a:pt x="412" y="1859"/>
                      <a:pt x="413" y="1858"/>
                    </a:cubicBezTo>
                    <a:cubicBezTo>
                      <a:pt x="414" y="1857"/>
                      <a:pt x="415" y="1856"/>
                      <a:pt x="415" y="1856"/>
                    </a:cubicBezTo>
                    <a:cubicBezTo>
                      <a:pt x="415" y="1856"/>
                      <a:pt x="413" y="1855"/>
                      <a:pt x="412" y="1854"/>
                    </a:cubicBezTo>
                    <a:cubicBezTo>
                      <a:pt x="411" y="1853"/>
                      <a:pt x="408" y="1853"/>
                      <a:pt x="405" y="1853"/>
                    </a:cubicBezTo>
                    <a:cubicBezTo>
                      <a:pt x="403" y="1853"/>
                      <a:pt x="400" y="1853"/>
                      <a:pt x="398" y="1854"/>
                    </a:cubicBezTo>
                    <a:cubicBezTo>
                      <a:pt x="396" y="1855"/>
                      <a:pt x="390" y="1855"/>
                      <a:pt x="386" y="1853"/>
                    </a:cubicBezTo>
                    <a:cubicBezTo>
                      <a:pt x="381" y="1852"/>
                      <a:pt x="378" y="1850"/>
                      <a:pt x="378" y="1849"/>
                    </a:cubicBezTo>
                    <a:cubicBezTo>
                      <a:pt x="379" y="1849"/>
                      <a:pt x="379" y="1847"/>
                      <a:pt x="379" y="1845"/>
                    </a:cubicBezTo>
                    <a:cubicBezTo>
                      <a:pt x="379" y="1844"/>
                      <a:pt x="381" y="1842"/>
                      <a:pt x="382" y="1840"/>
                    </a:cubicBezTo>
                    <a:cubicBezTo>
                      <a:pt x="384" y="1839"/>
                      <a:pt x="386" y="1836"/>
                      <a:pt x="387" y="1833"/>
                    </a:cubicBezTo>
                    <a:cubicBezTo>
                      <a:pt x="387" y="1831"/>
                      <a:pt x="389" y="1828"/>
                      <a:pt x="390" y="1827"/>
                    </a:cubicBezTo>
                    <a:cubicBezTo>
                      <a:pt x="391" y="1827"/>
                      <a:pt x="394" y="1825"/>
                      <a:pt x="396" y="1824"/>
                    </a:cubicBezTo>
                    <a:cubicBezTo>
                      <a:pt x="399" y="1823"/>
                      <a:pt x="401" y="1823"/>
                      <a:pt x="402" y="1823"/>
                    </a:cubicBezTo>
                    <a:cubicBezTo>
                      <a:pt x="403" y="1823"/>
                      <a:pt x="404" y="1822"/>
                      <a:pt x="405" y="1821"/>
                    </a:cubicBezTo>
                    <a:cubicBezTo>
                      <a:pt x="405" y="1820"/>
                      <a:pt x="407" y="1819"/>
                      <a:pt x="409" y="1819"/>
                    </a:cubicBezTo>
                    <a:cubicBezTo>
                      <a:pt x="411" y="1819"/>
                      <a:pt x="412" y="1820"/>
                      <a:pt x="413" y="1822"/>
                    </a:cubicBezTo>
                    <a:cubicBezTo>
                      <a:pt x="413" y="1823"/>
                      <a:pt x="414" y="1825"/>
                      <a:pt x="415" y="1825"/>
                    </a:cubicBezTo>
                    <a:cubicBezTo>
                      <a:pt x="416" y="1826"/>
                      <a:pt x="418" y="1825"/>
                      <a:pt x="419" y="1823"/>
                    </a:cubicBezTo>
                    <a:cubicBezTo>
                      <a:pt x="420" y="1822"/>
                      <a:pt x="422" y="1822"/>
                      <a:pt x="423" y="1823"/>
                    </a:cubicBezTo>
                    <a:cubicBezTo>
                      <a:pt x="424" y="1825"/>
                      <a:pt x="427" y="1826"/>
                      <a:pt x="428" y="1827"/>
                    </a:cubicBezTo>
                    <a:cubicBezTo>
                      <a:pt x="430" y="1828"/>
                      <a:pt x="431" y="1830"/>
                      <a:pt x="432" y="1832"/>
                    </a:cubicBezTo>
                    <a:cubicBezTo>
                      <a:pt x="432" y="1834"/>
                      <a:pt x="432" y="1837"/>
                      <a:pt x="432" y="1838"/>
                    </a:cubicBezTo>
                    <a:cubicBezTo>
                      <a:pt x="433" y="1840"/>
                      <a:pt x="430" y="1841"/>
                      <a:pt x="428" y="1841"/>
                    </a:cubicBezTo>
                    <a:cubicBezTo>
                      <a:pt x="425" y="1841"/>
                      <a:pt x="423" y="1842"/>
                      <a:pt x="424" y="1843"/>
                    </a:cubicBezTo>
                    <a:cubicBezTo>
                      <a:pt x="425" y="1844"/>
                      <a:pt x="426" y="1845"/>
                      <a:pt x="426" y="1845"/>
                    </a:cubicBezTo>
                    <a:cubicBezTo>
                      <a:pt x="426" y="1845"/>
                      <a:pt x="427" y="1846"/>
                      <a:pt x="429" y="1846"/>
                    </a:cubicBezTo>
                    <a:cubicBezTo>
                      <a:pt x="430" y="1846"/>
                      <a:pt x="432" y="1847"/>
                      <a:pt x="434" y="1848"/>
                    </a:cubicBezTo>
                    <a:cubicBezTo>
                      <a:pt x="435" y="1848"/>
                      <a:pt x="438" y="1849"/>
                      <a:pt x="439" y="1850"/>
                    </a:cubicBezTo>
                    <a:cubicBezTo>
                      <a:pt x="441" y="1850"/>
                      <a:pt x="443" y="1851"/>
                      <a:pt x="443" y="1851"/>
                    </a:cubicBezTo>
                    <a:cubicBezTo>
                      <a:pt x="443" y="1851"/>
                      <a:pt x="443" y="1849"/>
                      <a:pt x="443" y="1847"/>
                    </a:cubicBezTo>
                    <a:cubicBezTo>
                      <a:pt x="443" y="1842"/>
                      <a:pt x="443" y="1842"/>
                      <a:pt x="443" y="1842"/>
                    </a:cubicBezTo>
                    <a:cubicBezTo>
                      <a:pt x="443" y="1840"/>
                      <a:pt x="443" y="1839"/>
                      <a:pt x="444" y="1838"/>
                    </a:cubicBezTo>
                    <a:cubicBezTo>
                      <a:pt x="445" y="1838"/>
                      <a:pt x="447" y="1838"/>
                      <a:pt x="449" y="1840"/>
                    </a:cubicBezTo>
                    <a:cubicBezTo>
                      <a:pt x="451" y="1841"/>
                      <a:pt x="452" y="1843"/>
                      <a:pt x="452" y="1845"/>
                    </a:cubicBezTo>
                    <a:cubicBezTo>
                      <a:pt x="452" y="1847"/>
                      <a:pt x="453" y="1850"/>
                      <a:pt x="454" y="1852"/>
                    </a:cubicBezTo>
                    <a:cubicBezTo>
                      <a:pt x="455" y="1854"/>
                      <a:pt x="456" y="1856"/>
                      <a:pt x="456" y="1856"/>
                    </a:cubicBezTo>
                    <a:cubicBezTo>
                      <a:pt x="456" y="1856"/>
                      <a:pt x="458" y="1857"/>
                      <a:pt x="459" y="1857"/>
                    </a:cubicBezTo>
                    <a:cubicBezTo>
                      <a:pt x="461" y="1858"/>
                      <a:pt x="465" y="1857"/>
                      <a:pt x="467" y="1856"/>
                    </a:cubicBezTo>
                    <a:cubicBezTo>
                      <a:pt x="469" y="1855"/>
                      <a:pt x="471" y="1854"/>
                      <a:pt x="472" y="1853"/>
                    </a:cubicBezTo>
                    <a:cubicBezTo>
                      <a:pt x="473" y="1853"/>
                      <a:pt x="475" y="1852"/>
                      <a:pt x="475" y="1852"/>
                    </a:cubicBezTo>
                    <a:cubicBezTo>
                      <a:pt x="478" y="1851"/>
                      <a:pt x="481" y="1850"/>
                      <a:pt x="483" y="1850"/>
                    </a:cubicBezTo>
                    <a:cubicBezTo>
                      <a:pt x="490" y="1850"/>
                      <a:pt x="490" y="1850"/>
                      <a:pt x="490" y="1850"/>
                    </a:cubicBezTo>
                    <a:cubicBezTo>
                      <a:pt x="491" y="1850"/>
                      <a:pt x="495" y="1851"/>
                      <a:pt x="497" y="1852"/>
                    </a:cubicBezTo>
                    <a:cubicBezTo>
                      <a:pt x="499" y="1853"/>
                      <a:pt x="504" y="1854"/>
                      <a:pt x="507" y="1855"/>
                    </a:cubicBezTo>
                    <a:cubicBezTo>
                      <a:pt x="510" y="1856"/>
                      <a:pt x="514" y="1856"/>
                      <a:pt x="516" y="1855"/>
                    </a:cubicBezTo>
                    <a:cubicBezTo>
                      <a:pt x="518" y="1855"/>
                      <a:pt x="532" y="1862"/>
                      <a:pt x="546" y="1870"/>
                    </a:cubicBezTo>
                    <a:cubicBezTo>
                      <a:pt x="561" y="1878"/>
                      <a:pt x="573" y="1885"/>
                      <a:pt x="573" y="1885"/>
                    </a:cubicBezTo>
                    <a:cubicBezTo>
                      <a:pt x="573" y="1885"/>
                      <a:pt x="574" y="1886"/>
                      <a:pt x="576" y="1887"/>
                    </a:cubicBezTo>
                    <a:cubicBezTo>
                      <a:pt x="578" y="1888"/>
                      <a:pt x="581" y="1889"/>
                      <a:pt x="583" y="1890"/>
                    </a:cubicBezTo>
                    <a:cubicBezTo>
                      <a:pt x="585" y="1890"/>
                      <a:pt x="589" y="1890"/>
                      <a:pt x="592" y="1889"/>
                    </a:cubicBezTo>
                    <a:cubicBezTo>
                      <a:pt x="595" y="1889"/>
                      <a:pt x="598" y="1888"/>
                      <a:pt x="599" y="1886"/>
                    </a:cubicBezTo>
                    <a:cubicBezTo>
                      <a:pt x="599" y="1886"/>
                      <a:pt x="600" y="1885"/>
                      <a:pt x="600" y="1885"/>
                    </a:cubicBezTo>
                    <a:cubicBezTo>
                      <a:pt x="601" y="1883"/>
                      <a:pt x="603" y="1879"/>
                      <a:pt x="604" y="1876"/>
                    </a:cubicBezTo>
                    <a:cubicBezTo>
                      <a:pt x="605" y="1874"/>
                      <a:pt x="608" y="1872"/>
                      <a:pt x="610" y="1872"/>
                    </a:cubicBezTo>
                    <a:cubicBezTo>
                      <a:pt x="612" y="1872"/>
                      <a:pt x="613" y="1875"/>
                      <a:pt x="613" y="1877"/>
                    </a:cubicBezTo>
                    <a:cubicBezTo>
                      <a:pt x="613" y="1879"/>
                      <a:pt x="614" y="1882"/>
                      <a:pt x="616" y="1884"/>
                    </a:cubicBezTo>
                    <a:cubicBezTo>
                      <a:pt x="618" y="1885"/>
                      <a:pt x="621" y="1886"/>
                      <a:pt x="622" y="1886"/>
                    </a:cubicBezTo>
                    <a:cubicBezTo>
                      <a:pt x="624" y="1886"/>
                      <a:pt x="627" y="1886"/>
                      <a:pt x="628" y="1887"/>
                    </a:cubicBezTo>
                    <a:cubicBezTo>
                      <a:pt x="629" y="1887"/>
                      <a:pt x="631" y="1887"/>
                      <a:pt x="632" y="1887"/>
                    </a:cubicBezTo>
                    <a:cubicBezTo>
                      <a:pt x="633" y="1887"/>
                      <a:pt x="635" y="1887"/>
                      <a:pt x="635" y="1888"/>
                    </a:cubicBezTo>
                    <a:cubicBezTo>
                      <a:pt x="636" y="1889"/>
                      <a:pt x="638" y="1890"/>
                      <a:pt x="640" y="1892"/>
                    </a:cubicBezTo>
                    <a:cubicBezTo>
                      <a:pt x="642" y="1893"/>
                      <a:pt x="643" y="1895"/>
                      <a:pt x="643" y="1897"/>
                    </a:cubicBezTo>
                    <a:cubicBezTo>
                      <a:pt x="643" y="1899"/>
                      <a:pt x="645" y="1900"/>
                      <a:pt x="647" y="1899"/>
                    </a:cubicBezTo>
                    <a:cubicBezTo>
                      <a:pt x="649" y="1898"/>
                      <a:pt x="651" y="1899"/>
                      <a:pt x="652" y="1901"/>
                    </a:cubicBezTo>
                    <a:cubicBezTo>
                      <a:pt x="653" y="1903"/>
                      <a:pt x="655" y="1906"/>
                      <a:pt x="656" y="1907"/>
                    </a:cubicBezTo>
                    <a:cubicBezTo>
                      <a:pt x="658" y="1908"/>
                      <a:pt x="659" y="1910"/>
                      <a:pt x="659" y="1911"/>
                    </a:cubicBezTo>
                    <a:cubicBezTo>
                      <a:pt x="659" y="1912"/>
                      <a:pt x="659" y="1915"/>
                      <a:pt x="658" y="1916"/>
                    </a:cubicBezTo>
                    <a:cubicBezTo>
                      <a:pt x="657" y="1918"/>
                      <a:pt x="657" y="1922"/>
                      <a:pt x="657" y="1924"/>
                    </a:cubicBezTo>
                    <a:cubicBezTo>
                      <a:pt x="657" y="1927"/>
                      <a:pt x="659" y="1929"/>
                      <a:pt x="661" y="1929"/>
                    </a:cubicBezTo>
                    <a:cubicBezTo>
                      <a:pt x="663" y="1928"/>
                      <a:pt x="665" y="1928"/>
                      <a:pt x="666" y="1928"/>
                    </a:cubicBezTo>
                    <a:cubicBezTo>
                      <a:pt x="667" y="1929"/>
                      <a:pt x="669" y="1928"/>
                      <a:pt x="671" y="1927"/>
                    </a:cubicBezTo>
                    <a:cubicBezTo>
                      <a:pt x="673" y="1926"/>
                      <a:pt x="676" y="1926"/>
                      <a:pt x="678" y="1927"/>
                    </a:cubicBezTo>
                    <a:cubicBezTo>
                      <a:pt x="680" y="1929"/>
                      <a:pt x="680" y="1931"/>
                      <a:pt x="679" y="1933"/>
                    </a:cubicBezTo>
                    <a:cubicBezTo>
                      <a:pt x="678" y="1935"/>
                      <a:pt x="678" y="1938"/>
                      <a:pt x="678" y="1940"/>
                    </a:cubicBezTo>
                    <a:cubicBezTo>
                      <a:pt x="678" y="1942"/>
                      <a:pt x="677" y="1945"/>
                      <a:pt x="676" y="1946"/>
                    </a:cubicBezTo>
                    <a:cubicBezTo>
                      <a:pt x="675" y="1948"/>
                      <a:pt x="674" y="1950"/>
                      <a:pt x="676" y="1951"/>
                    </a:cubicBezTo>
                    <a:cubicBezTo>
                      <a:pt x="677" y="1952"/>
                      <a:pt x="680" y="1952"/>
                      <a:pt x="683" y="1951"/>
                    </a:cubicBezTo>
                    <a:cubicBezTo>
                      <a:pt x="686" y="1951"/>
                      <a:pt x="691" y="1949"/>
                      <a:pt x="693" y="1948"/>
                    </a:cubicBezTo>
                    <a:cubicBezTo>
                      <a:pt x="695" y="1946"/>
                      <a:pt x="698" y="1944"/>
                      <a:pt x="700" y="1942"/>
                    </a:cubicBezTo>
                    <a:cubicBezTo>
                      <a:pt x="701" y="1940"/>
                      <a:pt x="704" y="1937"/>
                      <a:pt x="705" y="1935"/>
                    </a:cubicBezTo>
                    <a:cubicBezTo>
                      <a:pt x="707" y="1932"/>
                      <a:pt x="709" y="1930"/>
                      <a:pt x="710" y="1929"/>
                    </a:cubicBezTo>
                    <a:cubicBezTo>
                      <a:pt x="711" y="1928"/>
                      <a:pt x="713" y="1926"/>
                      <a:pt x="713" y="1926"/>
                    </a:cubicBezTo>
                    <a:cubicBezTo>
                      <a:pt x="714" y="1926"/>
                      <a:pt x="716" y="1924"/>
                      <a:pt x="717" y="1922"/>
                    </a:cubicBezTo>
                    <a:cubicBezTo>
                      <a:pt x="718" y="1920"/>
                      <a:pt x="720" y="1917"/>
                      <a:pt x="721" y="1914"/>
                    </a:cubicBezTo>
                    <a:cubicBezTo>
                      <a:pt x="722" y="1912"/>
                      <a:pt x="723" y="1908"/>
                      <a:pt x="722" y="1905"/>
                    </a:cubicBezTo>
                    <a:cubicBezTo>
                      <a:pt x="722" y="1902"/>
                      <a:pt x="720" y="1899"/>
                      <a:pt x="719" y="1898"/>
                    </a:cubicBezTo>
                    <a:cubicBezTo>
                      <a:pt x="717" y="1896"/>
                      <a:pt x="716" y="1893"/>
                      <a:pt x="717" y="1891"/>
                    </a:cubicBezTo>
                    <a:cubicBezTo>
                      <a:pt x="717" y="1889"/>
                      <a:pt x="718" y="1886"/>
                      <a:pt x="719" y="1885"/>
                    </a:cubicBezTo>
                    <a:cubicBezTo>
                      <a:pt x="720" y="1884"/>
                      <a:pt x="720" y="1881"/>
                      <a:pt x="719" y="1880"/>
                    </a:cubicBezTo>
                    <a:cubicBezTo>
                      <a:pt x="718" y="1878"/>
                      <a:pt x="718" y="1876"/>
                      <a:pt x="720" y="1875"/>
                    </a:cubicBezTo>
                    <a:cubicBezTo>
                      <a:pt x="721" y="1875"/>
                      <a:pt x="723" y="1875"/>
                      <a:pt x="723" y="1876"/>
                    </a:cubicBezTo>
                    <a:cubicBezTo>
                      <a:pt x="723" y="1878"/>
                      <a:pt x="723" y="1880"/>
                      <a:pt x="723" y="1883"/>
                    </a:cubicBezTo>
                    <a:cubicBezTo>
                      <a:pt x="723" y="1885"/>
                      <a:pt x="725" y="1887"/>
                      <a:pt x="728" y="1887"/>
                    </a:cubicBezTo>
                    <a:cubicBezTo>
                      <a:pt x="730" y="1887"/>
                      <a:pt x="734" y="1887"/>
                      <a:pt x="735" y="1887"/>
                    </a:cubicBezTo>
                    <a:cubicBezTo>
                      <a:pt x="737" y="1888"/>
                      <a:pt x="739" y="1886"/>
                      <a:pt x="740" y="1884"/>
                    </a:cubicBezTo>
                    <a:cubicBezTo>
                      <a:pt x="741" y="1882"/>
                      <a:pt x="745" y="1881"/>
                      <a:pt x="748" y="1881"/>
                    </a:cubicBezTo>
                    <a:cubicBezTo>
                      <a:pt x="751" y="1881"/>
                      <a:pt x="756" y="1882"/>
                      <a:pt x="759" y="1883"/>
                    </a:cubicBezTo>
                    <a:cubicBezTo>
                      <a:pt x="761" y="1885"/>
                      <a:pt x="765" y="1886"/>
                      <a:pt x="766" y="1886"/>
                    </a:cubicBezTo>
                    <a:cubicBezTo>
                      <a:pt x="768" y="1887"/>
                      <a:pt x="770" y="1888"/>
                      <a:pt x="772" y="1889"/>
                    </a:cubicBezTo>
                    <a:cubicBezTo>
                      <a:pt x="773" y="1890"/>
                      <a:pt x="777" y="1890"/>
                      <a:pt x="780" y="1889"/>
                    </a:cubicBezTo>
                    <a:cubicBezTo>
                      <a:pt x="783" y="1888"/>
                      <a:pt x="787" y="1887"/>
                      <a:pt x="788" y="1887"/>
                    </a:cubicBezTo>
                    <a:cubicBezTo>
                      <a:pt x="789" y="1887"/>
                      <a:pt x="791" y="1888"/>
                      <a:pt x="792" y="1889"/>
                    </a:cubicBezTo>
                    <a:cubicBezTo>
                      <a:pt x="793" y="1890"/>
                      <a:pt x="793" y="1893"/>
                      <a:pt x="791" y="1894"/>
                    </a:cubicBezTo>
                    <a:cubicBezTo>
                      <a:pt x="789" y="1895"/>
                      <a:pt x="789" y="1897"/>
                      <a:pt x="791" y="1898"/>
                    </a:cubicBezTo>
                    <a:cubicBezTo>
                      <a:pt x="793" y="1899"/>
                      <a:pt x="795" y="1900"/>
                      <a:pt x="796" y="1901"/>
                    </a:cubicBezTo>
                    <a:cubicBezTo>
                      <a:pt x="798" y="1901"/>
                      <a:pt x="800" y="1904"/>
                      <a:pt x="803" y="1907"/>
                    </a:cubicBezTo>
                    <a:cubicBezTo>
                      <a:pt x="805" y="1910"/>
                      <a:pt x="807" y="1913"/>
                      <a:pt x="807" y="1915"/>
                    </a:cubicBezTo>
                    <a:cubicBezTo>
                      <a:pt x="807" y="1916"/>
                      <a:pt x="807" y="1918"/>
                      <a:pt x="807" y="1920"/>
                    </a:cubicBezTo>
                    <a:cubicBezTo>
                      <a:pt x="808" y="1921"/>
                      <a:pt x="811" y="1922"/>
                      <a:pt x="814" y="1922"/>
                    </a:cubicBezTo>
                    <a:cubicBezTo>
                      <a:pt x="817" y="1922"/>
                      <a:pt x="822" y="1922"/>
                      <a:pt x="825" y="1921"/>
                    </a:cubicBezTo>
                    <a:cubicBezTo>
                      <a:pt x="828" y="1921"/>
                      <a:pt x="832" y="1919"/>
                      <a:pt x="835" y="1917"/>
                    </a:cubicBezTo>
                    <a:cubicBezTo>
                      <a:pt x="837" y="1915"/>
                      <a:pt x="840" y="1913"/>
                      <a:pt x="842" y="1912"/>
                    </a:cubicBezTo>
                    <a:cubicBezTo>
                      <a:pt x="844" y="1911"/>
                      <a:pt x="847" y="1910"/>
                      <a:pt x="848" y="1911"/>
                    </a:cubicBezTo>
                    <a:cubicBezTo>
                      <a:pt x="849" y="1912"/>
                      <a:pt x="849" y="1913"/>
                      <a:pt x="849" y="1915"/>
                    </a:cubicBezTo>
                    <a:cubicBezTo>
                      <a:pt x="849" y="1917"/>
                      <a:pt x="850" y="1919"/>
                      <a:pt x="851" y="1920"/>
                    </a:cubicBezTo>
                    <a:cubicBezTo>
                      <a:pt x="852" y="1921"/>
                      <a:pt x="855" y="1921"/>
                      <a:pt x="857" y="1920"/>
                    </a:cubicBezTo>
                    <a:cubicBezTo>
                      <a:pt x="859" y="1919"/>
                      <a:pt x="861" y="1916"/>
                      <a:pt x="861" y="1914"/>
                    </a:cubicBezTo>
                    <a:cubicBezTo>
                      <a:pt x="862" y="1912"/>
                      <a:pt x="864" y="1910"/>
                      <a:pt x="866" y="1908"/>
                    </a:cubicBezTo>
                    <a:cubicBezTo>
                      <a:pt x="868" y="1907"/>
                      <a:pt x="871" y="1906"/>
                      <a:pt x="873" y="1906"/>
                    </a:cubicBezTo>
                    <a:cubicBezTo>
                      <a:pt x="876" y="1907"/>
                      <a:pt x="878" y="1905"/>
                      <a:pt x="878" y="1903"/>
                    </a:cubicBezTo>
                    <a:cubicBezTo>
                      <a:pt x="878" y="1901"/>
                      <a:pt x="880" y="1898"/>
                      <a:pt x="881" y="1896"/>
                    </a:cubicBezTo>
                    <a:cubicBezTo>
                      <a:pt x="883" y="1894"/>
                      <a:pt x="886" y="1892"/>
                      <a:pt x="889" y="1892"/>
                    </a:cubicBezTo>
                    <a:cubicBezTo>
                      <a:pt x="892" y="1893"/>
                      <a:pt x="897" y="1893"/>
                      <a:pt x="900" y="1892"/>
                    </a:cubicBezTo>
                    <a:cubicBezTo>
                      <a:pt x="903" y="1892"/>
                      <a:pt x="906" y="1890"/>
                      <a:pt x="907" y="1887"/>
                    </a:cubicBezTo>
                    <a:cubicBezTo>
                      <a:pt x="907" y="1885"/>
                      <a:pt x="910" y="1880"/>
                      <a:pt x="913" y="1876"/>
                    </a:cubicBezTo>
                    <a:cubicBezTo>
                      <a:pt x="915" y="1873"/>
                      <a:pt x="919" y="1871"/>
                      <a:pt x="921" y="1872"/>
                    </a:cubicBezTo>
                    <a:cubicBezTo>
                      <a:pt x="923" y="1873"/>
                      <a:pt x="926" y="1873"/>
                      <a:pt x="929" y="1873"/>
                    </a:cubicBezTo>
                    <a:cubicBezTo>
                      <a:pt x="932" y="1872"/>
                      <a:pt x="936" y="1871"/>
                      <a:pt x="939" y="1871"/>
                    </a:cubicBezTo>
                    <a:cubicBezTo>
                      <a:pt x="941" y="1871"/>
                      <a:pt x="944" y="1871"/>
                      <a:pt x="947" y="1872"/>
                    </a:cubicBezTo>
                    <a:cubicBezTo>
                      <a:pt x="949" y="1872"/>
                      <a:pt x="951" y="1871"/>
                      <a:pt x="952" y="1870"/>
                    </a:cubicBezTo>
                    <a:cubicBezTo>
                      <a:pt x="953" y="1869"/>
                      <a:pt x="957" y="1868"/>
                      <a:pt x="961" y="1866"/>
                    </a:cubicBezTo>
                    <a:cubicBezTo>
                      <a:pt x="965" y="1865"/>
                      <a:pt x="971" y="1864"/>
                      <a:pt x="974" y="1863"/>
                    </a:cubicBezTo>
                    <a:cubicBezTo>
                      <a:pt x="977" y="1862"/>
                      <a:pt x="981" y="1862"/>
                      <a:pt x="983" y="1863"/>
                    </a:cubicBezTo>
                    <a:cubicBezTo>
                      <a:pt x="986" y="1863"/>
                      <a:pt x="990" y="1863"/>
                      <a:pt x="994" y="1864"/>
                    </a:cubicBezTo>
                    <a:cubicBezTo>
                      <a:pt x="997" y="1864"/>
                      <a:pt x="1003" y="1863"/>
                      <a:pt x="1006" y="1863"/>
                    </a:cubicBezTo>
                    <a:cubicBezTo>
                      <a:pt x="1009" y="1862"/>
                      <a:pt x="1011" y="1861"/>
                      <a:pt x="1011" y="1861"/>
                    </a:cubicBezTo>
                    <a:cubicBezTo>
                      <a:pt x="1011" y="1861"/>
                      <a:pt x="1011" y="1859"/>
                      <a:pt x="1011" y="1857"/>
                    </a:cubicBezTo>
                    <a:cubicBezTo>
                      <a:pt x="1010" y="1854"/>
                      <a:pt x="1009" y="1849"/>
                      <a:pt x="1008" y="1846"/>
                    </a:cubicBezTo>
                    <a:cubicBezTo>
                      <a:pt x="1007" y="1843"/>
                      <a:pt x="1007" y="1841"/>
                      <a:pt x="1007" y="1841"/>
                    </a:cubicBezTo>
                    <a:cubicBezTo>
                      <a:pt x="1007" y="1841"/>
                      <a:pt x="1008" y="1840"/>
                      <a:pt x="1009" y="1840"/>
                    </a:cubicBezTo>
                    <a:cubicBezTo>
                      <a:pt x="1011" y="1839"/>
                      <a:pt x="1013" y="1837"/>
                      <a:pt x="1015" y="1836"/>
                    </a:cubicBezTo>
                    <a:cubicBezTo>
                      <a:pt x="1017" y="1834"/>
                      <a:pt x="1018" y="1834"/>
                      <a:pt x="1018" y="1836"/>
                    </a:cubicBezTo>
                    <a:cubicBezTo>
                      <a:pt x="1019" y="1837"/>
                      <a:pt x="1019" y="1840"/>
                      <a:pt x="1019" y="1842"/>
                    </a:cubicBezTo>
                    <a:cubicBezTo>
                      <a:pt x="1019" y="1843"/>
                      <a:pt x="1022" y="1844"/>
                      <a:pt x="1026" y="1843"/>
                    </a:cubicBezTo>
                    <a:cubicBezTo>
                      <a:pt x="1030" y="1842"/>
                      <a:pt x="1034" y="1842"/>
                      <a:pt x="1036" y="1843"/>
                    </a:cubicBezTo>
                    <a:cubicBezTo>
                      <a:pt x="1038" y="1844"/>
                      <a:pt x="1042" y="1845"/>
                      <a:pt x="1044" y="1844"/>
                    </a:cubicBezTo>
                    <a:cubicBezTo>
                      <a:pt x="1047" y="1843"/>
                      <a:pt x="1050" y="1844"/>
                      <a:pt x="1052" y="1846"/>
                    </a:cubicBezTo>
                    <a:cubicBezTo>
                      <a:pt x="1053" y="1848"/>
                      <a:pt x="1056" y="1852"/>
                      <a:pt x="1059" y="1854"/>
                    </a:cubicBezTo>
                    <a:cubicBezTo>
                      <a:pt x="1061" y="1857"/>
                      <a:pt x="1065" y="1857"/>
                      <a:pt x="1068" y="1856"/>
                    </a:cubicBezTo>
                    <a:cubicBezTo>
                      <a:pt x="1071" y="1855"/>
                      <a:pt x="1074" y="1852"/>
                      <a:pt x="1076" y="1850"/>
                    </a:cubicBezTo>
                    <a:cubicBezTo>
                      <a:pt x="1078" y="1848"/>
                      <a:pt x="1082" y="1846"/>
                      <a:pt x="1085" y="1845"/>
                    </a:cubicBezTo>
                    <a:cubicBezTo>
                      <a:pt x="1089" y="1844"/>
                      <a:pt x="1093" y="1843"/>
                      <a:pt x="1095" y="1843"/>
                    </a:cubicBezTo>
                    <a:cubicBezTo>
                      <a:pt x="1098" y="1844"/>
                      <a:pt x="1101" y="1845"/>
                      <a:pt x="1102" y="1846"/>
                    </a:cubicBezTo>
                    <a:cubicBezTo>
                      <a:pt x="1103" y="1847"/>
                      <a:pt x="1105" y="1849"/>
                      <a:pt x="1106" y="1850"/>
                    </a:cubicBezTo>
                    <a:cubicBezTo>
                      <a:pt x="1107" y="1852"/>
                      <a:pt x="1110" y="1855"/>
                      <a:pt x="1111" y="1856"/>
                    </a:cubicBezTo>
                    <a:cubicBezTo>
                      <a:pt x="1113" y="1858"/>
                      <a:pt x="1113" y="1861"/>
                      <a:pt x="1112" y="1863"/>
                    </a:cubicBezTo>
                    <a:cubicBezTo>
                      <a:pt x="1110" y="1866"/>
                      <a:pt x="1110" y="1870"/>
                      <a:pt x="1111" y="1872"/>
                    </a:cubicBezTo>
                    <a:cubicBezTo>
                      <a:pt x="1112" y="1875"/>
                      <a:pt x="1115" y="1878"/>
                      <a:pt x="1116" y="1878"/>
                    </a:cubicBezTo>
                    <a:cubicBezTo>
                      <a:pt x="1118" y="1879"/>
                      <a:pt x="1122" y="1881"/>
                      <a:pt x="1124" y="1883"/>
                    </a:cubicBezTo>
                    <a:cubicBezTo>
                      <a:pt x="1127" y="1886"/>
                      <a:pt x="1131" y="1889"/>
                      <a:pt x="1133" y="1891"/>
                    </a:cubicBezTo>
                    <a:cubicBezTo>
                      <a:pt x="1135" y="1892"/>
                      <a:pt x="1139" y="1894"/>
                      <a:pt x="1141" y="1894"/>
                    </a:cubicBezTo>
                    <a:cubicBezTo>
                      <a:pt x="1143" y="1893"/>
                      <a:pt x="1146" y="1893"/>
                      <a:pt x="1146" y="1894"/>
                    </a:cubicBezTo>
                    <a:cubicBezTo>
                      <a:pt x="1147" y="1894"/>
                      <a:pt x="1149" y="1892"/>
                      <a:pt x="1151" y="1890"/>
                    </a:cubicBezTo>
                    <a:cubicBezTo>
                      <a:pt x="1153" y="1888"/>
                      <a:pt x="1153" y="1885"/>
                      <a:pt x="1152" y="1883"/>
                    </a:cubicBezTo>
                    <a:cubicBezTo>
                      <a:pt x="1151" y="1880"/>
                      <a:pt x="1151" y="1877"/>
                      <a:pt x="1152" y="1875"/>
                    </a:cubicBezTo>
                    <a:cubicBezTo>
                      <a:pt x="1153" y="1873"/>
                      <a:pt x="1153" y="1871"/>
                      <a:pt x="1153" y="1870"/>
                    </a:cubicBezTo>
                    <a:cubicBezTo>
                      <a:pt x="1153" y="1868"/>
                      <a:pt x="1154" y="1867"/>
                      <a:pt x="1155" y="1866"/>
                    </a:cubicBezTo>
                    <a:cubicBezTo>
                      <a:pt x="1155" y="1865"/>
                      <a:pt x="1156" y="1863"/>
                      <a:pt x="1156" y="1861"/>
                    </a:cubicBezTo>
                    <a:cubicBezTo>
                      <a:pt x="1156" y="1859"/>
                      <a:pt x="1157" y="1856"/>
                      <a:pt x="1158" y="1855"/>
                    </a:cubicBezTo>
                    <a:cubicBezTo>
                      <a:pt x="1160" y="1854"/>
                      <a:pt x="1160" y="1851"/>
                      <a:pt x="1159" y="1847"/>
                    </a:cubicBezTo>
                    <a:cubicBezTo>
                      <a:pt x="1158" y="1844"/>
                      <a:pt x="1155" y="1839"/>
                      <a:pt x="1152" y="1836"/>
                    </a:cubicBezTo>
                    <a:cubicBezTo>
                      <a:pt x="1150" y="1834"/>
                      <a:pt x="1146" y="1832"/>
                      <a:pt x="1143" y="1833"/>
                    </a:cubicBezTo>
                    <a:cubicBezTo>
                      <a:pt x="1140" y="1834"/>
                      <a:pt x="1136" y="1835"/>
                      <a:pt x="1134" y="1834"/>
                    </a:cubicBezTo>
                    <a:cubicBezTo>
                      <a:pt x="1131" y="1834"/>
                      <a:pt x="1129" y="1833"/>
                      <a:pt x="1129" y="1832"/>
                    </a:cubicBezTo>
                    <a:cubicBezTo>
                      <a:pt x="1129" y="1830"/>
                      <a:pt x="1130" y="1828"/>
                      <a:pt x="1131" y="1826"/>
                    </a:cubicBezTo>
                    <a:cubicBezTo>
                      <a:pt x="1132" y="1825"/>
                      <a:pt x="1133" y="1822"/>
                      <a:pt x="1133" y="1820"/>
                    </a:cubicBezTo>
                    <a:cubicBezTo>
                      <a:pt x="1133" y="1818"/>
                      <a:pt x="1135" y="1814"/>
                      <a:pt x="1137" y="1811"/>
                    </a:cubicBezTo>
                    <a:cubicBezTo>
                      <a:pt x="1139" y="1808"/>
                      <a:pt x="1141" y="1804"/>
                      <a:pt x="1142" y="1803"/>
                    </a:cubicBezTo>
                    <a:cubicBezTo>
                      <a:pt x="1143" y="1801"/>
                      <a:pt x="1143" y="1799"/>
                      <a:pt x="1143" y="1799"/>
                    </a:cubicBezTo>
                    <a:cubicBezTo>
                      <a:pt x="1143" y="1799"/>
                      <a:pt x="1142" y="1798"/>
                      <a:pt x="1140" y="1795"/>
                    </a:cubicBezTo>
                    <a:cubicBezTo>
                      <a:pt x="1139" y="1793"/>
                      <a:pt x="1137" y="1791"/>
                      <a:pt x="1137" y="1790"/>
                    </a:cubicBezTo>
                    <a:cubicBezTo>
                      <a:pt x="1137" y="1789"/>
                      <a:pt x="1136" y="1786"/>
                      <a:pt x="1134" y="1783"/>
                    </a:cubicBezTo>
                    <a:cubicBezTo>
                      <a:pt x="1132" y="1780"/>
                      <a:pt x="1130" y="1777"/>
                      <a:pt x="1129" y="1776"/>
                    </a:cubicBezTo>
                    <a:cubicBezTo>
                      <a:pt x="1129" y="1774"/>
                      <a:pt x="1127" y="1773"/>
                      <a:pt x="1125" y="1773"/>
                    </a:cubicBezTo>
                    <a:cubicBezTo>
                      <a:pt x="1122" y="1773"/>
                      <a:pt x="1120" y="1771"/>
                      <a:pt x="1119" y="1767"/>
                    </a:cubicBezTo>
                    <a:cubicBezTo>
                      <a:pt x="1119" y="1764"/>
                      <a:pt x="1116" y="1759"/>
                      <a:pt x="1113" y="1757"/>
                    </a:cubicBezTo>
                    <a:cubicBezTo>
                      <a:pt x="1111" y="1754"/>
                      <a:pt x="1107" y="1750"/>
                      <a:pt x="1105" y="1748"/>
                    </a:cubicBezTo>
                    <a:cubicBezTo>
                      <a:pt x="1103" y="1745"/>
                      <a:pt x="1101" y="1741"/>
                      <a:pt x="1100" y="1738"/>
                    </a:cubicBezTo>
                    <a:cubicBezTo>
                      <a:pt x="1099" y="1736"/>
                      <a:pt x="1099" y="1733"/>
                      <a:pt x="1101" y="1732"/>
                    </a:cubicBezTo>
                    <a:cubicBezTo>
                      <a:pt x="1102" y="1731"/>
                      <a:pt x="1105" y="1729"/>
                      <a:pt x="1106" y="1728"/>
                    </a:cubicBezTo>
                    <a:cubicBezTo>
                      <a:pt x="1107" y="1726"/>
                      <a:pt x="1109" y="1725"/>
                      <a:pt x="1110" y="1725"/>
                    </a:cubicBezTo>
                    <a:cubicBezTo>
                      <a:pt x="1111" y="1725"/>
                      <a:pt x="1113" y="1722"/>
                      <a:pt x="1115" y="1719"/>
                    </a:cubicBezTo>
                    <a:cubicBezTo>
                      <a:pt x="1116" y="1715"/>
                      <a:pt x="1119" y="1712"/>
                      <a:pt x="1122" y="1711"/>
                    </a:cubicBezTo>
                    <a:cubicBezTo>
                      <a:pt x="1125" y="1710"/>
                      <a:pt x="1127" y="1709"/>
                      <a:pt x="1127" y="1709"/>
                    </a:cubicBezTo>
                    <a:cubicBezTo>
                      <a:pt x="1127" y="1709"/>
                      <a:pt x="1129" y="1709"/>
                      <a:pt x="1131" y="1708"/>
                    </a:cubicBezTo>
                    <a:cubicBezTo>
                      <a:pt x="1134" y="1707"/>
                      <a:pt x="1137" y="1705"/>
                      <a:pt x="1139" y="1703"/>
                    </a:cubicBezTo>
                    <a:cubicBezTo>
                      <a:pt x="1140" y="1700"/>
                      <a:pt x="1143" y="1698"/>
                      <a:pt x="1146" y="1697"/>
                    </a:cubicBezTo>
                    <a:cubicBezTo>
                      <a:pt x="1149" y="1696"/>
                      <a:pt x="1153" y="1694"/>
                      <a:pt x="1156" y="1693"/>
                    </a:cubicBezTo>
                    <a:cubicBezTo>
                      <a:pt x="1158" y="1692"/>
                      <a:pt x="1162" y="1690"/>
                      <a:pt x="1164" y="1688"/>
                    </a:cubicBezTo>
                    <a:cubicBezTo>
                      <a:pt x="1166" y="1687"/>
                      <a:pt x="1170" y="1686"/>
                      <a:pt x="1173" y="1686"/>
                    </a:cubicBezTo>
                    <a:cubicBezTo>
                      <a:pt x="1176" y="1685"/>
                      <a:pt x="1180" y="1685"/>
                      <a:pt x="1181" y="1685"/>
                    </a:cubicBezTo>
                    <a:cubicBezTo>
                      <a:pt x="1183" y="1685"/>
                      <a:pt x="1187" y="1683"/>
                      <a:pt x="1189" y="1681"/>
                    </a:cubicBezTo>
                    <a:cubicBezTo>
                      <a:pt x="1191" y="1679"/>
                      <a:pt x="1195" y="1675"/>
                      <a:pt x="1198" y="1672"/>
                    </a:cubicBezTo>
                    <a:cubicBezTo>
                      <a:pt x="1201" y="1669"/>
                      <a:pt x="1204" y="1664"/>
                      <a:pt x="1205" y="1661"/>
                    </a:cubicBezTo>
                    <a:cubicBezTo>
                      <a:pt x="1207" y="1658"/>
                      <a:pt x="1208" y="1654"/>
                      <a:pt x="1208" y="1652"/>
                    </a:cubicBezTo>
                    <a:cubicBezTo>
                      <a:pt x="1208" y="1650"/>
                      <a:pt x="1208" y="1647"/>
                      <a:pt x="1208" y="1645"/>
                    </a:cubicBezTo>
                    <a:cubicBezTo>
                      <a:pt x="1207" y="1643"/>
                      <a:pt x="1208" y="1639"/>
                      <a:pt x="1209" y="1636"/>
                    </a:cubicBezTo>
                    <a:cubicBezTo>
                      <a:pt x="1210" y="1633"/>
                      <a:pt x="1210" y="1629"/>
                      <a:pt x="1209" y="1627"/>
                    </a:cubicBezTo>
                    <a:cubicBezTo>
                      <a:pt x="1208" y="1625"/>
                      <a:pt x="1207" y="1621"/>
                      <a:pt x="1207" y="1619"/>
                    </a:cubicBezTo>
                    <a:cubicBezTo>
                      <a:pt x="1207" y="1617"/>
                      <a:pt x="1207" y="1615"/>
                      <a:pt x="1207" y="1615"/>
                    </a:cubicBezTo>
                    <a:cubicBezTo>
                      <a:pt x="1207" y="1615"/>
                      <a:pt x="1210" y="1614"/>
                      <a:pt x="1213" y="1613"/>
                    </a:cubicBezTo>
                    <a:cubicBezTo>
                      <a:pt x="1216" y="1613"/>
                      <a:pt x="1221" y="1613"/>
                      <a:pt x="1223" y="1615"/>
                    </a:cubicBezTo>
                    <a:cubicBezTo>
                      <a:pt x="1225" y="1616"/>
                      <a:pt x="1229" y="1617"/>
                      <a:pt x="1231" y="1617"/>
                    </a:cubicBezTo>
                    <a:cubicBezTo>
                      <a:pt x="1233" y="1616"/>
                      <a:pt x="1235" y="1616"/>
                      <a:pt x="1236" y="1617"/>
                    </a:cubicBezTo>
                    <a:cubicBezTo>
                      <a:pt x="1237" y="1617"/>
                      <a:pt x="1239" y="1618"/>
                      <a:pt x="1241" y="1619"/>
                    </a:cubicBezTo>
                    <a:cubicBezTo>
                      <a:pt x="1242" y="1620"/>
                      <a:pt x="1244" y="1622"/>
                      <a:pt x="1245" y="1623"/>
                    </a:cubicBezTo>
                    <a:cubicBezTo>
                      <a:pt x="1246" y="1624"/>
                      <a:pt x="1249" y="1625"/>
                      <a:pt x="1251" y="1626"/>
                    </a:cubicBezTo>
                    <a:cubicBezTo>
                      <a:pt x="1253" y="1627"/>
                      <a:pt x="1255" y="1627"/>
                      <a:pt x="1255" y="1627"/>
                    </a:cubicBezTo>
                    <a:cubicBezTo>
                      <a:pt x="1255" y="1627"/>
                      <a:pt x="1255" y="1625"/>
                      <a:pt x="1255" y="1623"/>
                    </a:cubicBezTo>
                    <a:cubicBezTo>
                      <a:pt x="1256" y="1621"/>
                      <a:pt x="1258" y="1617"/>
                      <a:pt x="1261" y="1615"/>
                    </a:cubicBezTo>
                    <a:cubicBezTo>
                      <a:pt x="1264" y="1613"/>
                      <a:pt x="1267" y="1609"/>
                      <a:pt x="1268" y="1607"/>
                    </a:cubicBezTo>
                    <a:cubicBezTo>
                      <a:pt x="1269" y="1605"/>
                      <a:pt x="1270" y="1599"/>
                      <a:pt x="1269" y="1595"/>
                    </a:cubicBezTo>
                    <a:cubicBezTo>
                      <a:pt x="1268" y="1591"/>
                      <a:pt x="1268" y="1586"/>
                      <a:pt x="1268" y="1584"/>
                    </a:cubicBezTo>
                    <a:cubicBezTo>
                      <a:pt x="1268" y="1582"/>
                      <a:pt x="1267" y="1579"/>
                      <a:pt x="1266" y="1578"/>
                    </a:cubicBezTo>
                    <a:cubicBezTo>
                      <a:pt x="1265" y="1576"/>
                      <a:pt x="1265" y="1572"/>
                      <a:pt x="1266" y="1570"/>
                    </a:cubicBezTo>
                    <a:cubicBezTo>
                      <a:pt x="1267" y="1567"/>
                      <a:pt x="1267" y="1565"/>
                      <a:pt x="1267" y="1565"/>
                    </a:cubicBezTo>
                    <a:cubicBezTo>
                      <a:pt x="1267" y="1565"/>
                      <a:pt x="1266" y="1562"/>
                      <a:pt x="1265" y="1560"/>
                    </a:cubicBezTo>
                    <a:cubicBezTo>
                      <a:pt x="1264" y="1557"/>
                      <a:pt x="1262" y="1553"/>
                      <a:pt x="1260" y="1550"/>
                    </a:cubicBezTo>
                    <a:cubicBezTo>
                      <a:pt x="1258" y="1548"/>
                      <a:pt x="1256" y="1544"/>
                      <a:pt x="1255" y="1541"/>
                    </a:cubicBezTo>
                    <a:cubicBezTo>
                      <a:pt x="1254" y="1539"/>
                      <a:pt x="1251" y="1537"/>
                      <a:pt x="1249" y="1538"/>
                    </a:cubicBezTo>
                    <a:cubicBezTo>
                      <a:pt x="1247" y="1538"/>
                      <a:pt x="1244" y="1537"/>
                      <a:pt x="1242" y="1536"/>
                    </a:cubicBezTo>
                    <a:cubicBezTo>
                      <a:pt x="1240" y="1534"/>
                      <a:pt x="1237" y="1531"/>
                      <a:pt x="1236" y="1529"/>
                    </a:cubicBezTo>
                    <a:cubicBezTo>
                      <a:pt x="1235" y="1526"/>
                      <a:pt x="1232" y="1523"/>
                      <a:pt x="1230" y="1521"/>
                    </a:cubicBezTo>
                    <a:cubicBezTo>
                      <a:pt x="1228" y="1518"/>
                      <a:pt x="1224" y="1516"/>
                      <a:pt x="1221" y="1516"/>
                    </a:cubicBezTo>
                    <a:cubicBezTo>
                      <a:pt x="1218" y="1515"/>
                      <a:pt x="1215" y="1516"/>
                      <a:pt x="1214" y="1518"/>
                    </a:cubicBezTo>
                    <a:cubicBezTo>
                      <a:pt x="1213" y="1520"/>
                      <a:pt x="1211" y="1521"/>
                      <a:pt x="1209" y="1520"/>
                    </a:cubicBezTo>
                    <a:cubicBezTo>
                      <a:pt x="1207" y="1520"/>
                      <a:pt x="1204" y="1518"/>
                      <a:pt x="1201" y="1516"/>
                    </a:cubicBezTo>
                    <a:cubicBezTo>
                      <a:pt x="1199" y="1515"/>
                      <a:pt x="1197" y="1512"/>
                      <a:pt x="1197" y="1509"/>
                    </a:cubicBezTo>
                    <a:cubicBezTo>
                      <a:pt x="1196" y="1507"/>
                      <a:pt x="1195" y="1504"/>
                      <a:pt x="1195" y="1501"/>
                    </a:cubicBezTo>
                    <a:cubicBezTo>
                      <a:pt x="1194" y="1499"/>
                      <a:pt x="1192" y="1496"/>
                      <a:pt x="1191" y="1495"/>
                    </a:cubicBezTo>
                    <a:cubicBezTo>
                      <a:pt x="1180" y="1484"/>
                      <a:pt x="1180" y="1484"/>
                      <a:pt x="1180" y="1484"/>
                    </a:cubicBezTo>
                    <a:cubicBezTo>
                      <a:pt x="1179" y="1483"/>
                      <a:pt x="1176" y="1482"/>
                      <a:pt x="1174" y="1482"/>
                    </a:cubicBezTo>
                    <a:cubicBezTo>
                      <a:pt x="1172" y="1482"/>
                      <a:pt x="1169" y="1482"/>
                      <a:pt x="1167" y="1482"/>
                    </a:cubicBezTo>
                    <a:cubicBezTo>
                      <a:pt x="1165" y="1482"/>
                      <a:pt x="1162" y="1480"/>
                      <a:pt x="1161" y="1479"/>
                    </a:cubicBezTo>
                    <a:cubicBezTo>
                      <a:pt x="1160" y="1478"/>
                      <a:pt x="1159" y="1475"/>
                      <a:pt x="1159" y="1472"/>
                    </a:cubicBezTo>
                    <a:cubicBezTo>
                      <a:pt x="1159" y="1469"/>
                      <a:pt x="1157" y="1467"/>
                      <a:pt x="1156" y="1466"/>
                    </a:cubicBezTo>
                    <a:cubicBezTo>
                      <a:pt x="1155" y="1466"/>
                      <a:pt x="1150" y="1463"/>
                      <a:pt x="1147" y="1460"/>
                    </a:cubicBezTo>
                    <a:cubicBezTo>
                      <a:pt x="1147" y="1460"/>
                      <a:pt x="1147" y="1460"/>
                      <a:pt x="1145" y="1457"/>
                    </a:cubicBezTo>
                    <a:cubicBezTo>
                      <a:pt x="1144" y="1453"/>
                      <a:pt x="1144" y="1453"/>
                      <a:pt x="1144" y="1453"/>
                    </a:cubicBezTo>
                    <a:cubicBezTo>
                      <a:pt x="1142" y="1452"/>
                      <a:pt x="1139" y="1449"/>
                      <a:pt x="1137" y="1447"/>
                    </a:cubicBezTo>
                    <a:cubicBezTo>
                      <a:pt x="1135" y="1445"/>
                      <a:pt x="1134" y="1442"/>
                      <a:pt x="1134" y="1441"/>
                    </a:cubicBezTo>
                    <a:cubicBezTo>
                      <a:pt x="1134" y="1440"/>
                      <a:pt x="1132" y="1437"/>
                      <a:pt x="1129" y="1434"/>
                    </a:cubicBezTo>
                    <a:cubicBezTo>
                      <a:pt x="1126" y="1431"/>
                      <a:pt x="1122" y="1428"/>
                      <a:pt x="1119" y="1428"/>
                    </a:cubicBezTo>
                    <a:cubicBezTo>
                      <a:pt x="1116" y="1428"/>
                      <a:pt x="1113" y="1428"/>
                      <a:pt x="1112" y="1429"/>
                    </a:cubicBezTo>
                    <a:cubicBezTo>
                      <a:pt x="1111" y="1430"/>
                      <a:pt x="1109" y="1431"/>
                      <a:pt x="1107" y="1430"/>
                    </a:cubicBezTo>
                    <a:cubicBezTo>
                      <a:pt x="1106" y="1429"/>
                      <a:pt x="1103" y="1429"/>
                      <a:pt x="1100" y="1429"/>
                    </a:cubicBezTo>
                    <a:cubicBezTo>
                      <a:pt x="1098" y="1429"/>
                      <a:pt x="1095" y="1427"/>
                      <a:pt x="1093" y="1423"/>
                    </a:cubicBezTo>
                    <a:cubicBezTo>
                      <a:pt x="1091" y="1420"/>
                      <a:pt x="1088" y="1416"/>
                      <a:pt x="1086" y="1414"/>
                    </a:cubicBezTo>
                    <a:cubicBezTo>
                      <a:pt x="1084" y="1412"/>
                      <a:pt x="1081" y="1410"/>
                      <a:pt x="1078" y="1409"/>
                    </a:cubicBezTo>
                    <a:cubicBezTo>
                      <a:pt x="1076" y="1408"/>
                      <a:pt x="1073" y="1405"/>
                      <a:pt x="1071" y="1402"/>
                    </a:cubicBezTo>
                    <a:cubicBezTo>
                      <a:pt x="1070" y="1399"/>
                      <a:pt x="1069" y="1394"/>
                      <a:pt x="1069" y="1391"/>
                    </a:cubicBezTo>
                    <a:cubicBezTo>
                      <a:pt x="1070" y="1387"/>
                      <a:pt x="1068" y="1385"/>
                      <a:pt x="1066" y="1384"/>
                    </a:cubicBezTo>
                    <a:cubicBezTo>
                      <a:pt x="1064" y="1384"/>
                      <a:pt x="1062" y="1382"/>
                      <a:pt x="1061" y="1381"/>
                    </a:cubicBezTo>
                    <a:cubicBezTo>
                      <a:pt x="1060" y="1379"/>
                      <a:pt x="1059" y="1375"/>
                      <a:pt x="1058" y="1373"/>
                    </a:cubicBezTo>
                    <a:cubicBezTo>
                      <a:pt x="1058" y="1370"/>
                      <a:pt x="1057" y="1367"/>
                      <a:pt x="1057" y="1366"/>
                    </a:cubicBezTo>
                    <a:cubicBezTo>
                      <a:pt x="1056" y="1364"/>
                      <a:pt x="1054" y="1362"/>
                      <a:pt x="1052" y="1361"/>
                    </a:cubicBezTo>
                    <a:cubicBezTo>
                      <a:pt x="1050" y="1360"/>
                      <a:pt x="1049" y="1357"/>
                      <a:pt x="1049" y="1354"/>
                    </a:cubicBezTo>
                    <a:cubicBezTo>
                      <a:pt x="1049" y="1351"/>
                      <a:pt x="1046" y="1347"/>
                      <a:pt x="1043" y="1345"/>
                    </a:cubicBezTo>
                    <a:cubicBezTo>
                      <a:pt x="1039" y="1343"/>
                      <a:pt x="1036" y="1340"/>
                      <a:pt x="1034" y="1338"/>
                    </a:cubicBezTo>
                    <a:cubicBezTo>
                      <a:pt x="1033" y="1336"/>
                      <a:pt x="1031" y="1334"/>
                      <a:pt x="1030" y="1333"/>
                    </a:cubicBezTo>
                    <a:cubicBezTo>
                      <a:pt x="1029" y="1332"/>
                      <a:pt x="1029" y="1329"/>
                      <a:pt x="1029" y="1327"/>
                    </a:cubicBezTo>
                    <a:cubicBezTo>
                      <a:pt x="1030" y="1325"/>
                      <a:pt x="1032" y="1323"/>
                      <a:pt x="1035" y="1321"/>
                    </a:cubicBezTo>
                    <a:cubicBezTo>
                      <a:pt x="1037" y="1319"/>
                      <a:pt x="1039" y="1316"/>
                      <a:pt x="1039" y="1313"/>
                    </a:cubicBezTo>
                    <a:cubicBezTo>
                      <a:pt x="1039" y="1310"/>
                      <a:pt x="1040" y="1307"/>
                      <a:pt x="1041" y="1307"/>
                    </a:cubicBezTo>
                    <a:cubicBezTo>
                      <a:pt x="1042" y="1307"/>
                      <a:pt x="1044" y="1305"/>
                      <a:pt x="1045" y="1303"/>
                    </a:cubicBezTo>
                    <a:cubicBezTo>
                      <a:pt x="1046" y="1300"/>
                      <a:pt x="1047" y="1297"/>
                      <a:pt x="1048" y="1296"/>
                    </a:cubicBezTo>
                    <a:cubicBezTo>
                      <a:pt x="1049" y="1294"/>
                      <a:pt x="1050" y="1292"/>
                      <a:pt x="1050" y="1291"/>
                    </a:cubicBezTo>
                    <a:cubicBezTo>
                      <a:pt x="1051" y="1289"/>
                      <a:pt x="1050" y="1287"/>
                      <a:pt x="1049" y="1286"/>
                    </a:cubicBezTo>
                    <a:cubicBezTo>
                      <a:pt x="1048" y="1284"/>
                      <a:pt x="1045" y="1283"/>
                      <a:pt x="1043" y="1282"/>
                    </a:cubicBezTo>
                    <a:cubicBezTo>
                      <a:pt x="1040" y="1282"/>
                      <a:pt x="1039" y="1280"/>
                      <a:pt x="1040" y="1278"/>
                    </a:cubicBezTo>
                    <a:cubicBezTo>
                      <a:pt x="1040" y="1276"/>
                      <a:pt x="1040" y="1273"/>
                      <a:pt x="1039" y="1271"/>
                    </a:cubicBezTo>
                    <a:cubicBezTo>
                      <a:pt x="1039" y="1269"/>
                      <a:pt x="1036" y="1268"/>
                      <a:pt x="1034" y="1269"/>
                    </a:cubicBezTo>
                    <a:cubicBezTo>
                      <a:pt x="1031" y="1269"/>
                      <a:pt x="1029" y="1268"/>
                      <a:pt x="1028" y="1267"/>
                    </a:cubicBezTo>
                    <a:cubicBezTo>
                      <a:pt x="1027" y="1266"/>
                      <a:pt x="1025" y="1265"/>
                      <a:pt x="1024" y="1264"/>
                    </a:cubicBezTo>
                    <a:cubicBezTo>
                      <a:pt x="1023" y="1263"/>
                      <a:pt x="1020" y="1261"/>
                      <a:pt x="1019" y="1260"/>
                    </a:cubicBezTo>
                    <a:cubicBezTo>
                      <a:pt x="1018" y="1259"/>
                      <a:pt x="1015" y="1257"/>
                      <a:pt x="1014" y="1256"/>
                    </a:cubicBezTo>
                    <a:cubicBezTo>
                      <a:pt x="1012" y="1255"/>
                      <a:pt x="1009" y="1254"/>
                      <a:pt x="1008" y="1254"/>
                    </a:cubicBezTo>
                    <a:cubicBezTo>
                      <a:pt x="1006" y="1253"/>
                      <a:pt x="1004" y="1251"/>
                      <a:pt x="1003" y="1248"/>
                    </a:cubicBezTo>
                    <a:cubicBezTo>
                      <a:pt x="1002" y="1245"/>
                      <a:pt x="1000" y="1243"/>
                      <a:pt x="999" y="1242"/>
                    </a:cubicBezTo>
                    <a:cubicBezTo>
                      <a:pt x="997" y="1241"/>
                      <a:pt x="995" y="1239"/>
                      <a:pt x="995" y="1237"/>
                    </a:cubicBezTo>
                    <a:cubicBezTo>
                      <a:pt x="994" y="1235"/>
                      <a:pt x="993" y="1232"/>
                      <a:pt x="994" y="1230"/>
                    </a:cubicBezTo>
                    <a:cubicBezTo>
                      <a:pt x="994" y="1228"/>
                      <a:pt x="993" y="1224"/>
                      <a:pt x="993" y="1222"/>
                    </a:cubicBezTo>
                    <a:cubicBezTo>
                      <a:pt x="992" y="1220"/>
                      <a:pt x="990" y="1216"/>
                      <a:pt x="989" y="1214"/>
                    </a:cubicBezTo>
                    <a:cubicBezTo>
                      <a:pt x="987" y="1212"/>
                      <a:pt x="985" y="1211"/>
                      <a:pt x="983" y="1210"/>
                    </a:cubicBezTo>
                    <a:cubicBezTo>
                      <a:pt x="981" y="1210"/>
                      <a:pt x="979" y="1209"/>
                      <a:pt x="978" y="1208"/>
                    </a:cubicBezTo>
                    <a:cubicBezTo>
                      <a:pt x="977" y="1206"/>
                      <a:pt x="978" y="1204"/>
                      <a:pt x="980" y="1202"/>
                    </a:cubicBezTo>
                    <a:cubicBezTo>
                      <a:pt x="982" y="1200"/>
                      <a:pt x="982" y="1196"/>
                      <a:pt x="981" y="1194"/>
                    </a:cubicBezTo>
                    <a:cubicBezTo>
                      <a:pt x="980" y="1191"/>
                      <a:pt x="979" y="1189"/>
                      <a:pt x="979" y="1189"/>
                    </a:cubicBezTo>
                    <a:cubicBezTo>
                      <a:pt x="979" y="1189"/>
                      <a:pt x="980" y="1189"/>
                      <a:pt x="982" y="1188"/>
                    </a:cubicBezTo>
                    <a:cubicBezTo>
                      <a:pt x="984" y="1188"/>
                      <a:pt x="987" y="1189"/>
                      <a:pt x="989" y="1189"/>
                    </a:cubicBezTo>
                    <a:cubicBezTo>
                      <a:pt x="991" y="1190"/>
                      <a:pt x="992" y="1193"/>
                      <a:pt x="992" y="1196"/>
                    </a:cubicBezTo>
                    <a:cubicBezTo>
                      <a:pt x="993" y="1198"/>
                      <a:pt x="994" y="1201"/>
                      <a:pt x="995" y="1200"/>
                    </a:cubicBezTo>
                    <a:cubicBezTo>
                      <a:pt x="996" y="1200"/>
                      <a:pt x="998" y="1200"/>
                      <a:pt x="1000" y="1201"/>
                    </a:cubicBezTo>
                    <a:cubicBezTo>
                      <a:pt x="1001" y="1201"/>
                      <a:pt x="1002" y="1203"/>
                      <a:pt x="1002" y="1205"/>
                    </a:cubicBezTo>
                    <a:cubicBezTo>
                      <a:pt x="1001" y="1207"/>
                      <a:pt x="1002" y="1210"/>
                      <a:pt x="1004" y="1211"/>
                    </a:cubicBezTo>
                    <a:cubicBezTo>
                      <a:pt x="1005" y="1212"/>
                      <a:pt x="1006" y="1214"/>
                      <a:pt x="1006" y="1217"/>
                    </a:cubicBezTo>
                    <a:cubicBezTo>
                      <a:pt x="1006" y="1219"/>
                      <a:pt x="1007" y="1222"/>
                      <a:pt x="1007" y="1223"/>
                    </a:cubicBezTo>
                    <a:cubicBezTo>
                      <a:pt x="1008" y="1225"/>
                      <a:pt x="1010" y="1226"/>
                      <a:pt x="1011" y="1225"/>
                    </a:cubicBezTo>
                    <a:cubicBezTo>
                      <a:pt x="1013" y="1225"/>
                      <a:pt x="1014" y="1223"/>
                      <a:pt x="1014" y="1220"/>
                    </a:cubicBezTo>
                    <a:cubicBezTo>
                      <a:pt x="1014" y="1212"/>
                      <a:pt x="1014" y="1212"/>
                      <a:pt x="1014" y="1212"/>
                    </a:cubicBezTo>
                    <a:cubicBezTo>
                      <a:pt x="1014" y="1210"/>
                      <a:pt x="1015" y="1208"/>
                      <a:pt x="1016" y="1207"/>
                    </a:cubicBezTo>
                    <a:cubicBezTo>
                      <a:pt x="1017" y="1207"/>
                      <a:pt x="1018" y="1205"/>
                      <a:pt x="1018" y="1203"/>
                    </a:cubicBezTo>
                    <a:cubicBezTo>
                      <a:pt x="1018" y="1200"/>
                      <a:pt x="1019" y="1198"/>
                      <a:pt x="1021" y="1196"/>
                    </a:cubicBezTo>
                    <a:cubicBezTo>
                      <a:pt x="1023" y="1195"/>
                      <a:pt x="1024" y="1192"/>
                      <a:pt x="1025" y="1191"/>
                    </a:cubicBezTo>
                    <a:cubicBezTo>
                      <a:pt x="1025" y="1189"/>
                      <a:pt x="1027" y="1186"/>
                      <a:pt x="1029" y="1184"/>
                    </a:cubicBezTo>
                    <a:cubicBezTo>
                      <a:pt x="1031" y="1182"/>
                      <a:pt x="1034" y="1180"/>
                      <a:pt x="1036" y="1179"/>
                    </a:cubicBezTo>
                    <a:cubicBezTo>
                      <a:pt x="1037" y="1179"/>
                      <a:pt x="1039" y="1176"/>
                      <a:pt x="1039" y="1175"/>
                    </a:cubicBezTo>
                    <a:cubicBezTo>
                      <a:pt x="1039" y="1173"/>
                      <a:pt x="1040" y="1170"/>
                      <a:pt x="1041" y="1169"/>
                    </a:cubicBezTo>
                    <a:cubicBezTo>
                      <a:pt x="1042" y="1168"/>
                      <a:pt x="1045" y="1167"/>
                      <a:pt x="1047" y="1166"/>
                    </a:cubicBezTo>
                    <a:cubicBezTo>
                      <a:pt x="1049" y="1166"/>
                      <a:pt x="1053" y="1165"/>
                      <a:pt x="1057" y="1164"/>
                    </a:cubicBezTo>
                    <a:cubicBezTo>
                      <a:pt x="1061" y="1162"/>
                      <a:pt x="1067" y="1162"/>
                      <a:pt x="1069" y="1164"/>
                    </a:cubicBezTo>
                    <a:cubicBezTo>
                      <a:pt x="1071" y="1165"/>
                      <a:pt x="1075" y="1163"/>
                      <a:pt x="1076" y="1160"/>
                    </a:cubicBezTo>
                    <a:cubicBezTo>
                      <a:pt x="1078" y="1157"/>
                      <a:pt x="1081" y="1154"/>
                      <a:pt x="1083" y="1154"/>
                    </a:cubicBezTo>
                    <a:cubicBezTo>
                      <a:pt x="1086" y="1155"/>
                      <a:pt x="1088" y="1154"/>
                      <a:pt x="1088" y="1153"/>
                    </a:cubicBezTo>
                    <a:cubicBezTo>
                      <a:pt x="1089" y="1152"/>
                      <a:pt x="1091" y="1152"/>
                      <a:pt x="1093" y="1153"/>
                    </a:cubicBezTo>
                    <a:cubicBezTo>
                      <a:pt x="1095" y="1153"/>
                      <a:pt x="1099" y="1156"/>
                      <a:pt x="1102" y="1158"/>
                    </a:cubicBezTo>
                    <a:cubicBezTo>
                      <a:pt x="1104" y="1160"/>
                      <a:pt x="1109" y="1161"/>
                      <a:pt x="1111" y="1160"/>
                    </a:cubicBezTo>
                    <a:cubicBezTo>
                      <a:pt x="1114" y="1160"/>
                      <a:pt x="1117" y="1157"/>
                      <a:pt x="1118" y="1155"/>
                    </a:cubicBezTo>
                    <a:cubicBezTo>
                      <a:pt x="1120" y="1152"/>
                      <a:pt x="1121" y="1148"/>
                      <a:pt x="1121" y="1147"/>
                    </a:cubicBezTo>
                    <a:cubicBezTo>
                      <a:pt x="1121" y="1145"/>
                      <a:pt x="1122" y="1142"/>
                      <a:pt x="1123" y="1140"/>
                    </a:cubicBezTo>
                    <a:cubicBezTo>
                      <a:pt x="1123" y="1138"/>
                      <a:pt x="1125" y="1137"/>
                      <a:pt x="1127" y="1138"/>
                    </a:cubicBezTo>
                    <a:cubicBezTo>
                      <a:pt x="1129" y="1138"/>
                      <a:pt x="1132" y="1138"/>
                      <a:pt x="1134" y="1137"/>
                    </a:cubicBezTo>
                    <a:cubicBezTo>
                      <a:pt x="1136" y="1136"/>
                      <a:pt x="1139" y="1135"/>
                      <a:pt x="1141" y="1136"/>
                    </a:cubicBezTo>
                    <a:cubicBezTo>
                      <a:pt x="1143" y="1136"/>
                      <a:pt x="1145" y="1135"/>
                      <a:pt x="1147" y="1134"/>
                    </a:cubicBezTo>
                    <a:cubicBezTo>
                      <a:pt x="1148" y="1133"/>
                      <a:pt x="1150" y="1130"/>
                      <a:pt x="1151" y="1128"/>
                    </a:cubicBezTo>
                    <a:cubicBezTo>
                      <a:pt x="1151" y="1125"/>
                      <a:pt x="1153" y="1122"/>
                      <a:pt x="1154" y="1119"/>
                    </a:cubicBezTo>
                    <a:cubicBezTo>
                      <a:pt x="1155" y="1117"/>
                      <a:pt x="1157" y="1115"/>
                      <a:pt x="1158" y="1115"/>
                    </a:cubicBezTo>
                    <a:cubicBezTo>
                      <a:pt x="1159" y="1115"/>
                      <a:pt x="1160" y="1115"/>
                      <a:pt x="1162" y="1116"/>
                    </a:cubicBezTo>
                    <a:cubicBezTo>
                      <a:pt x="1163" y="1116"/>
                      <a:pt x="1165" y="1117"/>
                      <a:pt x="1166" y="1117"/>
                    </a:cubicBezTo>
                    <a:cubicBezTo>
                      <a:pt x="1168" y="1117"/>
                      <a:pt x="1169" y="1115"/>
                      <a:pt x="1168" y="1113"/>
                    </a:cubicBezTo>
                    <a:cubicBezTo>
                      <a:pt x="1168" y="1110"/>
                      <a:pt x="1169" y="1108"/>
                      <a:pt x="1170" y="1108"/>
                    </a:cubicBezTo>
                    <a:cubicBezTo>
                      <a:pt x="1172" y="1107"/>
                      <a:pt x="1174" y="1105"/>
                      <a:pt x="1175" y="1103"/>
                    </a:cubicBezTo>
                    <a:cubicBezTo>
                      <a:pt x="1176" y="1101"/>
                      <a:pt x="1178" y="1101"/>
                      <a:pt x="1179" y="1103"/>
                    </a:cubicBezTo>
                    <a:cubicBezTo>
                      <a:pt x="1180" y="1105"/>
                      <a:pt x="1182" y="1107"/>
                      <a:pt x="1183" y="1108"/>
                    </a:cubicBezTo>
                    <a:cubicBezTo>
                      <a:pt x="1184" y="1109"/>
                      <a:pt x="1187" y="1109"/>
                      <a:pt x="1188" y="1109"/>
                    </a:cubicBezTo>
                    <a:cubicBezTo>
                      <a:pt x="1189" y="1109"/>
                      <a:pt x="1191" y="1108"/>
                      <a:pt x="1192" y="1107"/>
                    </a:cubicBezTo>
                    <a:cubicBezTo>
                      <a:pt x="1193" y="1105"/>
                      <a:pt x="1195" y="1102"/>
                      <a:pt x="1196" y="1099"/>
                    </a:cubicBezTo>
                    <a:cubicBezTo>
                      <a:pt x="1198" y="1097"/>
                      <a:pt x="1199" y="1093"/>
                      <a:pt x="1200" y="1092"/>
                    </a:cubicBezTo>
                    <a:cubicBezTo>
                      <a:pt x="1201" y="1090"/>
                      <a:pt x="1201" y="1087"/>
                      <a:pt x="1201" y="1085"/>
                    </a:cubicBezTo>
                    <a:cubicBezTo>
                      <a:pt x="1201" y="1083"/>
                      <a:pt x="1203" y="1082"/>
                      <a:pt x="1206" y="1082"/>
                    </a:cubicBezTo>
                    <a:cubicBezTo>
                      <a:pt x="1209" y="1081"/>
                      <a:pt x="1213" y="1080"/>
                      <a:pt x="1215" y="1079"/>
                    </a:cubicBezTo>
                    <a:cubicBezTo>
                      <a:pt x="1216" y="1078"/>
                      <a:pt x="1219" y="1078"/>
                      <a:pt x="1221" y="1078"/>
                    </a:cubicBezTo>
                    <a:cubicBezTo>
                      <a:pt x="1223" y="1078"/>
                      <a:pt x="1227" y="1078"/>
                      <a:pt x="1229" y="1077"/>
                    </a:cubicBezTo>
                    <a:cubicBezTo>
                      <a:pt x="1231" y="1076"/>
                      <a:pt x="1235" y="1075"/>
                      <a:pt x="1238" y="1075"/>
                    </a:cubicBezTo>
                    <a:cubicBezTo>
                      <a:pt x="1241" y="1075"/>
                      <a:pt x="1244" y="1075"/>
                      <a:pt x="1245" y="1075"/>
                    </a:cubicBezTo>
                    <a:cubicBezTo>
                      <a:pt x="1246" y="1075"/>
                      <a:pt x="1249" y="1074"/>
                      <a:pt x="1252" y="1072"/>
                    </a:cubicBezTo>
                    <a:cubicBezTo>
                      <a:pt x="1255" y="1071"/>
                      <a:pt x="1257" y="1068"/>
                      <a:pt x="1256" y="1066"/>
                    </a:cubicBezTo>
                    <a:cubicBezTo>
                      <a:pt x="1256" y="1064"/>
                      <a:pt x="1257" y="1062"/>
                      <a:pt x="1257" y="1061"/>
                    </a:cubicBezTo>
                    <a:cubicBezTo>
                      <a:pt x="1258" y="1060"/>
                      <a:pt x="1260" y="1059"/>
                      <a:pt x="1261" y="1060"/>
                    </a:cubicBezTo>
                    <a:cubicBezTo>
                      <a:pt x="1262" y="1060"/>
                      <a:pt x="1264" y="1058"/>
                      <a:pt x="1265" y="1056"/>
                    </a:cubicBezTo>
                    <a:cubicBezTo>
                      <a:pt x="1266" y="1054"/>
                      <a:pt x="1269" y="1053"/>
                      <a:pt x="1271" y="1054"/>
                    </a:cubicBezTo>
                    <a:cubicBezTo>
                      <a:pt x="1273" y="1055"/>
                      <a:pt x="1276" y="1054"/>
                      <a:pt x="1278" y="1053"/>
                    </a:cubicBezTo>
                    <a:cubicBezTo>
                      <a:pt x="1280" y="1052"/>
                      <a:pt x="1283" y="1051"/>
                      <a:pt x="1284" y="1050"/>
                    </a:cubicBezTo>
                    <a:cubicBezTo>
                      <a:pt x="1286" y="1049"/>
                      <a:pt x="1289" y="1048"/>
                      <a:pt x="1290" y="1048"/>
                    </a:cubicBezTo>
                    <a:cubicBezTo>
                      <a:pt x="1291" y="1048"/>
                      <a:pt x="1294" y="1046"/>
                      <a:pt x="1295" y="1045"/>
                    </a:cubicBezTo>
                    <a:cubicBezTo>
                      <a:pt x="1296" y="1043"/>
                      <a:pt x="1299" y="1042"/>
                      <a:pt x="1300" y="1041"/>
                    </a:cubicBezTo>
                    <a:cubicBezTo>
                      <a:pt x="1302" y="1041"/>
                      <a:pt x="1305" y="1038"/>
                      <a:pt x="1307" y="1036"/>
                    </a:cubicBezTo>
                    <a:cubicBezTo>
                      <a:pt x="1309" y="1033"/>
                      <a:pt x="1312" y="1031"/>
                      <a:pt x="1314" y="1031"/>
                    </a:cubicBezTo>
                    <a:cubicBezTo>
                      <a:pt x="1315" y="1032"/>
                      <a:pt x="1319" y="1031"/>
                      <a:pt x="1322" y="1031"/>
                    </a:cubicBezTo>
                    <a:cubicBezTo>
                      <a:pt x="1325" y="1030"/>
                      <a:pt x="1329" y="1029"/>
                      <a:pt x="1329" y="1029"/>
                    </a:cubicBezTo>
                    <a:cubicBezTo>
                      <a:pt x="1330" y="1028"/>
                      <a:pt x="1331" y="1027"/>
                      <a:pt x="1331" y="1026"/>
                    </a:cubicBezTo>
                    <a:cubicBezTo>
                      <a:pt x="1331" y="1025"/>
                      <a:pt x="1331" y="1023"/>
                      <a:pt x="1331" y="1022"/>
                    </a:cubicBezTo>
                    <a:cubicBezTo>
                      <a:pt x="1331" y="1021"/>
                      <a:pt x="1328" y="1018"/>
                      <a:pt x="1325" y="1017"/>
                    </a:cubicBezTo>
                    <a:cubicBezTo>
                      <a:pt x="1322" y="1016"/>
                      <a:pt x="1318" y="1013"/>
                      <a:pt x="1318" y="1011"/>
                    </a:cubicBezTo>
                    <a:cubicBezTo>
                      <a:pt x="1318" y="1009"/>
                      <a:pt x="1315" y="1007"/>
                      <a:pt x="1313" y="1007"/>
                    </a:cubicBezTo>
                    <a:cubicBezTo>
                      <a:pt x="1311" y="1007"/>
                      <a:pt x="1310" y="1005"/>
                      <a:pt x="1311" y="1002"/>
                    </a:cubicBezTo>
                    <a:cubicBezTo>
                      <a:pt x="1313" y="1000"/>
                      <a:pt x="1314" y="995"/>
                      <a:pt x="1315" y="993"/>
                    </a:cubicBezTo>
                    <a:cubicBezTo>
                      <a:pt x="1316" y="991"/>
                      <a:pt x="1317" y="990"/>
                      <a:pt x="1318" y="991"/>
                    </a:cubicBezTo>
                    <a:cubicBezTo>
                      <a:pt x="1320" y="992"/>
                      <a:pt x="1322" y="993"/>
                      <a:pt x="1324" y="993"/>
                    </a:cubicBezTo>
                    <a:cubicBezTo>
                      <a:pt x="1326" y="993"/>
                      <a:pt x="1328" y="994"/>
                      <a:pt x="1329" y="995"/>
                    </a:cubicBezTo>
                    <a:cubicBezTo>
                      <a:pt x="1330" y="997"/>
                      <a:pt x="1334" y="997"/>
                      <a:pt x="1338" y="995"/>
                    </a:cubicBezTo>
                    <a:cubicBezTo>
                      <a:pt x="1342" y="994"/>
                      <a:pt x="1345" y="994"/>
                      <a:pt x="1346" y="995"/>
                    </a:cubicBezTo>
                    <a:cubicBezTo>
                      <a:pt x="1347" y="996"/>
                      <a:pt x="1349" y="997"/>
                      <a:pt x="1350" y="997"/>
                    </a:cubicBezTo>
                    <a:cubicBezTo>
                      <a:pt x="1352" y="997"/>
                      <a:pt x="1354" y="998"/>
                      <a:pt x="1355" y="999"/>
                    </a:cubicBezTo>
                    <a:cubicBezTo>
                      <a:pt x="1356" y="999"/>
                      <a:pt x="1358" y="1001"/>
                      <a:pt x="1359" y="1003"/>
                    </a:cubicBezTo>
                    <a:cubicBezTo>
                      <a:pt x="1360" y="1005"/>
                      <a:pt x="1361" y="1008"/>
                      <a:pt x="1362" y="1010"/>
                    </a:cubicBezTo>
                    <a:cubicBezTo>
                      <a:pt x="1362" y="1012"/>
                      <a:pt x="1361" y="1016"/>
                      <a:pt x="1360" y="1018"/>
                    </a:cubicBezTo>
                    <a:cubicBezTo>
                      <a:pt x="1359" y="1020"/>
                      <a:pt x="1359" y="1022"/>
                      <a:pt x="1360" y="1022"/>
                    </a:cubicBezTo>
                    <a:cubicBezTo>
                      <a:pt x="1361" y="1022"/>
                      <a:pt x="1364" y="1021"/>
                      <a:pt x="1366" y="1020"/>
                    </a:cubicBezTo>
                    <a:cubicBezTo>
                      <a:pt x="1369" y="1019"/>
                      <a:pt x="1370" y="1020"/>
                      <a:pt x="1370" y="1023"/>
                    </a:cubicBezTo>
                    <a:cubicBezTo>
                      <a:pt x="1370" y="1025"/>
                      <a:pt x="1369" y="1029"/>
                      <a:pt x="1368" y="1032"/>
                    </a:cubicBezTo>
                    <a:cubicBezTo>
                      <a:pt x="1368" y="1034"/>
                      <a:pt x="1370" y="1037"/>
                      <a:pt x="1372" y="1038"/>
                    </a:cubicBezTo>
                    <a:cubicBezTo>
                      <a:pt x="1375" y="1039"/>
                      <a:pt x="1379" y="1041"/>
                      <a:pt x="1381" y="1041"/>
                    </a:cubicBezTo>
                    <a:cubicBezTo>
                      <a:pt x="1383" y="1042"/>
                      <a:pt x="1386" y="1043"/>
                      <a:pt x="1388" y="1043"/>
                    </a:cubicBezTo>
                    <a:cubicBezTo>
                      <a:pt x="1389" y="1044"/>
                      <a:pt x="1392" y="1043"/>
                      <a:pt x="1393" y="1042"/>
                    </a:cubicBezTo>
                    <a:cubicBezTo>
                      <a:pt x="1395" y="1041"/>
                      <a:pt x="1397" y="1039"/>
                      <a:pt x="1399" y="1037"/>
                    </a:cubicBezTo>
                    <a:cubicBezTo>
                      <a:pt x="1400" y="1035"/>
                      <a:pt x="1401" y="1034"/>
                      <a:pt x="1401" y="1034"/>
                    </a:cubicBezTo>
                    <a:cubicBezTo>
                      <a:pt x="1401" y="1034"/>
                      <a:pt x="1401" y="1032"/>
                      <a:pt x="1400" y="1030"/>
                    </a:cubicBezTo>
                    <a:cubicBezTo>
                      <a:pt x="1400" y="1028"/>
                      <a:pt x="1401" y="1024"/>
                      <a:pt x="1403" y="1022"/>
                    </a:cubicBezTo>
                    <a:cubicBezTo>
                      <a:pt x="1405" y="1020"/>
                      <a:pt x="1407" y="1015"/>
                      <a:pt x="1407" y="1012"/>
                    </a:cubicBezTo>
                    <a:cubicBezTo>
                      <a:pt x="1408" y="1008"/>
                      <a:pt x="1409" y="1004"/>
                      <a:pt x="1410" y="1002"/>
                    </a:cubicBezTo>
                    <a:cubicBezTo>
                      <a:pt x="1411" y="1000"/>
                      <a:pt x="1413" y="996"/>
                      <a:pt x="1413" y="993"/>
                    </a:cubicBezTo>
                    <a:cubicBezTo>
                      <a:pt x="1414" y="990"/>
                      <a:pt x="1415" y="985"/>
                      <a:pt x="1416" y="982"/>
                    </a:cubicBezTo>
                    <a:cubicBezTo>
                      <a:pt x="1417" y="979"/>
                      <a:pt x="1418" y="975"/>
                      <a:pt x="1419" y="973"/>
                    </a:cubicBezTo>
                    <a:cubicBezTo>
                      <a:pt x="1420" y="971"/>
                      <a:pt x="1421" y="968"/>
                      <a:pt x="1421" y="967"/>
                    </a:cubicBezTo>
                    <a:cubicBezTo>
                      <a:pt x="1422" y="965"/>
                      <a:pt x="1423" y="960"/>
                      <a:pt x="1422" y="957"/>
                    </a:cubicBezTo>
                    <a:cubicBezTo>
                      <a:pt x="1422" y="954"/>
                      <a:pt x="1422" y="949"/>
                      <a:pt x="1422" y="947"/>
                    </a:cubicBezTo>
                    <a:cubicBezTo>
                      <a:pt x="1423" y="945"/>
                      <a:pt x="1423" y="942"/>
                      <a:pt x="1424" y="939"/>
                    </a:cubicBezTo>
                    <a:close/>
                    <a:moveTo>
                      <a:pt x="1202" y="229"/>
                    </a:moveTo>
                    <a:cubicBezTo>
                      <a:pt x="1203" y="230"/>
                      <a:pt x="1204" y="234"/>
                      <a:pt x="1203" y="237"/>
                    </a:cubicBezTo>
                    <a:cubicBezTo>
                      <a:pt x="1202" y="240"/>
                      <a:pt x="1200" y="244"/>
                      <a:pt x="1200" y="246"/>
                    </a:cubicBezTo>
                    <a:cubicBezTo>
                      <a:pt x="1199" y="248"/>
                      <a:pt x="1199" y="250"/>
                      <a:pt x="1200" y="250"/>
                    </a:cubicBezTo>
                    <a:cubicBezTo>
                      <a:pt x="1201" y="250"/>
                      <a:pt x="1203" y="249"/>
                      <a:pt x="1204" y="248"/>
                    </a:cubicBezTo>
                    <a:cubicBezTo>
                      <a:pt x="1206" y="246"/>
                      <a:pt x="1207" y="244"/>
                      <a:pt x="1208" y="244"/>
                    </a:cubicBezTo>
                    <a:cubicBezTo>
                      <a:pt x="1208" y="244"/>
                      <a:pt x="1209" y="244"/>
                      <a:pt x="1210" y="244"/>
                    </a:cubicBezTo>
                    <a:cubicBezTo>
                      <a:pt x="1211" y="245"/>
                      <a:pt x="1212" y="247"/>
                      <a:pt x="1212" y="249"/>
                    </a:cubicBezTo>
                    <a:cubicBezTo>
                      <a:pt x="1211" y="252"/>
                      <a:pt x="1212" y="253"/>
                      <a:pt x="1213" y="253"/>
                    </a:cubicBezTo>
                    <a:cubicBezTo>
                      <a:pt x="1214" y="253"/>
                      <a:pt x="1215" y="253"/>
                      <a:pt x="1216" y="252"/>
                    </a:cubicBezTo>
                    <a:cubicBezTo>
                      <a:pt x="1217" y="252"/>
                      <a:pt x="1218" y="250"/>
                      <a:pt x="1219" y="248"/>
                    </a:cubicBezTo>
                    <a:cubicBezTo>
                      <a:pt x="1219" y="247"/>
                      <a:pt x="1220" y="244"/>
                      <a:pt x="1220" y="243"/>
                    </a:cubicBezTo>
                    <a:cubicBezTo>
                      <a:pt x="1219" y="241"/>
                      <a:pt x="1221" y="240"/>
                      <a:pt x="1222" y="240"/>
                    </a:cubicBezTo>
                    <a:cubicBezTo>
                      <a:pt x="1223" y="240"/>
                      <a:pt x="1226" y="240"/>
                      <a:pt x="1227" y="241"/>
                    </a:cubicBezTo>
                    <a:cubicBezTo>
                      <a:pt x="1228" y="241"/>
                      <a:pt x="1230" y="243"/>
                      <a:pt x="1231" y="245"/>
                    </a:cubicBezTo>
                    <a:cubicBezTo>
                      <a:pt x="1232" y="248"/>
                      <a:pt x="1233" y="249"/>
                      <a:pt x="1234" y="249"/>
                    </a:cubicBezTo>
                    <a:cubicBezTo>
                      <a:pt x="1235" y="249"/>
                      <a:pt x="1237" y="251"/>
                      <a:pt x="1237" y="253"/>
                    </a:cubicBezTo>
                    <a:cubicBezTo>
                      <a:pt x="1238" y="256"/>
                      <a:pt x="1239" y="260"/>
                      <a:pt x="1239" y="262"/>
                    </a:cubicBezTo>
                    <a:cubicBezTo>
                      <a:pt x="1239" y="265"/>
                      <a:pt x="1238" y="268"/>
                      <a:pt x="1237" y="268"/>
                    </a:cubicBezTo>
                    <a:cubicBezTo>
                      <a:pt x="1237" y="269"/>
                      <a:pt x="1235" y="268"/>
                      <a:pt x="1235" y="267"/>
                    </a:cubicBezTo>
                    <a:cubicBezTo>
                      <a:pt x="1234" y="265"/>
                      <a:pt x="1233" y="264"/>
                      <a:pt x="1232" y="264"/>
                    </a:cubicBezTo>
                    <a:cubicBezTo>
                      <a:pt x="1231" y="265"/>
                      <a:pt x="1229" y="265"/>
                      <a:pt x="1229" y="266"/>
                    </a:cubicBezTo>
                    <a:cubicBezTo>
                      <a:pt x="1228" y="267"/>
                      <a:pt x="1227" y="267"/>
                      <a:pt x="1226" y="266"/>
                    </a:cubicBezTo>
                    <a:cubicBezTo>
                      <a:pt x="1226" y="265"/>
                      <a:pt x="1226" y="263"/>
                      <a:pt x="1226" y="262"/>
                    </a:cubicBezTo>
                    <a:cubicBezTo>
                      <a:pt x="1227" y="260"/>
                      <a:pt x="1227" y="258"/>
                      <a:pt x="1226" y="258"/>
                    </a:cubicBezTo>
                    <a:cubicBezTo>
                      <a:pt x="1225" y="257"/>
                      <a:pt x="1223" y="257"/>
                      <a:pt x="1222" y="257"/>
                    </a:cubicBezTo>
                    <a:cubicBezTo>
                      <a:pt x="1220" y="257"/>
                      <a:pt x="1218" y="259"/>
                      <a:pt x="1218" y="260"/>
                    </a:cubicBezTo>
                    <a:cubicBezTo>
                      <a:pt x="1218" y="261"/>
                      <a:pt x="1219" y="264"/>
                      <a:pt x="1220" y="266"/>
                    </a:cubicBezTo>
                    <a:cubicBezTo>
                      <a:pt x="1221" y="268"/>
                      <a:pt x="1223" y="271"/>
                      <a:pt x="1224" y="273"/>
                    </a:cubicBezTo>
                    <a:cubicBezTo>
                      <a:pt x="1225" y="274"/>
                      <a:pt x="1224" y="277"/>
                      <a:pt x="1223" y="279"/>
                    </a:cubicBezTo>
                    <a:cubicBezTo>
                      <a:pt x="1222" y="280"/>
                      <a:pt x="1220" y="283"/>
                      <a:pt x="1218" y="284"/>
                    </a:cubicBezTo>
                    <a:cubicBezTo>
                      <a:pt x="1216" y="285"/>
                      <a:pt x="1213" y="286"/>
                      <a:pt x="1212" y="287"/>
                    </a:cubicBezTo>
                    <a:cubicBezTo>
                      <a:pt x="1211" y="288"/>
                      <a:pt x="1210" y="290"/>
                      <a:pt x="1211" y="291"/>
                    </a:cubicBezTo>
                    <a:cubicBezTo>
                      <a:pt x="1211" y="291"/>
                      <a:pt x="1213" y="292"/>
                      <a:pt x="1214" y="293"/>
                    </a:cubicBezTo>
                    <a:cubicBezTo>
                      <a:pt x="1215" y="294"/>
                      <a:pt x="1217" y="294"/>
                      <a:pt x="1218" y="294"/>
                    </a:cubicBezTo>
                    <a:cubicBezTo>
                      <a:pt x="1223" y="294"/>
                      <a:pt x="1223" y="294"/>
                      <a:pt x="1223" y="294"/>
                    </a:cubicBezTo>
                    <a:cubicBezTo>
                      <a:pt x="1224" y="294"/>
                      <a:pt x="1226" y="294"/>
                      <a:pt x="1227" y="293"/>
                    </a:cubicBezTo>
                    <a:cubicBezTo>
                      <a:pt x="1228" y="292"/>
                      <a:pt x="1229" y="292"/>
                      <a:pt x="1230" y="292"/>
                    </a:cubicBezTo>
                    <a:cubicBezTo>
                      <a:pt x="1231" y="291"/>
                      <a:pt x="1233" y="291"/>
                      <a:pt x="1234" y="290"/>
                    </a:cubicBezTo>
                    <a:cubicBezTo>
                      <a:pt x="1236" y="289"/>
                      <a:pt x="1238" y="287"/>
                      <a:pt x="1239" y="287"/>
                    </a:cubicBezTo>
                    <a:cubicBezTo>
                      <a:pt x="1240" y="286"/>
                      <a:pt x="1241" y="285"/>
                      <a:pt x="1242" y="285"/>
                    </a:cubicBezTo>
                    <a:cubicBezTo>
                      <a:pt x="1243" y="285"/>
                      <a:pt x="1245" y="285"/>
                      <a:pt x="1246" y="284"/>
                    </a:cubicBezTo>
                    <a:cubicBezTo>
                      <a:pt x="1247" y="284"/>
                      <a:pt x="1248" y="284"/>
                      <a:pt x="1249" y="284"/>
                    </a:cubicBezTo>
                    <a:cubicBezTo>
                      <a:pt x="1250" y="285"/>
                      <a:pt x="1253" y="285"/>
                      <a:pt x="1255" y="285"/>
                    </a:cubicBezTo>
                    <a:cubicBezTo>
                      <a:pt x="1258" y="284"/>
                      <a:pt x="1261" y="284"/>
                      <a:pt x="1263" y="285"/>
                    </a:cubicBezTo>
                    <a:cubicBezTo>
                      <a:pt x="1265" y="285"/>
                      <a:pt x="1267" y="285"/>
                      <a:pt x="1267" y="285"/>
                    </a:cubicBezTo>
                    <a:cubicBezTo>
                      <a:pt x="1267" y="285"/>
                      <a:pt x="1267" y="284"/>
                      <a:pt x="1266" y="282"/>
                    </a:cubicBezTo>
                    <a:cubicBezTo>
                      <a:pt x="1266" y="280"/>
                      <a:pt x="1265" y="278"/>
                      <a:pt x="1264" y="277"/>
                    </a:cubicBezTo>
                    <a:cubicBezTo>
                      <a:pt x="1263" y="276"/>
                      <a:pt x="1263" y="274"/>
                      <a:pt x="1264" y="273"/>
                    </a:cubicBezTo>
                    <a:cubicBezTo>
                      <a:pt x="1265" y="272"/>
                      <a:pt x="1266" y="271"/>
                      <a:pt x="1266" y="271"/>
                    </a:cubicBezTo>
                    <a:cubicBezTo>
                      <a:pt x="1266" y="271"/>
                      <a:pt x="1265" y="270"/>
                      <a:pt x="1264" y="269"/>
                    </a:cubicBezTo>
                    <a:cubicBezTo>
                      <a:pt x="1262" y="268"/>
                      <a:pt x="1259" y="264"/>
                      <a:pt x="1255" y="261"/>
                    </a:cubicBezTo>
                    <a:cubicBezTo>
                      <a:pt x="1252" y="258"/>
                      <a:pt x="1247" y="254"/>
                      <a:pt x="1244" y="251"/>
                    </a:cubicBezTo>
                    <a:cubicBezTo>
                      <a:pt x="1241" y="248"/>
                      <a:pt x="1237" y="244"/>
                      <a:pt x="1234" y="242"/>
                    </a:cubicBezTo>
                    <a:cubicBezTo>
                      <a:pt x="1232" y="239"/>
                      <a:pt x="1228" y="237"/>
                      <a:pt x="1226" y="236"/>
                    </a:cubicBezTo>
                    <a:cubicBezTo>
                      <a:pt x="1223" y="235"/>
                      <a:pt x="1220" y="233"/>
                      <a:pt x="1218" y="233"/>
                    </a:cubicBezTo>
                    <a:cubicBezTo>
                      <a:pt x="1216" y="232"/>
                      <a:pt x="1212" y="229"/>
                      <a:pt x="1210" y="226"/>
                    </a:cubicBezTo>
                    <a:cubicBezTo>
                      <a:pt x="1208" y="224"/>
                      <a:pt x="1205" y="220"/>
                      <a:pt x="1205" y="219"/>
                    </a:cubicBezTo>
                    <a:cubicBezTo>
                      <a:pt x="1204" y="218"/>
                      <a:pt x="1202" y="216"/>
                      <a:pt x="1201" y="215"/>
                    </a:cubicBezTo>
                    <a:cubicBezTo>
                      <a:pt x="1200" y="214"/>
                      <a:pt x="1198" y="213"/>
                      <a:pt x="1197" y="213"/>
                    </a:cubicBezTo>
                    <a:cubicBezTo>
                      <a:pt x="1197" y="214"/>
                      <a:pt x="1196" y="215"/>
                      <a:pt x="1196" y="217"/>
                    </a:cubicBezTo>
                    <a:cubicBezTo>
                      <a:pt x="1196" y="219"/>
                      <a:pt x="1197" y="222"/>
                      <a:pt x="1197" y="224"/>
                    </a:cubicBezTo>
                    <a:cubicBezTo>
                      <a:pt x="1198" y="225"/>
                      <a:pt x="1200" y="228"/>
                      <a:pt x="1202" y="229"/>
                    </a:cubicBezTo>
                    <a:close/>
                    <a:moveTo>
                      <a:pt x="414" y="276"/>
                    </a:moveTo>
                    <a:cubicBezTo>
                      <a:pt x="415" y="277"/>
                      <a:pt x="415" y="279"/>
                      <a:pt x="415" y="280"/>
                    </a:cubicBezTo>
                    <a:cubicBezTo>
                      <a:pt x="415" y="281"/>
                      <a:pt x="416" y="280"/>
                      <a:pt x="417" y="279"/>
                    </a:cubicBezTo>
                    <a:cubicBezTo>
                      <a:pt x="418" y="278"/>
                      <a:pt x="419" y="276"/>
                      <a:pt x="419" y="275"/>
                    </a:cubicBezTo>
                    <a:cubicBezTo>
                      <a:pt x="420" y="274"/>
                      <a:pt x="419" y="274"/>
                      <a:pt x="417" y="274"/>
                    </a:cubicBezTo>
                    <a:cubicBezTo>
                      <a:pt x="415" y="274"/>
                      <a:pt x="414" y="275"/>
                      <a:pt x="414" y="276"/>
                    </a:cubicBezTo>
                    <a:close/>
                    <a:moveTo>
                      <a:pt x="455" y="254"/>
                    </a:moveTo>
                    <a:cubicBezTo>
                      <a:pt x="456" y="254"/>
                      <a:pt x="456" y="253"/>
                      <a:pt x="455" y="252"/>
                    </a:cubicBezTo>
                    <a:cubicBezTo>
                      <a:pt x="455" y="251"/>
                      <a:pt x="454" y="249"/>
                      <a:pt x="454" y="248"/>
                    </a:cubicBezTo>
                    <a:cubicBezTo>
                      <a:pt x="454" y="246"/>
                      <a:pt x="453" y="246"/>
                      <a:pt x="452" y="248"/>
                    </a:cubicBezTo>
                    <a:cubicBezTo>
                      <a:pt x="451" y="249"/>
                      <a:pt x="451" y="251"/>
                      <a:pt x="452" y="252"/>
                    </a:cubicBezTo>
                    <a:cubicBezTo>
                      <a:pt x="453" y="254"/>
                      <a:pt x="454" y="254"/>
                      <a:pt x="455" y="254"/>
                    </a:cubicBezTo>
                    <a:close/>
                    <a:moveTo>
                      <a:pt x="408" y="89"/>
                    </a:moveTo>
                    <a:cubicBezTo>
                      <a:pt x="407" y="89"/>
                      <a:pt x="405" y="91"/>
                      <a:pt x="404" y="93"/>
                    </a:cubicBezTo>
                    <a:cubicBezTo>
                      <a:pt x="403" y="95"/>
                      <a:pt x="402" y="97"/>
                      <a:pt x="402" y="99"/>
                    </a:cubicBezTo>
                    <a:cubicBezTo>
                      <a:pt x="402" y="101"/>
                      <a:pt x="403" y="104"/>
                      <a:pt x="405" y="107"/>
                    </a:cubicBezTo>
                    <a:cubicBezTo>
                      <a:pt x="406" y="109"/>
                      <a:pt x="408" y="111"/>
                      <a:pt x="410" y="111"/>
                    </a:cubicBezTo>
                    <a:cubicBezTo>
                      <a:pt x="411" y="111"/>
                      <a:pt x="413" y="110"/>
                      <a:pt x="413" y="109"/>
                    </a:cubicBezTo>
                    <a:cubicBezTo>
                      <a:pt x="414" y="109"/>
                      <a:pt x="414" y="107"/>
                      <a:pt x="413" y="105"/>
                    </a:cubicBezTo>
                    <a:cubicBezTo>
                      <a:pt x="413" y="103"/>
                      <a:pt x="411" y="100"/>
                      <a:pt x="410" y="98"/>
                    </a:cubicBezTo>
                    <a:cubicBezTo>
                      <a:pt x="408" y="95"/>
                      <a:pt x="408" y="92"/>
                      <a:pt x="409" y="90"/>
                    </a:cubicBezTo>
                    <a:cubicBezTo>
                      <a:pt x="410" y="89"/>
                      <a:pt x="410" y="88"/>
                      <a:pt x="408" y="89"/>
                    </a:cubicBezTo>
                    <a:close/>
                    <a:moveTo>
                      <a:pt x="423" y="91"/>
                    </a:moveTo>
                    <a:cubicBezTo>
                      <a:pt x="425" y="92"/>
                      <a:pt x="430" y="94"/>
                      <a:pt x="434" y="95"/>
                    </a:cubicBezTo>
                    <a:cubicBezTo>
                      <a:pt x="437" y="95"/>
                      <a:pt x="441" y="93"/>
                      <a:pt x="442" y="90"/>
                    </a:cubicBezTo>
                    <a:cubicBezTo>
                      <a:pt x="444" y="87"/>
                      <a:pt x="444" y="84"/>
                      <a:pt x="444" y="83"/>
                    </a:cubicBezTo>
                    <a:cubicBezTo>
                      <a:pt x="443" y="82"/>
                      <a:pt x="442" y="80"/>
                      <a:pt x="441" y="79"/>
                    </a:cubicBezTo>
                    <a:cubicBezTo>
                      <a:pt x="440" y="78"/>
                      <a:pt x="437" y="77"/>
                      <a:pt x="436" y="77"/>
                    </a:cubicBezTo>
                    <a:cubicBezTo>
                      <a:pt x="434" y="78"/>
                      <a:pt x="432" y="78"/>
                      <a:pt x="430" y="77"/>
                    </a:cubicBezTo>
                    <a:cubicBezTo>
                      <a:pt x="429" y="77"/>
                      <a:pt x="427" y="77"/>
                      <a:pt x="425" y="78"/>
                    </a:cubicBezTo>
                    <a:cubicBezTo>
                      <a:pt x="423" y="79"/>
                      <a:pt x="421" y="80"/>
                      <a:pt x="420" y="81"/>
                    </a:cubicBezTo>
                    <a:cubicBezTo>
                      <a:pt x="418" y="82"/>
                      <a:pt x="417" y="84"/>
                      <a:pt x="418" y="85"/>
                    </a:cubicBezTo>
                    <a:cubicBezTo>
                      <a:pt x="418" y="86"/>
                      <a:pt x="420" y="89"/>
                      <a:pt x="423" y="91"/>
                    </a:cubicBezTo>
                    <a:close/>
                    <a:moveTo>
                      <a:pt x="796" y="156"/>
                    </a:moveTo>
                    <a:cubicBezTo>
                      <a:pt x="797" y="156"/>
                      <a:pt x="800" y="155"/>
                      <a:pt x="802" y="155"/>
                    </a:cubicBezTo>
                    <a:cubicBezTo>
                      <a:pt x="804" y="154"/>
                      <a:pt x="806" y="157"/>
                      <a:pt x="807" y="160"/>
                    </a:cubicBezTo>
                    <a:cubicBezTo>
                      <a:pt x="808" y="163"/>
                      <a:pt x="810" y="166"/>
                      <a:pt x="812" y="165"/>
                    </a:cubicBezTo>
                    <a:cubicBezTo>
                      <a:pt x="814" y="165"/>
                      <a:pt x="817" y="164"/>
                      <a:pt x="817" y="163"/>
                    </a:cubicBezTo>
                    <a:cubicBezTo>
                      <a:pt x="818" y="162"/>
                      <a:pt x="820" y="161"/>
                      <a:pt x="822" y="162"/>
                    </a:cubicBezTo>
                    <a:cubicBezTo>
                      <a:pt x="823" y="163"/>
                      <a:pt x="826" y="164"/>
                      <a:pt x="828" y="164"/>
                    </a:cubicBezTo>
                    <a:cubicBezTo>
                      <a:pt x="834" y="164"/>
                      <a:pt x="834" y="164"/>
                      <a:pt x="834" y="164"/>
                    </a:cubicBezTo>
                    <a:cubicBezTo>
                      <a:pt x="835" y="164"/>
                      <a:pt x="836" y="163"/>
                      <a:pt x="836" y="162"/>
                    </a:cubicBezTo>
                    <a:cubicBezTo>
                      <a:pt x="835" y="160"/>
                      <a:pt x="834" y="158"/>
                      <a:pt x="833" y="156"/>
                    </a:cubicBezTo>
                    <a:cubicBezTo>
                      <a:pt x="832" y="154"/>
                      <a:pt x="830" y="151"/>
                      <a:pt x="829" y="149"/>
                    </a:cubicBezTo>
                    <a:cubicBezTo>
                      <a:pt x="828" y="147"/>
                      <a:pt x="825" y="144"/>
                      <a:pt x="823" y="141"/>
                    </a:cubicBezTo>
                    <a:cubicBezTo>
                      <a:pt x="820" y="139"/>
                      <a:pt x="816" y="137"/>
                      <a:pt x="814" y="137"/>
                    </a:cubicBezTo>
                    <a:cubicBezTo>
                      <a:pt x="812" y="136"/>
                      <a:pt x="809" y="136"/>
                      <a:pt x="806" y="136"/>
                    </a:cubicBezTo>
                    <a:cubicBezTo>
                      <a:pt x="803" y="135"/>
                      <a:pt x="800" y="137"/>
                      <a:pt x="799" y="139"/>
                    </a:cubicBezTo>
                    <a:cubicBezTo>
                      <a:pt x="797" y="140"/>
                      <a:pt x="795" y="144"/>
                      <a:pt x="794" y="147"/>
                    </a:cubicBezTo>
                    <a:cubicBezTo>
                      <a:pt x="793" y="150"/>
                      <a:pt x="793" y="154"/>
                      <a:pt x="793" y="155"/>
                    </a:cubicBezTo>
                    <a:cubicBezTo>
                      <a:pt x="794" y="156"/>
                      <a:pt x="795" y="156"/>
                      <a:pt x="796" y="156"/>
                    </a:cubicBezTo>
                    <a:close/>
                    <a:moveTo>
                      <a:pt x="851" y="274"/>
                    </a:moveTo>
                    <a:cubicBezTo>
                      <a:pt x="853" y="275"/>
                      <a:pt x="855" y="275"/>
                      <a:pt x="856" y="273"/>
                    </a:cubicBezTo>
                    <a:cubicBezTo>
                      <a:pt x="857" y="272"/>
                      <a:pt x="858" y="272"/>
                      <a:pt x="859" y="273"/>
                    </a:cubicBezTo>
                    <a:cubicBezTo>
                      <a:pt x="859" y="275"/>
                      <a:pt x="860" y="275"/>
                      <a:pt x="860" y="274"/>
                    </a:cubicBezTo>
                    <a:cubicBezTo>
                      <a:pt x="861" y="273"/>
                      <a:pt x="862" y="270"/>
                      <a:pt x="863" y="267"/>
                    </a:cubicBezTo>
                    <a:cubicBezTo>
                      <a:pt x="863" y="264"/>
                      <a:pt x="863" y="262"/>
                      <a:pt x="862" y="261"/>
                    </a:cubicBezTo>
                    <a:cubicBezTo>
                      <a:pt x="860" y="260"/>
                      <a:pt x="858" y="261"/>
                      <a:pt x="857" y="262"/>
                    </a:cubicBezTo>
                    <a:cubicBezTo>
                      <a:pt x="855" y="263"/>
                      <a:pt x="853" y="265"/>
                      <a:pt x="851" y="266"/>
                    </a:cubicBezTo>
                    <a:cubicBezTo>
                      <a:pt x="849" y="267"/>
                      <a:pt x="848" y="269"/>
                      <a:pt x="848" y="270"/>
                    </a:cubicBezTo>
                    <a:cubicBezTo>
                      <a:pt x="847" y="271"/>
                      <a:pt x="849" y="273"/>
                      <a:pt x="851" y="274"/>
                    </a:cubicBezTo>
                    <a:close/>
                    <a:moveTo>
                      <a:pt x="1092" y="137"/>
                    </a:moveTo>
                    <a:cubicBezTo>
                      <a:pt x="1093" y="134"/>
                      <a:pt x="1095" y="131"/>
                      <a:pt x="1096" y="129"/>
                    </a:cubicBezTo>
                    <a:cubicBezTo>
                      <a:pt x="1097" y="128"/>
                      <a:pt x="1097" y="125"/>
                      <a:pt x="1097" y="122"/>
                    </a:cubicBezTo>
                    <a:cubicBezTo>
                      <a:pt x="1097" y="119"/>
                      <a:pt x="1098" y="116"/>
                      <a:pt x="1098" y="115"/>
                    </a:cubicBezTo>
                    <a:cubicBezTo>
                      <a:pt x="1098" y="114"/>
                      <a:pt x="1099" y="113"/>
                      <a:pt x="1100" y="114"/>
                    </a:cubicBezTo>
                    <a:cubicBezTo>
                      <a:pt x="1101" y="114"/>
                      <a:pt x="1101" y="113"/>
                      <a:pt x="1101" y="112"/>
                    </a:cubicBezTo>
                    <a:cubicBezTo>
                      <a:pt x="1101" y="110"/>
                      <a:pt x="1100" y="109"/>
                      <a:pt x="1099" y="109"/>
                    </a:cubicBezTo>
                    <a:cubicBezTo>
                      <a:pt x="1098" y="109"/>
                      <a:pt x="1097" y="110"/>
                      <a:pt x="1096" y="111"/>
                    </a:cubicBezTo>
                    <a:cubicBezTo>
                      <a:pt x="1095" y="112"/>
                      <a:pt x="1094" y="114"/>
                      <a:pt x="1094" y="115"/>
                    </a:cubicBezTo>
                    <a:cubicBezTo>
                      <a:pt x="1094" y="121"/>
                      <a:pt x="1094" y="121"/>
                      <a:pt x="1094" y="121"/>
                    </a:cubicBezTo>
                    <a:cubicBezTo>
                      <a:pt x="1094" y="123"/>
                      <a:pt x="1093" y="127"/>
                      <a:pt x="1092" y="129"/>
                    </a:cubicBezTo>
                    <a:cubicBezTo>
                      <a:pt x="1091" y="132"/>
                      <a:pt x="1091" y="135"/>
                      <a:pt x="1091" y="137"/>
                    </a:cubicBezTo>
                    <a:cubicBezTo>
                      <a:pt x="1091" y="140"/>
                      <a:pt x="1091" y="139"/>
                      <a:pt x="1092" y="137"/>
                    </a:cubicBezTo>
                    <a:close/>
                    <a:moveTo>
                      <a:pt x="1113" y="165"/>
                    </a:moveTo>
                    <a:cubicBezTo>
                      <a:pt x="1111" y="165"/>
                      <a:pt x="1108" y="166"/>
                      <a:pt x="1106" y="166"/>
                    </a:cubicBezTo>
                    <a:cubicBezTo>
                      <a:pt x="1103" y="166"/>
                      <a:pt x="1101" y="168"/>
                      <a:pt x="1100" y="171"/>
                    </a:cubicBezTo>
                    <a:cubicBezTo>
                      <a:pt x="1100" y="173"/>
                      <a:pt x="1101" y="177"/>
                      <a:pt x="1103" y="179"/>
                    </a:cubicBezTo>
                    <a:cubicBezTo>
                      <a:pt x="1105" y="181"/>
                      <a:pt x="1108" y="185"/>
                      <a:pt x="1109" y="186"/>
                    </a:cubicBezTo>
                    <a:cubicBezTo>
                      <a:pt x="1111" y="187"/>
                      <a:pt x="1114" y="189"/>
                      <a:pt x="1115" y="190"/>
                    </a:cubicBezTo>
                    <a:cubicBezTo>
                      <a:pt x="1116" y="191"/>
                      <a:pt x="1118" y="193"/>
                      <a:pt x="1119" y="193"/>
                    </a:cubicBezTo>
                    <a:cubicBezTo>
                      <a:pt x="1120" y="194"/>
                      <a:pt x="1121" y="194"/>
                      <a:pt x="1122" y="194"/>
                    </a:cubicBezTo>
                    <a:cubicBezTo>
                      <a:pt x="1123" y="194"/>
                      <a:pt x="1126" y="193"/>
                      <a:pt x="1128" y="192"/>
                    </a:cubicBezTo>
                    <a:cubicBezTo>
                      <a:pt x="1130" y="191"/>
                      <a:pt x="1131" y="192"/>
                      <a:pt x="1130" y="194"/>
                    </a:cubicBezTo>
                    <a:cubicBezTo>
                      <a:pt x="1129" y="196"/>
                      <a:pt x="1130" y="198"/>
                      <a:pt x="1133" y="199"/>
                    </a:cubicBezTo>
                    <a:cubicBezTo>
                      <a:pt x="1135" y="199"/>
                      <a:pt x="1138" y="200"/>
                      <a:pt x="1139" y="201"/>
                    </a:cubicBezTo>
                    <a:cubicBezTo>
                      <a:pt x="1140" y="201"/>
                      <a:pt x="1142" y="201"/>
                      <a:pt x="1143" y="201"/>
                    </a:cubicBezTo>
                    <a:cubicBezTo>
                      <a:pt x="1144" y="200"/>
                      <a:pt x="1145" y="199"/>
                      <a:pt x="1145" y="197"/>
                    </a:cubicBezTo>
                    <a:cubicBezTo>
                      <a:pt x="1145" y="195"/>
                      <a:pt x="1144" y="193"/>
                      <a:pt x="1144" y="193"/>
                    </a:cubicBezTo>
                    <a:cubicBezTo>
                      <a:pt x="1143" y="192"/>
                      <a:pt x="1142" y="192"/>
                      <a:pt x="1141" y="192"/>
                    </a:cubicBezTo>
                    <a:cubicBezTo>
                      <a:pt x="1140" y="192"/>
                      <a:pt x="1138" y="193"/>
                      <a:pt x="1137" y="193"/>
                    </a:cubicBezTo>
                    <a:cubicBezTo>
                      <a:pt x="1136" y="193"/>
                      <a:pt x="1135" y="192"/>
                      <a:pt x="1136" y="191"/>
                    </a:cubicBezTo>
                    <a:cubicBezTo>
                      <a:pt x="1137" y="190"/>
                      <a:pt x="1139" y="189"/>
                      <a:pt x="1140" y="188"/>
                    </a:cubicBezTo>
                    <a:cubicBezTo>
                      <a:pt x="1141" y="188"/>
                      <a:pt x="1142" y="186"/>
                      <a:pt x="1144" y="184"/>
                    </a:cubicBezTo>
                    <a:cubicBezTo>
                      <a:pt x="1145" y="181"/>
                      <a:pt x="1147" y="179"/>
                      <a:pt x="1148" y="178"/>
                    </a:cubicBezTo>
                    <a:cubicBezTo>
                      <a:pt x="1149" y="178"/>
                      <a:pt x="1151" y="176"/>
                      <a:pt x="1152" y="175"/>
                    </a:cubicBezTo>
                    <a:cubicBezTo>
                      <a:pt x="1153" y="174"/>
                      <a:pt x="1155" y="173"/>
                      <a:pt x="1157" y="172"/>
                    </a:cubicBezTo>
                    <a:cubicBezTo>
                      <a:pt x="1159" y="172"/>
                      <a:pt x="1162" y="172"/>
                      <a:pt x="1164" y="171"/>
                    </a:cubicBezTo>
                    <a:cubicBezTo>
                      <a:pt x="1166" y="170"/>
                      <a:pt x="1169" y="170"/>
                      <a:pt x="1170" y="171"/>
                    </a:cubicBezTo>
                    <a:cubicBezTo>
                      <a:pt x="1171" y="172"/>
                      <a:pt x="1173" y="171"/>
                      <a:pt x="1174" y="170"/>
                    </a:cubicBezTo>
                    <a:cubicBezTo>
                      <a:pt x="1175" y="169"/>
                      <a:pt x="1177" y="169"/>
                      <a:pt x="1179" y="169"/>
                    </a:cubicBezTo>
                    <a:cubicBezTo>
                      <a:pt x="1180" y="170"/>
                      <a:pt x="1180" y="172"/>
                      <a:pt x="1178" y="173"/>
                    </a:cubicBezTo>
                    <a:cubicBezTo>
                      <a:pt x="1176" y="175"/>
                      <a:pt x="1176" y="176"/>
                      <a:pt x="1179" y="175"/>
                    </a:cubicBezTo>
                    <a:cubicBezTo>
                      <a:pt x="1181" y="174"/>
                      <a:pt x="1183" y="174"/>
                      <a:pt x="1184" y="175"/>
                    </a:cubicBezTo>
                    <a:cubicBezTo>
                      <a:pt x="1184" y="176"/>
                      <a:pt x="1183" y="177"/>
                      <a:pt x="1182" y="178"/>
                    </a:cubicBezTo>
                    <a:cubicBezTo>
                      <a:pt x="1181" y="180"/>
                      <a:pt x="1179" y="181"/>
                      <a:pt x="1179" y="182"/>
                    </a:cubicBezTo>
                    <a:cubicBezTo>
                      <a:pt x="1179" y="183"/>
                      <a:pt x="1180" y="184"/>
                      <a:pt x="1181" y="183"/>
                    </a:cubicBezTo>
                    <a:cubicBezTo>
                      <a:pt x="1182" y="183"/>
                      <a:pt x="1184" y="183"/>
                      <a:pt x="1185" y="184"/>
                    </a:cubicBezTo>
                    <a:cubicBezTo>
                      <a:pt x="1185" y="185"/>
                      <a:pt x="1187" y="186"/>
                      <a:pt x="1187" y="186"/>
                    </a:cubicBezTo>
                    <a:cubicBezTo>
                      <a:pt x="1188" y="187"/>
                      <a:pt x="1189" y="184"/>
                      <a:pt x="1189" y="181"/>
                    </a:cubicBezTo>
                    <a:cubicBezTo>
                      <a:pt x="1189" y="178"/>
                      <a:pt x="1190" y="175"/>
                      <a:pt x="1191" y="173"/>
                    </a:cubicBezTo>
                    <a:cubicBezTo>
                      <a:pt x="1191" y="171"/>
                      <a:pt x="1191" y="169"/>
                      <a:pt x="1190" y="168"/>
                    </a:cubicBezTo>
                    <a:cubicBezTo>
                      <a:pt x="1188" y="167"/>
                      <a:pt x="1187" y="165"/>
                      <a:pt x="1186" y="164"/>
                    </a:cubicBezTo>
                    <a:cubicBezTo>
                      <a:pt x="1185" y="162"/>
                      <a:pt x="1183" y="160"/>
                      <a:pt x="1182" y="159"/>
                    </a:cubicBezTo>
                    <a:cubicBezTo>
                      <a:pt x="1181" y="158"/>
                      <a:pt x="1178" y="157"/>
                      <a:pt x="1175" y="156"/>
                    </a:cubicBezTo>
                    <a:cubicBezTo>
                      <a:pt x="1173" y="156"/>
                      <a:pt x="1171" y="155"/>
                      <a:pt x="1170" y="154"/>
                    </a:cubicBezTo>
                    <a:cubicBezTo>
                      <a:pt x="1169" y="152"/>
                      <a:pt x="1168" y="150"/>
                      <a:pt x="1167" y="147"/>
                    </a:cubicBezTo>
                    <a:cubicBezTo>
                      <a:pt x="1166" y="145"/>
                      <a:pt x="1165" y="142"/>
                      <a:pt x="1165" y="140"/>
                    </a:cubicBezTo>
                    <a:cubicBezTo>
                      <a:pt x="1166" y="139"/>
                      <a:pt x="1167" y="136"/>
                      <a:pt x="1167" y="135"/>
                    </a:cubicBezTo>
                    <a:cubicBezTo>
                      <a:pt x="1168" y="134"/>
                      <a:pt x="1170" y="132"/>
                      <a:pt x="1172" y="131"/>
                    </a:cubicBezTo>
                    <a:cubicBezTo>
                      <a:pt x="1173" y="130"/>
                      <a:pt x="1175" y="127"/>
                      <a:pt x="1176" y="126"/>
                    </a:cubicBezTo>
                    <a:cubicBezTo>
                      <a:pt x="1177" y="124"/>
                      <a:pt x="1177" y="121"/>
                      <a:pt x="1177" y="119"/>
                    </a:cubicBezTo>
                    <a:cubicBezTo>
                      <a:pt x="1177" y="117"/>
                      <a:pt x="1176" y="114"/>
                      <a:pt x="1174" y="113"/>
                    </a:cubicBezTo>
                    <a:cubicBezTo>
                      <a:pt x="1173" y="111"/>
                      <a:pt x="1170" y="110"/>
                      <a:pt x="1169" y="110"/>
                    </a:cubicBezTo>
                    <a:cubicBezTo>
                      <a:pt x="1168" y="111"/>
                      <a:pt x="1164" y="111"/>
                      <a:pt x="1161" y="112"/>
                    </a:cubicBezTo>
                    <a:cubicBezTo>
                      <a:pt x="1158" y="112"/>
                      <a:pt x="1154" y="113"/>
                      <a:pt x="1152" y="114"/>
                    </a:cubicBezTo>
                    <a:cubicBezTo>
                      <a:pt x="1149" y="114"/>
                      <a:pt x="1146" y="114"/>
                      <a:pt x="1143" y="112"/>
                    </a:cubicBezTo>
                    <a:cubicBezTo>
                      <a:pt x="1141" y="111"/>
                      <a:pt x="1139" y="108"/>
                      <a:pt x="1138" y="106"/>
                    </a:cubicBezTo>
                    <a:cubicBezTo>
                      <a:pt x="1137" y="104"/>
                      <a:pt x="1136" y="101"/>
                      <a:pt x="1136" y="100"/>
                    </a:cubicBezTo>
                    <a:cubicBezTo>
                      <a:pt x="1135" y="98"/>
                      <a:pt x="1137" y="97"/>
                      <a:pt x="1138" y="96"/>
                    </a:cubicBezTo>
                    <a:cubicBezTo>
                      <a:pt x="1139" y="95"/>
                      <a:pt x="1141" y="93"/>
                      <a:pt x="1142" y="92"/>
                    </a:cubicBezTo>
                    <a:cubicBezTo>
                      <a:pt x="1142" y="90"/>
                      <a:pt x="1141" y="88"/>
                      <a:pt x="1139" y="88"/>
                    </a:cubicBezTo>
                    <a:cubicBezTo>
                      <a:pt x="1136" y="88"/>
                      <a:pt x="1133" y="88"/>
                      <a:pt x="1131" y="89"/>
                    </a:cubicBezTo>
                    <a:cubicBezTo>
                      <a:pt x="1130" y="90"/>
                      <a:pt x="1126" y="91"/>
                      <a:pt x="1124" y="91"/>
                    </a:cubicBezTo>
                    <a:cubicBezTo>
                      <a:pt x="1122" y="91"/>
                      <a:pt x="1119" y="92"/>
                      <a:pt x="1117" y="94"/>
                    </a:cubicBezTo>
                    <a:cubicBezTo>
                      <a:pt x="1114" y="96"/>
                      <a:pt x="1113" y="99"/>
                      <a:pt x="1112" y="99"/>
                    </a:cubicBezTo>
                    <a:cubicBezTo>
                      <a:pt x="1112" y="100"/>
                      <a:pt x="1114" y="100"/>
                      <a:pt x="1116" y="99"/>
                    </a:cubicBezTo>
                    <a:cubicBezTo>
                      <a:pt x="1118" y="99"/>
                      <a:pt x="1121" y="98"/>
                      <a:pt x="1121" y="98"/>
                    </a:cubicBezTo>
                    <a:cubicBezTo>
                      <a:pt x="1122" y="98"/>
                      <a:pt x="1122" y="100"/>
                      <a:pt x="1122" y="102"/>
                    </a:cubicBezTo>
                    <a:cubicBezTo>
                      <a:pt x="1121" y="104"/>
                      <a:pt x="1120" y="108"/>
                      <a:pt x="1119" y="110"/>
                    </a:cubicBezTo>
                    <a:cubicBezTo>
                      <a:pt x="1118" y="112"/>
                      <a:pt x="1117" y="115"/>
                      <a:pt x="1117" y="116"/>
                    </a:cubicBezTo>
                    <a:cubicBezTo>
                      <a:pt x="1117" y="117"/>
                      <a:pt x="1118" y="118"/>
                      <a:pt x="1120" y="118"/>
                    </a:cubicBezTo>
                    <a:cubicBezTo>
                      <a:pt x="1121" y="118"/>
                      <a:pt x="1122" y="117"/>
                      <a:pt x="1123" y="116"/>
                    </a:cubicBezTo>
                    <a:cubicBezTo>
                      <a:pt x="1124" y="115"/>
                      <a:pt x="1125" y="113"/>
                      <a:pt x="1127" y="111"/>
                    </a:cubicBezTo>
                    <a:cubicBezTo>
                      <a:pt x="1129" y="110"/>
                      <a:pt x="1130" y="108"/>
                      <a:pt x="1131" y="106"/>
                    </a:cubicBezTo>
                    <a:cubicBezTo>
                      <a:pt x="1132" y="105"/>
                      <a:pt x="1133" y="106"/>
                      <a:pt x="1134" y="109"/>
                    </a:cubicBezTo>
                    <a:cubicBezTo>
                      <a:pt x="1135" y="112"/>
                      <a:pt x="1137" y="115"/>
                      <a:pt x="1139" y="116"/>
                    </a:cubicBezTo>
                    <a:cubicBezTo>
                      <a:pt x="1141" y="116"/>
                      <a:pt x="1144" y="117"/>
                      <a:pt x="1146" y="118"/>
                    </a:cubicBezTo>
                    <a:cubicBezTo>
                      <a:pt x="1147" y="119"/>
                      <a:pt x="1149" y="119"/>
                      <a:pt x="1150" y="119"/>
                    </a:cubicBezTo>
                    <a:cubicBezTo>
                      <a:pt x="1151" y="118"/>
                      <a:pt x="1152" y="118"/>
                      <a:pt x="1153" y="118"/>
                    </a:cubicBezTo>
                    <a:cubicBezTo>
                      <a:pt x="1153" y="118"/>
                      <a:pt x="1154" y="120"/>
                      <a:pt x="1154" y="122"/>
                    </a:cubicBezTo>
                    <a:cubicBezTo>
                      <a:pt x="1155" y="124"/>
                      <a:pt x="1155" y="127"/>
                      <a:pt x="1155" y="128"/>
                    </a:cubicBezTo>
                    <a:cubicBezTo>
                      <a:pt x="1155" y="129"/>
                      <a:pt x="1155" y="131"/>
                      <a:pt x="1155" y="132"/>
                    </a:cubicBezTo>
                    <a:cubicBezTo>
                      <a:pt x="1155" y="133"/>
                      <a:pt x="1156" y="135"/>
                      <a:pt x="1157" y="136"/>
                    </a:cubicBezTo>
                    <a:cubicBezTo>
                      <a:pt x="1158" y="137"/>
                      <a:pt x="1160" y="139"/>
                      <a:pt x="1160" y="141"/>
                    </a:cubicBezTo>
                    <a:cubicBezTo>
                      <a:pt x="1160" y="142"/>
                      <a:pt x="1161" y="144"/>
                      <a:pt x="1162" y="145"/>
                    </a:cubicBezTo>
                    <a:cubicBezTo>
                      <a:pt x="1162" y="146"/>
                      <a:pt x="1162" y="147"/>
                      <a:pt x="1161" y="147"/>
                    </a:cubicBezTo>
                    <a:cubicBezTo>
                      <a:pt x="1161" y="148"/>
                      <a:pt x="1160" y="149"/>
                      <a:pt x="1160" y="150"/>
                    </a:cubicBezTo>
                    <a:cubicBezTo>
                      <a:pt x="1161" y="150"/>
                      <a:pt x="1160" y="151"/>
                      <a:pt x="1160" y="152"/>
                    </a:cubicBezTo>
                    <a:cubicBezTo>
                      <a:pt x="1160" y="153"/>
                      <a:pt x="1158" y="153"/>
                      <a:pt x="1157" y="153"/>
                    </a:cubicBezTo>
                    <a:cubicBezTo>
                      <a:pt x="1156" y="153"/>
                      <a:pt x="1154" y="152"/>
                      <a:pt x="1154" y="151"/>
                    </a:cubicBezTo>
                    <a:cubicBezTo>
                      <a:pt x="1153" y="150"/>
                      <a:pt x="1153" y="149"/>
                      <a:pt x="1154" y="148"/>
                    </a:cubicBezTo>
                    <a:cubicBezTo>
                      <a:pt x="1154" y="147"/>
                      <a:pt x="1154" y="145"/>
                      <a:pt x="1153" y="145"/>
                    </a:cubicBezTo>
                    <a:cubicBezTo>
                      <a:pt x="1152" y="144"/>
                      <a:pt x="1151" y="142"/>
                      <a:pt x="1152" y="140"/>
                    </a:cubicBezTo>
                    <a:cubicBezTo>
                      <a:pt x="1152" y="138"/>
                      <a:pt x="1152" y="137"/>
                      <a:pt x="1150" y="137"/>
                    </a:cubicBezTo>
                    <a:cubicBezTo>
                      <a:pt x="1149" y="137"/>
                      <a:pt x="1147" y="136"/>
                      <a:pt x="1145" y="135"/>
                    </a:cubicBezTo>
                    <a:cubicBezTo>
                      <a:pt x="1143" y="134"/>
                      <a:pt x="1142" y="132"/>
                      <a:pt x="1142" y="131"/>
                    </a:cubicBezTo>
                    <a:cubicBezTo>
                      <a:pt x="1142" y="130"/>
                      <a:pt x="1141" y="128"/>
                      <a:pt x="1140" y="127"/>
                    </a:cubicBezTo>
                    <a:cubicBezTo>
                      <a:pt x="1139" y="126"/>
                      <a:pt x="1137" y="126"/>
                      <a:pt x="1135" y="127"/>
                    </a:cubicBezTo>
                    <a:cubicBezTo>
                      <a:pt x="1134" y="128"/>
                      <a:pt x="1132" y="128"/>
                      <a:pt x="1132" y="125"/>
                    </a:cubicBezTo>
                    <a:cubicBezTo>
                      <a:pt x="1131" y="123"/>
                      <a:pt x="1131" y="120"/>
                      <a:pt x="1132" y="118"/>
                    </a:cubicBezTo>
                    <a:cubicBezTo>
                      <a:pt x="1132" y="116"/>
                      <a:pt x="1131" y="115"/>
                      <a:pt x="1129" y="117"/>
                    </a:cubicBezTo>
                    <a:cubicBezTo>
                      <a:pt x="1127" y="119"/>
                      <a:pt x="1126" y="122"/>
                      <a:pt x="1125" y="125"/>
                    </a:cubicBezTo>
                    <a:cubicBezTo>
                      <a:pt x="1125" y="127"/>
                      <a:pt x="1124" y="128"/>
                      <a:pt x="1123" y="127"/>
                    </a:cubicBezTo>
                    <a:cubicBezTo>
                      <a:pt x="1123" y="125"/>
                      <a:pt x="1121" y="123"/>
                      <a:pt x="1119" y="123"/>
                    </a:cubicBezTo>
                    <a:cubicBezTo>
                      <a:pt x="1118" y="122"/>
                      <a:pt x="1115" y="122"/>
                      <a:pt x="1113" y="122"/>
                    </a:cubicBezTo>
                    <a:cubicBezTo>
                      <a:pt x="1111" y="122"/>
                      <a:pt x="1108" y="123"/>
                      <a:pt x="1106" y="123"/>
                    </a:cubicBezTo>
                    <a:cubicBezTo>
                      <a:pt x="1104" y="123"/>
                      <a:pt x="1103" y="124"/>
                      <a:pt x="1104" y="125"/>
                    </a:cubicBezTo>
                    <a:cubicBezTo>
                      <a:pt x="1104" y="126"/>
                      <a:pt x="1105" y="129"/>
                      <a:pt x="1106" y="130"/>
                    </a:cubicBezTo>
                    <a:cubicBezTo>
                      <a:pt x="1107" y="131"/>
                      <a:pt x="1109" y="133"/>
                      <a:pt x="1111" y="133"/>
                    </a:cubicBezTo>
                    <a:cubicBezTo>
                      <a:pt x="1114" y="134"/>
                      <a:pt x="1115" y="135"/>
                      <a:pt x="1115" y="136"/>
                    </a:cubicBezTo>
                    <a:cubicBezTo>
                      <a:pt x="1115" y="137"/>
                      <a:pt x="1116" y="139"/>
                      <a:pt x="1118" y="140"/>
                    </a:cubicBezTo>
                    <a:cubicBezTo>
                      <a:pt x="1119" y="141"/>
                      <a:pt x="1119" y="142"/>
                      <a:pt x="1117" y="142"/>
                    </a:cubicBezTo>
                    <a:cubicBezTo>
                      <a:pt x="1116" y="143"/>
                      <a:pt x="1113" y="144"/>
                      <a:pt x="1111" y="145"/>
                    </a:cubicBezTo>
                    <a:cubicBezTo>
                      <a:pt x="1109" y="146"/>
                      <a:pt x="1107" y="149"/>
                      <a:pt x="1106" y="151"/>
                    </a:cubicBezTo>
                    <a:cubicBezTo>
                      <a:pt x="1106" y="152"/>
                      <a:pt x="1107" y="154"/>
                      <a:pt x="1109" y="154"/>
                    </a:cubicBezTo>
                    <a:cubicBezTo>
                      <a:pt x="1111" y="153"/>
                      <a:pt x="1113" y="156"/>
                      <a:pt x="1115" y="159"/>
                    </a:cubicBezTo>
                    <a:cubicBezTo>
                      <a:pt x="1117" y="162"/>
                      <a:pt x="1118" y="164"/>
                      <a:pt x="1117" y="165"/>
                    </a:cubicBezTo>
                    <a:cubicBezTo>
                      <a:pt x="1116" y="165"/>
                      <a:pt x="1115" y="165"/>
                      <a:pt x="1113" y="165"/>
                    </a:cubicBezTo>
                    <a:close/>
                    <a:moveTo>
                      <a:pt x="279" y="327"/>
                    </a:moveTo>
                    <a:cubicBezTo>
                      <a:pt x="281" y="326"/>
                      <a:pt x="284" y="325"/>
                      <a:pt x="285" y="325"/>
                    </a:cubicBezTo>
                    <a:cubicBezTo>
                      <a:pt x="287" y="325"/>
                      <a:pt x="290" y="325"/>
                      <a:pt x="293" y="325"/>
                    </a:cubicBezTo>
                    <a:cubicBezTo>
                      <a:pt x="295" y="325"/>
                      <a:pt x="296" y="324"/>
                      <a:pt x="294" y="323"/>
                    </a:cubicBezTo>
                    <a:cubicBezTo>
                      <a:pt x="293" y="321"/>
                      <a:pt x="291" y="320"/>
                      <a:pt x="289" y="321"/>
                    </a:cubicBezTo>
                    <a:cubicBezTo>
                      <a:pt x="287" y="321"/>
                      <a:pt x="285" y="321"/>
                      <a:pt x="283" y="321"/>
                    </a:cubicBezTo>
                    <a:cubicBezTo>
                      <a:pt x="282" y="321"/>
                      <a:pt x="280" y="322"/>
                      <a:pt x="279" y="322"/>
                    </a:cubicBezTo>
                    <a:cubicBezTo>
                      <a:pt x="279" y="322"/>
                      <a:pt x="277" y="323"/>
                      <a:pt x="275" y="324"/>
                    </a:cubicBezTo>
                    <a:cubicBezTo>
                      <a:pt x="274" y="325"/>
                      <a:pt x="274" y="326"/>
                      <a:pt x="275" y="328"/>
                    </a:cubicBezTo>
                    <a:cubicBezTo>
                      <a:pt x="276" y="329"/>
                      <a:pt x="278" y="329"/>
                      <a:pt x="279" y="327"/>
                    </a:cubicBezTo>
                    <a:close/>
                    <a:moveTo>
                      <a:pt x="310" y="322"/>
                    </a:moveTo>
                    <a:cubicBezTo>
                      <a:pt x="313" y="322"/>
                      <a:pt x="317" y="322"/>
                      <a:pt x="318" y="321"/>
                    </a:cubicBezTo>
                    <a:cubicBezTo>
                      <a:pt x="320" y="321"/>
                      <a:pt x="321" y="320"/>
                      <a:pt x="321" y="320"/>
                    </a:cubicBezTo>
                    <a:cubicBezTo>
                      <a:pt x="321" y="319"/>
                      <a:pt x="320" y="319"/>
                      <a:pt x="318" y="319"/>
                    </a:cubicBezTo>
                    <a:cubicBezTo>
                      <a:pt x="316" y="319"/>
                      <a:pt x="313" y="318"/>
                      <a:pt x="312" y="318"/>
                    </a:cubicBezTo>
                    <a:cubicBezTo>
                      <a:pt x="310" y="317"/>
                      <a:pt x="308" y="317"/>
                      <a:pt x="307" y="317"/>
                    </a:cubicBezTo>
                    <a:cubicBezTo>
                      <a:pt x="306" y="318"/>
                      <a:pt x="305" y="319"/>
                      <a:pt x="305" y="320"/>
                    </a:cubicBezTo>
                    <a:cubicBezTo>
                      <a:pt x="304" y="321"/>
                      <a:pt x="307" y="322"/>
                      <a:pt x="310" y="322"/>
                    </a:cubicBezTo>
                    <a:close/>
                    <a:moveTo>
                      <a:pt x="337" y="318"/>
                    </a:moveTo>
                    <a:cubicBezTo>
                      <a:pt x="339" y="319"/>
                      <a:pt x="342" y="319"/>
                      <a:pt x="343" y="319"/>
                    </a:cubicBezTo>
                    <a:cubicBezTo>
                      <a:pt x="345" y="319"/>
                      <a:pt x="345" y="318"/>
                      <a:pt x="343" y="317"/>
                    </a:cubicBezTo>
                    <a:cubicBezTo>
                      <a:pt x="342" y="316"/>
                      <a:pt x="339" y="315"/>
                      <a:pt x="338" y="314"/>
                    </a:cubicBezTo>
                    <a:cubicBezTo>
                      <a:pt x="336" y="314"/>
                      <a:pt x="335" y="315"/>
                      <a:pt x="335" y="316"/>
                    </a:cubicBezTo>
                    <a:cubicBezTo>
                      <a:pt x="334" y="317"/>
                      <a:pt x="335" y="318"/>
                      <a:pt x="337" y="318"/>
                    </a:cubicBezTo>
                    <a:close/>
                    <a:moveTo>
                      <a:pt x="373" y="335"/>
                    </a:moveTo>
                    <a:cubicBezTo>
                      <a:pt x="374" y="335"/>
                      <a:pt x="376" y="333"/>
                      <a:pt x="377" y="333"/>
                    </a:cubicBezTo>
                    <a:cubicBezTo>
                      <a:pt x="378" y="332"/>
                      <a:pt x="378" y="331"/>
                      <a:pt x="377" y="330"/>
                    </a:cubicBezTo>
                    <a:cubicBezTo>
                      <a:pt x="375" y="330"/>
                      <a:pt x="373" y="330"/>
                      <a:pt x="373" y="331"/>
                    </a:cubicBezTo>
                    <a:cubicBezTo>
                      <a:pt x="372" y="331"/>
                      <a:pt x="371" y="333"/>
                      <a:pt x="371" y="334"/>
                    </a:cubicBezTo>
                    <a:cubicBezTo>
                      <a:pt x="371" y="336"/>
                      <a:pt x="372" y="336"/>
                      <a:pt x="373" y="335"/>
                    </a:cubicBezTo>
                    <a:close/>
                    <a:moveTo>
                      <a:pt x="161" y="364"/>
                    </a:moveTo>
                    <a:cubicBezTo>
                      <a:pt x="163" y="364"/>
                      <a:pt x="165" y="363"/>
                      <a:pt x="164" y="363"/>
                    </a:cubicBezTo>
                    <a:cubicBezTo>
                      <a:pt x="164" y="362"/>
                      <a:pt x="164" y="361"/>
                      <a:pt x="165" y="360"/>
                    </a:cubicBezTo>
                    <a:cubicBezTo>
                      <a:pt x="166" y="359"/>
                      <a:pt x="168" y="358"/>
                      <a:pt x="169" y="357"/>
                    </a:cubicBezTo>
                    <a:cubicBezTo>
                      <a:pt x="171" y="357"/>
                      <a:pt x="171" y="355"/>
                      <a:pt x="169" y="354"/>
                    </a:cubicBezTo>
                    <a:cubicBezTo>
                      <a:pt x="168" y="353"/>
                      <a:pt x="165" y="352"/>
                      <a:pt x="163" y="353"/>
                    </a:cubicBezTo>
                    <a:cubicBezTo>
                      <a:pt x="160" y="354"/>
                      <a:pt x="157" y="355"/>
                      <a:pt x="155" y="356"/>
                    </a:cubicBezTo>
                    <a:cubicBezTo>
                      <a:pt x="153" y="357"/>
                      <a:pt x="151" y="358"/>
                      <a:pt x="152" y="359"/>
                    </a:cubicBezTo>
                    <a:cubicBezTo>
                      <a:pt x="152" y="360"/>
                      <a:pt x="153" y="362"/>
                      <a:pt x="154" y="363"/>
                    </a:cubicBezTo>
                    <a:cubicBezTo>
                      <a:pt x="155" y="364"/>
                      <a:pt x="158" y="365"/>
                      <a:pt x="161" y="364"/>
                    </a:cubicBezTo>
                    <a:close/>
                    <a:moveTo>
                      <a:pt x="189" y="350"/>
                    </a:moveTo>
                    <a:cubicBezTo>
                      <a:pt x="190" y="349"/>
                      <a:pt x="190" y="348"/>
                      <a:pt x="189" y="347"/>
                    </a:cubicBezTo>
                    <a:cubicBezTo>
                      <a:pt x="188" y="346"/>
                      <a:pt x="186" y="345"/>
                      <a:pt x="185" y="346"/>
                    </a:cubicBezTo>
                    <a:cubicBezTo>
                      <a:pt x="184" y="346"/>
                      <a:pt x="184" y="348"/>
                      <a:pt x="185" y="349"/>
                    </a:cubicBezTo>
                    <a:cubicBezTo>
                      <a:pt x="186" y="350"/>
                      <a:pt x="188" y="350"/>
                      <a:pt x="189" y="350"/>
                    </a:cubicBezTo>
                    <a:close/>
                    <a:moveTo>
                      <a:pt x="182" y="358"/>
                    </a:moveTo>
                    <a:cubicBezTo>
                      <a:pt x="183" y="358"/>
                      <a:pt x="184" y="358"/>
                      <a:pt x="183" y="357"/>
                    </a:cubicBezTo>
                    <a:cubicBezTo>
                      <a:pt x="182" y="356"/>
                      <a:pt x="182" y="357"/>
                      <a:pt x="181" y="357"/>
                    </a:cubicBezTo>
                    <a:cubicBezTo>
                      <a:pt x="181" y="358"/>
                      <a:pt x="181" y="359"/>
                      <a:pt x="182" y="358"/>
                    </a:cubicBezTo>
                    <a:close/>
                    <a:moveTo>
                      <a:pt x="200" y="340"/>
                    </a:moveTo>
                    <a:cubicBezTo>
                      <a:pt x="203" y="340"/>
                      <a:pt x="208" y="339"/>
                      <a:pt x="211" y="339"/>
                    </a:cubicBezTo>
                    <a:cubicBezTo>
                      <a:pt x="214" y="339"/>
                      <a:pt x="215" y="338"/>
                      <a:pt x="213" y="338"/>
                    </a:cubicBezTo>
                    <a:cubicBezTo>
                      <a:pt x="212" y="337"/>
                      <a:pt x="209" y="337"/>
                      <a:pt x="207" y="337"/>
                    </a:cubicBezTo>
                    <a:cubicBezTo>
                      <a:pt x="205" y="337"/>
                      <a:pt x="202" y="337"/>
                      <a:pt x="199" y="337"/>
                    </a:cubicBezTo>
                    <a:cubicBezTo>
                      <a:pt x="197" y="338"/>
                      <a:pt x="193" y="338"/>
                      <a:pt x="191" y="339"/>
                    </a:cubicBezTo>
                    <a:cubicBezTo>
                      <a:pt x="189" y="340"/>
                      <a:pt x="189" y="340"/>
                      <a:pt x="191" y="340"/>
                    </a:cubicBezTo>
                    <a:cubicBezTo>
                      <a:pt x="194" y="341"/>
                      <a:pt x="198" y="340"/>
                      <a:pt x="200" y="340"/>
                    </a:cubicBezTo>
                    <a:close/>
                    <a:moveTo>
                      <a:pt x="231" y="333"/>
                    </a:moveTo>
                    <a:cubicBezTo>
                      <a:pt x="233" y="333"/>
                      <a:pt x="236" y="334"/>
                      <a:pt x="239" y="334"/>
                    </a:cubicBezTo>
                    <a:cubicBezTo>
                      <a:pt x="241" y="334"/>
                      <a:pt x="244" y="334"/>
                      <a:pt x="246" y="333"/>
                    </a:cubicBezTo>
                    <a:cubicBezTo>
                      <a:pt x="248" y="332"/>
                      <a:pt x="250" y="330"/>
                      <a:pt x="251" y="330"/>
                    </a:cubicBezTo>
                    <a:cubicBezTo>
                      <a:pt x="252" y="330"/>
                      <a:pt x="252" y="329"/>
                      <a:pt x="249" y="329"/>
                    </a:cubicBezTo>
                    <a:cubicBezTo>
                      <a:pt x="247" y="328"/>
                      <a:pt x="243" y="328"/>
                      <a:pt x="240" y="328"/>
                    </a:cubicBezTo>
                    <a:cubicBezTo>
                      <a:pt x="234" y="328"/>
                      <a:pt x="234" y="328"/>
                      <a:pt x="234" y="328"/>
                    </a:cubicBezTo>
                    <a:cubicBezTo>
                      <a:pt x="233" y="328"/>
                      <a:pt x="231" y="329"/>
                      <a:pt x="229" y="331"/>
                    </a:cubicBezTo>
                    <a:cubicBezTo>
                      <a:pt x="228" y="332"/>
                      <a:pt x="228" y="333"/>
                      <a:pt x="231" y="333"/>
                    </a:cubicBezTo>
                    <a:close/>
                    <a:moveTo>
                      <a:pt x="263" y="330"/>
                    </a:moveTo>
                    <a:cubicBezTo>
                      <a:pt x="265" y="330"/>
                      <a:pt x="266" y="329"/>
                      <a:pt x="266" y="329"/>
                    </a:cubicBezTo>
                    <a:cubicBezTo>
                      <a:pt x="266" y="328"/>
                      <a:pt x="265" y="327"/>
                      <a:pt x="265" y="327"/>
                    </a:cubicBezTo>
                    <a:cubicBezTo>
                      <a:pt x="264" y="327"/>
                      <a:pt x="263" y="328"/>
                      <a:pt x="262" y="328"/>
                    </a:cubicBezTo>
                    <a:cubicBezTo>
                      <a:pt x="261" y="329"/>
                      <a:pt x="262" y="329"/>
                      <a:pt x="263" y="330"/>
                    </a:cubicBezTo>
                    <a:close/>
                  </a:path>
                </a:pathLst>
              </a:custGeom>
              <a:solidFill>
                <a:schemeClr val="tx2"/>
              </a:solidFill>
              <a:ln w="1016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5">
              <a:extLst>
                <a:ext uri="{FF2B5EF4-FFF2-40B4-BE49-F238E27FC236}">
                  <a16:creationId xmlns:a16="http://schemas.microsoft.com/office/drawing/2014/main" xmlns="" id="{798DAB5C-485E-4EE3-AE67-2BDF084CD4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02" y="228"/>
              <a:ext cx="2860" cy="3912"/>
              <a:chOff x="1340" y="288"/>
              <a:chExt cx="2860" cy="3912"/>
            </a:xfrm>
          </p:grpSpPr>
          <p:sp>
            <p:nvSpPr>
              <p:cNvPr id="13" name="AutoShape 116">
                <a:extLst>
                  <a:ext uri="{FF2B5EF4-FFF2-40B4-BE49-F238E27FC236}">
                    <a16:creationId xmlns:a16="http://schemas.microsoft.com/office/drawing/2014/main" xmlns="" id="{55ED1DF7-CB32-4FB9-808A-A62B963B0A5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44" y="288"/>
                <a:ext cx="2856" cy="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17">
                <a:extLst>
                  <a:ext uri="{FF2B5EF4-FFF2-40B4-BE49-F238E27FC236}">
                    <a16:creationId xmlns:a16="http://schemas.microsoft.com/office/drawing/2014/main" xmlns="" id="{E985127B-F1F7-4E42-AE86-7650C4BC5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0" y="288"/>
                <a:ext cx="2858" cy="3910"/>
              </a:xfrm>
              <a:custGeom>
                <a:avLst/>
                <a:gdLst/>
                <a:ahLst/>
                <a:cxnLst>
                  <a:cxn ang="0">
                    <a:pos x="1356" y="783"/>
                  </a:cxn>
                  <a:cxn ang="0">
                    <a:pos x="1343" y="613"/>
                  </a:cxn>
                  <a:cxn ang="0">
                    <a:pos x="1303" y="425"/>
                  </a:cxn>
                  <a:cxn ang="0">
                    <a:pos x="1214" y="279"/>
                  </a:cxn>
                  <a:cxn ang="0">
                    <a:pos x="1132" y="210"/>
                  </a:cxn>
                  <a:cxn ang="0">
                    <a:pos x="1042" y="168"/>
                  </a:cxn>
                  <a:cxn ang="0">
                    <a:pos x="1019" y="166"/>
                  </a:cxn>
                  <a:cxn ang="0">
                    <a:pos x="971" y="200"/>
                  </a:cxn>
                  <a:cxn ang="0">
                    <a:pos x="884" y="244"/>
                  </a:cxn>
                  <a:cxn ang="0">
                    <a:pos x="775" y="274"/>
                  </a:cxn>
                  <a:cxn ang="0">
                    <a:pos x="733" y="177"/>
                  </a:cxn>
                  <a:cxn ang="0">
                    <a:pos x="649" y="135"/>
                  </a:cxn>
                  <a:cxn ang="0">
                    <a:pos x="577" y="60"/>
                  </a:cxn>
                  <a:cxn ang="0">
                    <a:pos x="412" y="35"/>
                  </a:cxn>
                  <a:cxn ang="0">
                    <a:pos x="436" y="46"/>
                  </a:cxn>
                  <a:cxn ang="0">
                    <a:pos x="490" y="149"/>
                  </a:cxn>
                  <a:cxn ang="0">
                    <a:pos x="492" y="190"/>
                  </a:cxn>
                  <a:cxn ang="0">
                    <a:pos x="525" y="294"/>
                  </a:cxn>
                  <a:cxn ang="0">
                    <a:pos x="515" y="302"/>
                  </a:cxn>
                  <a:cxn ang="0">
                    <a:pos x="425" y="425"/>
                  </a:cxn>
                  <a:cxn ang="0">
                    <a:pos x="367" y="402"/>
                  </a:cxn>
                  <a:cxn ang="0">
                    <a:pos x="221" y="359"/>
                  </a:cxn>
                  <a:cxn ang="0">
                    <a:pos x="222" y="529"/>
                  </a:cxn>
                  <a:cxn ang="0">
                    <a:pos x="196" y="697"/>
                  </a:cxn>
                  <a:cxn ang="0">
                    <a:pos x="76" y="788"/>
                  </a:cxn>
                  <a:cxn ang="0">
                    <a:pos x="59" y="888"/>
                  </a:cxn>
                  <a:cxn ang="0">
                    <a:pos x="26" y="1022"/>
                  </a:cxn>
                  <a:cxn ang="0">
                    <a:pos x="67" y="1137"/>
                  </a:cxn>
                  <a:cxn ang="0">
                    <a:pos x="60" y="1296"/>
                  </a:cxn>
                  <a:cxn ang="0">
                    <a:pos x="92" y="1417"/>
                  </a:cxn>
                  <a:cxn ang="0">
                    <a:pos x="205" y="1481"/>
                  </a:cxn>
                  <a:cxn ang="0">
                    <a:pos x="338" y="1551"/>
                  </a:cxn>
                  <a:cxn ang="0">
                    <a:pos x="247" y="1727"/>
                  </a:cxn>
                  <a:cxn ang="0">
                    <a:pos x="288" y="1869"/>
                  </a:cxn>
                  <a:cxn ang="0">
                    <a:pos x="415" y="1856"/>
                  </a:cxn>
                  <a:cxn ang="0">
                    <a:pos x="443" y="1851"/>
                  </a:cxn>
                  <a:cxn ang="0">
                    <a:pos x="616" y="1884"/>
                  </a:cxn>
                  <a:cxn ang="0">
                    <a:pos x="717" y="1922"/>
                  </a:cxn>
                  <a:cxn ang="0">
                    <a:pos x="825" y="1921"/>
                  </a:cxn>
                  <a:cxn ang="0">
                    <a:pos x="1011" y="1857"/>
                  </a:cxn>
                  <a:cxn ang="0">
                    <a:pos x="1152" y="1883"/>
                  </a:cxn>
                  <a:cxn ang="0">
                    <a:pos x="1110" y="1725"/>
                  </a:cxn>
                  <a:cxn ang="0">
                    <a:pos x="1255" y="1627"/>
                  </a:cxn>
                  <a:cxn ang="0">
                    <a:pos x="1159" y="1472"/>
                  </a:cxn>
                  <a:cxn ang="0">
                    <a:pos x="1035" y="1321"/>
                  </a:cxn>
                  <a:cxn ang="0">
                    <a:pos x="982" y="1188"/>
                  </a:cxn>
                  <a:cxn ang="0">
                    <a:pos x="1102" y="1158"/>
                  </a:cxn>
                  <a:cxn ang="0">
                    <a:pos x="1229" y="1077"/>
                  </a:cxn>
                  <a:cxn ang="0">
                    <a:pos x="1329" y="995"/>
                  </a:cxn>
                  <a:cxn ang="0">
                    <a:pos x="1422" y="947"/>
                  </a:cxn>
                  <a:cxn ang="0">
                    <a:pos x="1222" y="257"/>
                  </a:cxn>
                  <a:cxn ang="0">
                    <a:pos x="1244" y="251"/>
                  </a:cxn>
                  <a:cxn ang="0">
                    <a:pos x="410" y="111"/>
                  </a:cxn>
                  <a:cxn ang="0">
                    <a:pos x="829" y="149"/>
                  </a:cxn>
                  <a:cxn ang="0">
                    <a:pos x="1094" y="121"/>
                  </a:cxn>
                  <a:cxn ang="0">
                    <a:pos x="1164" y="171"/>
                  </a:cxn>
                  <a:cxn ang="0">
                    <a:pos x="1161" y="112"/>
                  </a:cxn>
                  <a:cxn ang="0">
                    <a:pos x="1155" y="128"/>
                  </a:cxn>
                  <a:cxn ang="0">
                    <a:pos x="1106" y="130"/>
                  </a:cxn>
                  <a:cxn ang="0">
                    <a:pos x="305" y="320"/>
                  </a:cxn>
                  <a:cxn ang="0">
                    <a:pos x="185" y="349"/>
                  </a:cxn>
                  <a:cxn ang="0">
                    <a:pos x="263" y="330"/>
                  </a:cxn>
                </a:cxnLst>
                <a:rect l="0" t="0" r="r" b="b"/>
                <a:pathLst>
                  <a:path w="1426" h="1952">
                    <a:moveTo>
                      <a:pt x="1424" y="939"/>
                    </a:moveTo>
                    <a:cubicBezTo>
                      <a:pt x="1425" y="936"/>
                      <a:pt x="1426" y="932"/>
                      <a:pt x="1426" y="930"/>
                    </a:cubicBezTo>
                    <a:cubicBezTo>
                      <a:pt x="1426" y="928"/>
                      <a:pt x="1425" y="925"/>
                      <a:pt x="1423" y="922"/>
                    </a:cubicBezTo>
                    <a:cubicBezTo>
                      <a:pt x="1421" y="920"/>
                      <a:pt x="1419" y="916"/>
                      <a:pt x="1417" y="914"/>
                    </a:cubicBezTo>
                    <a:cubicBezTo>
                      <a:pt x="1416" y="912"/>
                      <a:pt x="1415" y="909"/>
                      <a:pt x="1415" y="907"/>
                    </a:cubicBezTo>
                    <a:cubicBezTo>
                      <a:pt x="1415" y="905"/>
                      <a:pt x="1415" y="902"/>
                      <a:pt x="1414" y="901"/>
                    </a:cubicBezTo>
                    <a:cubicBezTo>
                      <a:pt x="1413" y="899"/>
                      <a:pt x="1413" y="896"/>
                      <a:pt x="1413" y="894"/>
                    </a:cubicBezTo>
                    <a:cubicBezTo>
                      <a:pt x="1413" y="888"/>
                      <a:pt x="1413" y="888"/>
                      <a:pt x="1413" y="888"/>
                    </a:cubicBezTo>
                    <a:cubicBezTo>
                      <a:pt x="1413" y="887"/>
                      <a:pt x="1412" y="885"/>
                      <a:pt x="1411" y="883"/>
                    </a:cubicBezTo>
                    <a:cubicBezTo>
                      <a:pt x="1411" y="882"/>
                      <a:pt x="1408" y="879"/>
                      <a:pt x="1405" y="878"/>
                    </a:cubicBezTo>
                    <a:cubicBezTo>
                      <a:pt x="1403" y="877"/>
                      <a:pt x="1399" y="875"/>
                      <a:pt x="1398" y="876"/>
                    </a:cubicBezTo>
                    <a:cubicBezTo>
                      <a:pt x="1396" y="876"/>
                      <a:pt x="1393" y="874"/>
                      <a:pt x="1391" y="873"/>
                    </a:cubicBezTo>
                    <a:cubicBezTo>
                      <a:pt x="1388" y="871"/>
                      <a:pt x="1385" y="869"/>
                      <a:pt x="1383" y="869"/>
                    </a:cubicBezTo>
                    <a:cubicBezTo>
                      <a:pt x="1381" y="869"/>
                      <a:pt x="1378" y="869"/>
                      <a:pt x="1377" y="868"/>
                    </a:cubicBezTo>
                    <a:cubicBezTo>
                      <a:pt x="1376" y="867"/>
                      <a:pt x="1375" y="864"/>
                      <a:pt x="1374" y="862"/>
                    </a:cubicBezTo>
                    <a:cubicBezTo>
                      <a:pt x="1374" y="860"/>
                      <a:pt x="1373" y="858"/>
                      <a:pt x="1373" y="858"/>
                    </a:cubicBezTo>
                    <a:cubicBezTo>
                      <a:pt x="1373" y="858"/>
                      <a:pt x="1374" y="856"/>
                      <a:pt x="1375" y="853"/>
                    </a:cubicBezTo>
                    <a:cubicBezTo>
                      <a:pt x="1376" y="851"/>
                      <a:pt x="1377" y="847"/>
                      <a:pt x="1376" y="844"/>
                    </a:cubicBezTo>
                    <a:cubicBezTo>
                      <a:pt x="1376" y="842"/>
                      <a:pt x="1376" y="838"/>
                      <a:pt x="1376" y="836"/>
                    </a:cubicBezTo>
                    <a:cubicBezTo>
                      <a:pt x="1376" y="833"/>
                      <a:pt x="1375" y="830"/>
                      <a:pt x="1373" y="829"/>
                    </a:cubicBezTo>
                    <a:cubicBezTo>
                      <a:pt x="1371" y="828"/>
                      <a:pt x="1369" y="826"/>
                      <a:pt x="1367" y="825"/>
                    </a:cubicBezTo>
                    <a:cubicBezTo>
                      <a:pt x="1365" y="823"/>
                      <a:pt x="1363" y="820"/>
                      <a:pt x="1363" y="818"/>
                    </a:cubicBezTo>
                    <a:cubicBezTo>
                      <a:pt x="1362" y="816"/>
                      <a:pt x="1361" y="812"/>
                      <a:pt x="1360" y="808"/>
                    </a:cubicBezTo>
                    <a:cubicBezTo>
                      <a:pt x="1358" y="804"/>
                      <a:pt x="1356" y="801"/>
                      <a:pt x="1354" y="800"/>
                    </a:cubicBezTo>
                    <a:cubicBezTo>
                      <a:pt x="1353" y="799"/>
                      <a:pt x="1351" y="797"/>
                      <a:pt x="1350" y="796"/>
                    </a:cubicBezTo>
                    <a:cubicBezTo>
                      <a:pt x="1350" y="794"/>
                      <a:pt x="1350" y="791"/>
                      <a:pt x="1351" y="790"/>
                    </a:cubicBezTo>
                    <a:cubicBezTo>
                      <a:pt x="1352" y="789"/>
                      <a:pt x="1355" y="785"/>
                      <a:pt x="1356" y="783"/>
                    </a:cubicBezTo>
                    <a:cubicBezTo>
                      <a:pt x="1358" y="781"/>
                      <a:pt x="1360" y="777"/>
                      <a:pt x="1362" y="775"/>
                    </a:cubicBezTo>
                    <a:cubicBezTo>
                      <a:pt x="1363" y="773"/>
                      <a:pt x="1365" y="769"/>
                      <a:pt x="1365" y="767"/>
                    </a:cubicBezTo>
                    <a:cubicBezTo>
                      <a:pt x="1366" y="765"/>
                      <a:pt x="1366" y="761"/>
                      <a:pt x="1365" y="760"/>
                    </a:cubicBezTo>
                    <a:cubicBezTo>
                      <a:pt x="1365" y="758"/>
                      <a:pt x="1365" y="754"/>
                      <a:pt x="1365" y="752"/>
                    </a:cubicBezTo>
                    <a:cubicBezTo>
                      <a:pt x="1366" y="749"/>
                      <a:pt x="1367" y="745"/>
                      <a:pt x="1368" y="744"/>
                    </a:cubicBezTo>
                    <a:cubicBezTo>
                      <a:pt x="1369" y="742"/>
                      <a:pt x="1369" y="738"/>
                      <a:pt x="1370" y="736"/>
                    </a:cubicBezTo>
                    <a:cubicBezTo>
                      <a:pt x="1370" y="733"/>
                      <a:pt x="1370" y="731"/>
                      <a:pt x="1370" y="731"/>
                    </a:cubicBezTo>
                    <a:cubicBezTo>
                      <a:pt x="1370" y="731"/>
                      <a:pt x="1369" y="730"/>
                      <a:pt x="1367" y="729"/>
                    </a:cubicBezTo>
                    <a:cubicBezTo>
                      <a:pt x="1366" y="728"/>
                      <a:pt x="1364" y="727"/>
                      <a:pt x="1362" y="726"/>
                    </a:cubicBezTo>
                    <a:cubicBezTo>
                      <a:pt x="1361" y="725"/>
                      <a:pt x="1360" y="722"/>
                      <a:pt x="1360" y="720"/>
                    </a:cubicBezTo>
                    <a:cubicBezTo>
                      <a:pt x="1359" y="718"/>
                      <a:pt x="1360" y="715"/>
                      <a:pt x="1361" y="712"/>
                    </a:cubicBezTo>
                    <a:cubicBezTo>
                      <a:pt x="1362" y="710"/>
                      <a:pt x="1362" y="707"/>
                      <a:pt x="1361" y="705"/>
                    </a:cubicBezTo>
                    <a:cubicBezTo>
                      <a:pt x="1360" y="703"/>
                      <a:pt x="1360" y="701"/>
                      <a:pt x="1361" y="699"/>
                    </a:cubicBezTo>
                    <a:cubicBezTo>
                      <a:pt x="1361" y="697"/>
                      <a:pt x="1362" y="694"/>
                      <a:pt x="1362" y="691"/>
                    </a:cubicBezTo>
                    <a:cubicBezTo>
                      <a:pt x="1362" y="689"/>
                      <a:pt x="1360" y="686"/>
                      <a:pt x="1357" y="686"/>
                    </a:cubicBezTo>
                    <a:cubicBezTo>
                      <a:pt x="1355" y="685"/>
                      <a:pt x="1350" y="684"/>
                      <a:pt x="1348" y="683"/>
                    </a:cubicBezTo>
                    <a:cubicBezTo>
                      <a:pt x="1345" y="682"/>
                      <a:pt x="1342" y="679"/>
                      <a:pt x="1342" y="677"/>
                    </a:cubicBezTo>
                    <a:cubicBezTo>
                      <a:pt x="1342" y="675"/>
                      <a:pt x="1340" y="671"/>
                      <a:pt x="1339" y="668"/>
                    </a:cubicBezTo>
                    <a:cubicBezTo>
                      <a:pt x="1338" y="665"/>
                      <a:pt x="1337" y="662"/>
                      <a:pt x="1336" y="659"/>
                    </a:cubicBezTo>
                    <a:cubicBezTo>
                      <a:pt x="1335" y="657"/>
                      <a:pt x="1333" y="654"/>
                      <a:pt x="1332" y="653"/>
                    </a:cubicBezTo>
                    <a:cubicBezTo>
                      <a:pt x="1331" y="652"/>
                      <a:pt x="1332" y="650"/>
                      <a:pt x="1333" y="648"/>
                    </a:cubicBezTo>
                    <a:cubicBezTo>
                      <a:pt x="1334" y="646"/>
                      <a:pt x="1336" y="643"/>
                      <a:pt x="1337" y="642"/>
                    </a:cubicBezTo>
                    <a:cubicBezTo>
                      <a:pt x="1338" y="641"/>
                      <a:pt x="1340" y="638"/>
                      <a:pt x="1341" y="637"/>
                    </a:cubicBezTo>
                    <a:cubicBezTo>
                      <a:pt x="1342" y="636"/>
                      <a:pt x="1344" y="633"/>
                      <a:pt x="1345" y="631"/>
                    </a:cubicBezTo>
                    <a:cubicBezTo>
                      <a:pt x="1346" y="629"/>
                      <a:pt x="1346" y="626"/>
                      <a:pt x="1345" y="625"/>
                    </a:cubicBezTo>
                    <a:cubicBezTo>
                      <a:pt x="1344" y="624"/>
                      <a:pt x="1343" y="622"/>
                      <a:pt x="1342" y="620"/>
                    </a:cubicBezTo>
                    <a:cubicBezTo>
                      <a:pt x="1342" y="618"/>
                      <a:pt x="1342" y="615"/>
                      <a:pt x="1343" y="613"/>
                    </a:cubicBezTo>
                    <a:cubicBezTo>
                      <a:pt x="1343" y="611"/>
                      <a:pt x="1344" y="609"/>
                      <a:pt x="1344" y="607"/>
                    </a:cubicBezTo>
                    <a:cubicBezTo>
                      <a:pt x="1344" y="606"/>
                      <a:pt x="1345" y="605"/>
                      <a:pt x="1345" y="605"/>
                    </a:cubicBezTo>
                    <a:cubicBezTo>
                      <a:pt x="1345" y="605"/>
                      <a:pt x="1343" y="603"/>
                      <a:pt x="1341" y="601"/>
                    </a:cubicBezTo>
                    <a:cubicBezTo>
                      <a:pt x="1338" y="599"/>
                      <a:pt x="1334" y="597"/>
                      <a:pt x="1331" y="595"/>
                    </a:cubicBezTo>
                    <a:cubicBezTo>
                      <a:pt x="1328" y="594"/>
                      <a:pt x="1324" y="591"/>
                      <a:pt x="1321" y="590"/>
                    </a:cubicBezTo>
                    <a:cubicBezTo>
                      <a:pt x="1319" y="588"/>
                      <a:pt x="1316" y="585"/>
                      <a:pt x="1314" y="582"/>
                    </a:cubicBezTo>
                    <a:cubicBezTo>
                      <a:pt x="1312" y="579"/>
                      <a:pt x="1308" y="575"/>
                      <a:pt x="1306" y="572"/>
                    </a:cubicBezTo>
                    <a:cubicBezTo>
                      <a:pt x="1304" y="570"/>
                      <a:pt x="1301" y="567"/>
                      <a:pt x="1298" y="566"/>
                    </a:cubicBezTo>
                    <a:cubicBezTo>
                      <a:pt x="1296" y="565"/>
                      <a:pt x="1293" y="563"/>
                      <a:pt x="1291" y="561"/>
                    </a:cubicBezTo>
                    <a:cubicBezTo>
                      <a:pt x="1289" y="560"/>
                      <a:pt x="1286" y="557"/>
                      <a:pt x="1283" y="554"/>
                    </a:cubicBezTo>
                    <a:cubicBezTo>
                      <a:pt x="1281" y="552"/>
                      <a:pt x="1276" y="549"/>
                      <a:pt x="1273" y="549"/>
                    </a:cubicBezTo>
                    <a:cubicBezTo>
                      <a:pt x="1269" y="548"/>
                      <a:pt x="1267" y="546"/>
                      <a:pt x="1267" y="544"/>
                    </a:cubicBezTo>
                    <a:cubicBezTo>
                      <a:pt x="1267" y="542"/>
                      <a:pt x="1268" y="539"/>
                      <a:pt x="1269" y="537"/>
                    </a:cubicBezTo>
                    <a:cubicBezTo>
                      <a:pt x="1270" y="536"/>
                      <a:pt x="1270" y="532"/>
                      <a:pt x="1269" y="529"/>
                    </a:cubicBezTo>
                    <a:cubicBezTo>
                      <a:pt x="1269" y="526"/>
                      <a:pt x="1268" y="521"/>
                      <a:pt x="1267" y="519"/>
                    </a:cubicBezTo>
                    <a:cubicBezTo>
                      <a:pt x="1267" y="517"/>
                      <a:pt x="1269" y="513"/>
                      <a:pt x="1273" y="510"/>
                    </a:cubicBezTo>
                    <a:cubicBezTo>
                      <a:pt x="1276" y="508"/>
                      <a:pt x="1280" y="504"/>
                      <a:pt x="1282" y="502"/>
                    </a:cubicBezTo>
                    <a:cubicBezTo>
                      <a:pt x="1284" y="500"/>
                      <a:pt x="1288" y="497"/>
                      <a:pt x="1291" y="495"/>
                    </a:cubicBezTo>
                    <a:cubicBezTo>
                      <a:pt x="1293" y="493"/>
                      <a:pt x="1296" y="488"/>
                      <a:pt x="1297" y="484"/>
                    </a:cubicBezTo>
                    <a:cubicBezTo>
                      <a:pt x="1298" y="480"/>
                      <a:pt x="1299" y="474"/>
                      <a:pt x="1300" y="471"/>
                    </a:cubicBezTo>
                    <a:cubicBezTo>
                      <a:pt x="1300" y="467"/>
                      <a:pt x="1300" y="463"/>
                      <a:pt x="1299" y="461"/>
                    </a:cubicBezTo>
                    <a:cubicBezTo>
                      <a:pt x="1299" y="459"/>
                      <a:pt x="1298" y="457"/>
                      <a:pt x="1299" y="455"/>
                    </a:cubicBezTo>
                    <a:cubicBezTo>
                      <a:pt x="1300" y="454"/>
                      <a:pt x="1301" y="452"/>
                      <a:pt x="1302" y="450"/>
                    </a:cubicBezTo>
                    <a:cubicBezTo>
                      <a:pt x="1303" y="449"/>
                      <a:pt x="1303" y="448"/>
                      <a:pt x="1303" y="448"/>
                    </a:cubicBezTo>
                    <a:cubicBezTo>
                      <a:pt x="1303" y="448"/>
                      <a:pt x="1304" y="445"/>
                      <a:pt x="1306" y="442"/>
                    </a:cubicBezTo>
                    <a:cubicBezTo>
                      <a:pt x="1307" y="439"/>
                      <a:pt x="1307" y="435"/>
                      <a:pt x="1306" y="433"/>
                    </a:cubicBezTo>
                    <a:cubicBezTo>
                      <a:pt x="1304" y="432"/>
                      <a:pt x="1303" y="428"/>
                      <a:pt x="1303" y="425"/>
                    </a:cubicBezTo>
                    <a:cubicBezTo>
                      <a:pt x="1302" y="422"/>
                      <a:pt x="1302" y="419"/>
                      <a:pt x="1302" y="419"/>
                    </a:cubicBezTo>
                    <a:cubicBezTo>
                      <a:pt x="1302" y="419"/>
                      <a:pt x="1301" y="416"/>
                      <a:pt x="1299" y="412"/>
                    </a:cubicBezTo>
                    <a:cubicBezTo>
                      <a:pt x="1298" y="408"/>
                      <a:pt x="1296" y="402"/>
                      <a:pt x="1295" y="398"/>
                    </a:cubicBezTo>
                    <a:cubicBezTo>
                      <a:pt x="1295" y="394"/>
                      <a:pt x="1293" y="389"/>
                      <a:pt x="1293" y="386"/>
                    </a:cubicBezTo>
                    <a:cubicBezTo>
                      <a:pt x="1292" y="384"/>
                      <a:pt x="1290" y="378"/>
                      <a:pt x="1287" y="374"/>
                    </a:cubicBezTo>
                    <a:cubicBezTo>
                      <a:pt x="1285" y="370"/>
                      <a:pt x="1284" y="363"/>
                      <a:pt x="1284" y="358"/>
                    </a:cubicBezTo>
                    <a:cubicBezTo>
                      <a:pt x="1284" y="353"/>
                      <a:pt x="1284" y="348"/>
                      <a:pt x="1283" y="347"/>
                    </a:cubicBezTo>
                    <a:cubicBezTo>
                      <a:pt x="1282" y="345"/>
                      <a:pt x="1280" y="342"/>
                      <a:pt x="1280" y="339"/>
                    </a:cubicBezTo>
                    <a:cubicBezTo>
                      <a:pt x="1279" y="337"/>
                      <a:pt x="1278" y="333"/>
                      <a:pt x="1278" y="331"/>
                    </a:cubicBezTo>
                    <a:cubicBezTo>
                      <a:pt x="1277" y="329"/>
                      <a:pt x="1277" y="328"/>
                      <a:pt x="1277" y="328"/>
                    </a:cubicBezTo>
                    <a:cubicBezTo>
                      <a:pt x="1277" y="328"/>
                      <a:pt x="1275" y="328"/>
                      <a:pt x="1274" y="328"/>
                    </a:cubicBezTo>
                    <a:cubicBezTo>
                      <a:pt x="1272" y="328"/>
                      <a:pt x="1270" y="327"/>
                      <a:pt x="1269" y="327"/>
                    </a:cubicBezTo>
                    <a:cubicBezTo>
                      <a:pt x="1268" y="326"/>
                      <a:pt x="1268" y="324"/>
                      <a:pt x="1269" y="323"/>
                    </a:cubicBezTo>
                    <a:cubicBezTo>
                      <a:pt x="1271" y="322"/>
                      <a:pt x="1272" y="319"/>
                      <a:pt x="1272" y="318"/>
                    </a:cubicBezTo>
                    <a:cubicBezTo>
                      <a:pt x="1272" y="317"/>
                      <a:pt x="1271" y="314"/>
                      <a:pt x="1270" y="313"/>
                    </a:cubicBezTo>
                    <a:cubicBezTo>
                      <a:pt x="1269" y="312"/>
                      <a:pt x="1268" y="313"/>
                      <a:pt x="1267" y="315"/>
                    </a:cubicBezTo>
                    <a:cubicBezTo>
                      <a:pt x="1266" y="316"/>
                      <a:pt x="1263" y="318"/>
                      <a:pt x="1261" y="318"/>
                    </a:cubicBezTo>
                    <a:cubicBezTo>
                      <a:pt x="1259" y="317"/>
                      <a:pt x="1255" y="318"/>
                      <a:pt x="1252" y="318"/>
                    </a:cubicBezTo>
                    <a:cubicBezTo>
                      <a:pt x="1249" y="318"/>
                      <a:pt x="1244" y="317"/>
                      <a:pt x="1241" y="315"/>
                    </a:cubicBezTo>
                    <a:cubicBezTo>
                      <a:pt x="1237" y="312"/>
                      <a:pt x="1233" y="311"/>
                      <a:pt x="1231" y="311"/>
                    </a:cubicBezTo>
                    <a:cubicBezTo>
                      <a:pt x="1229" y="311"/>
                      <a:pt x="1227" y="309"/>
                      <a:pt x="1225" y="308"/>
                    </a:cubicBezTo>
                    <a:cubicBezTo>
                      <a:pt x="1223" y="307"/>
                      <a:pt x="1221" y="304"/>
                      <a:pt x="1219" y="302"/>
                    </a:cubicBezTo>
                    <a:cubicBezTo>
                      <a:pt x="1217" y="301"/>
                      <a:pt x="1215" y="298"/>
                      <a:pt x="1213" y="297"/>
                    </a:cubicBezTo>
                    <a:cubicBezTo>
                      <a:pt x="1211" y="296"/>
                      <a:pt x="1209" y="294"/>
                      <a:pt x="1208" y="293"/>
                    </a:cubicBezTo>
                    <a:cubicBezTo>
                      <a:pt x="1206" y="293"/>
                      <a:pt x="1206" y="291"/>
                      <a:pt x="1206" y="289"/>
                    </a:cubicBezTo>
                    <a:cubicBezTo>
                      <a:pt x="1207" y="288"/>
                      <a:pt x="1208" y="286"/>
                      <a:pt x="1209" y="284"/>
                    </a:cubicBezTo>
                    <a:cubicBezTo>
                      <a:pt x="1210" y="283"/>
                      <a:pt x="1213" y="281"/>
                      <a:pt x="1214" y="279"/>
                    </a:cubicBezTo>
                    <a:cubicBezTo>
                      <a:pt x="1215" y="278"/>
                      <a:pt x="1217" y="276"/>
                      <a:pt x="1218" y="275"/>
                    </a:cubicBezTo>
                    <a:cubicBezTo>
                      <a:pt x="1218" y="274"/>
                      <a:pt x="1218" y="272"/>
                      <a:pt x="1217" y="271"/>
                    </a:cubicBezTo>
                    <a:cubicBezTo>
                      <a:pt x="1216" y="270"/>
                      <a:pt x="1214" y="268"/>
                      <a:pt x="1213" y="268"/>
                    </a:cubicBezTo>
                    <a:cubicBezTo>
                      <a:pt x="1212" y="268"/>
                      <a:pt x="1211" y="266"/>
                      <a:pt x="1210" y="264"/>
                    </a:cubicBezTo>
                    <a:cubicBezTo>
                      <a:pt x="1210" y="262"/>
                      <a:pt x="1207" y="258"/>
                      <a:pt x="1204" y="257"/>
                    </a:cubicBezTo>
                    <a:cubicBezTo>
                      <a:pt x="1201" y="255"/>
                      <a:pt x="1198" y="252"/>
                      <a:pt x="1197" y="250"/>
                    </a:cubicBezTo>
                    <a:cubicBezTo>
                      <a:pt x="1196" y="249"/>
                      <a:pt x="1195" y="247"/>
                      <a:pt x="1196" y="247"/>
                    </a:cubicBezTo>
                    <a:cubicBezTo>
                      <a:pt x="1197" y="247"/>
                      <a:pt x="1198" y="245"/>
                      <a:pt x="1198" y="244"/>
                    </a:cubicBezTo>
                    <a:cubicBezTo>
                      <a:pt x="1198" y="243"/>
                      <a:pt x="1199" y="239"/>
                      <a:pt x="1200" y="237"/>
                    </a:cubicBezTo>
                    <a:cubicBezTo>
                      <a:pt x="1201" y="235"/>
                      <a:pt x="1201" y="231"/>
                      <a:pt x="1200" y="230"/>
                    </a:cubicBezTo>
                    <a:cubicBezTo>
                      <a:pt x="1199" y="228"/>
                      <a:pt x="1197" y="226"/>
                      <a:pt x="1195" y="224"/>
                    </a:cubicBezTo>
                    <a:cubicBezTo>
                      <a:pt x="1193" y="223"/>
                      <a:pt x="1190" y="221"/>
                      <a:pt x="1189" y="220"/>
                    </a:cubicBezTo>
                    <a:cubicBezTo>
                      <a:pt x="1188" y="219"/>
                      <a:pt x="1187" y="218"/>
                      <a:pt x="1187" y="216"/>
                    </a:cubicBezTo>
                    <a:cubicBezTo>
                      <a:pt x="1187" y="215"/>
                      <a:pt x="1186" y="215"/>
                      <a:pt x="1185" y="216"/>
                    </a:cubicBezTo>
                    <a:cubicBezTo>
                      <a:pt x="1183" y="217"/>
                      <a:pt x="1180" y="218"/>
                      <a:pt x="1178" y="220"/>
                    </a:cubicBezTo>
                    <a:cubicBezTo>
                      <a:pt x="1176" y="221"/>
                      <a:pt x="1173" y="222"/>
                      <a:pt x="1171" y="223"/>
                    </a:cubicBezTo>
                    <a:cubicBezTo>
                      <a:pt x="1170" y="223"/>
                      <a:pt x="1166" y="224"/>
                      <a:pt x="1164" y="224"/>
                    </a:cubicBezTo>
                    <a:cubicBezTo>
                      <a:pt x="1161" y="224"/>
                      <a:pt x="1159" y="226"/>
                      <a:pt x="1158" y="227"/>
                    </a:cubicBezTo>
                    <a:cubicBezTo>
                      <a:pt x="1157" y="228"/>
                      <a:pt x="1157" y="230"/>
                      <a:pt x="1157" y="232"/>
                    </a:cubicBezTo>
                    <a:cubicBezTo>
                      <a:pt x="1158" y="234"/>
                      <a:pt x="1157" y="235"/>
                      <a:pt x="1156" y="235"/>
                    </a:cubicBezTo>
                    <a:cubicBezTo>
                      <a:pt x="1155" y="235"/>
                      <a:pt x="1153" y="234"/>
                      <a:pt x="1152" y="234"/>
                    </a:cubicBezTo>
                    <a:cubicBezTo>
                      <a:pt x="1151" y="233"/>
                      <a:pt x="1149" y="230"/>
                      <a:pt x="1149" y="228"/>
                    </a:cubicBezTo>
                    <a:cubicBezTo>
                      <a:pt x="1148" y="225"/>
                      <a:pt x="1146" y="223"/>
                      <a:pt x="1145" y="223"/>
                    </a:cubicBezTo>
                    <a:cubicBezTo>
                      <a:pt x="1144" y="223"/>
                      <a:pt x="1143" y="221"/>
                      <a:pt x="1143" y="219"/>
                    </a:cubicBezTo>
                    <a:cubicBezTo>
                      <a:pt x="1143" y="217"/>
                      <a:pt x="1141" y="215"/>
                      <a:pt x="1138" y="215"/>
                    </a:cubicBezTo>
                    <a:cubicBezTo>
                      <a:pt x="1135" y="215"/>
                      <a:pt x="1133" y="214"/>
                      <a:pt x="1133" y="213"/>
                    </a:cubicBezTo>
                    <a:cubicBezTo>
                      <a:pt x="1133" y="211"/>
                      <a:pt x="1132" y="210"/>
                      <a:pt x="1132" y="210"/>
                    </a:cubicBezTo>
                    <a:cubicBezTo>
                      <a:pt x="1131" y="209"/>
                      <a:pt x="1130" y="208"/>
                      <a:pt x="1129" y="207"/>
                    </a:cubicBezTo>
                    <a:cubicBezTo>
                      <a:pt x="1128" y="206"/>
                      <a:pt x="1126" y="203"/>
                      <a:pt x="1125" y="202"/>
                    </a:cubicBezTo>
                    <a:cubicBezTo>
                      <a:pt x="1124" y="200"/>
                      <a:pt x="1121" y="199"/>
                      <a:pt x="1120" y="199"/>
                    </a:cubicBezTo>
                    <a:cubicBezTo>
                      <a:pt x="1118" y="199"/>
                      <a:pt x="1116" y="199"/>
                      <a:pt x="1115" y="198"/>
                    </a:cubicBezTo>
                    <a:cubicBezTo>
                      <a:pt x="1115" y="197"/>
                      <a:pt x="1112" y="196"/>
                      <a:pt x="1110" y="195"/>
                    </a:cubicBezTo>
                    <a:cubicBezTo>
                      <a:pt x="1108" y="194"/>
                      <a:pt x="1104" y="193"/>
                      <a:pt x="1102" y="192"/>
                    </a:cubicBezTo>
                    <a:cubicBezTo>
                      <a:pt x="1100" y="191"/>
                      <a:pt x="1098" y="189"/>
                      <a:pt x="1098" y="187"/>
                    </a:cubicBezTo>
                    <a:cubicBezTo>
                      <a:pt x="1098" y="184"/>
                      <a:pt x="1096" y="181"/>
                      <a:pt x="1095" y="179"/>
                    </a:cubicBezTo>
                    <a:cubicBezTo>
                      <a:pt x="1094" y="176"/>
                      <a:pt x="1093" y="173"/>
                      <a:pt x="1094" y="171"/>
                    </a:cubicBezTo>
                    <a:cubicBezTo>
                      <a:pt x="1094" y="169"/>
                      <a:pt x="1094" y="166"/>
                      <a:pt x="1094" y="165"/>
                    </a:cubicBezTo>
                    <a:cubicBezTo>
                      <a:pt x="1093" y="164"/>
                      <a:pt x="1091" y="163"/>
                      <a:pt x="1090" y="163"/>
                    </a:cubicBezTo>
                    <a:cubicBezTo>
                      <a:pt x="1089" y="163"/>
                      <a:pt x="1087" y="162"/>
                      <a:pt x="1086" y="161"/>
                    </a:cubicBezTo>
                    <a:cubicBezTo>
                      <a:pt x="1086" y="160"/>
                      <a:pt x="1085" y="157"/>
                      <a:pt x="1085" y="155"/>
                    </a:cubicBezTo>
                    <a:cubicBezTo>
                      <a:pt x="1085" y="153"/>
                      <a:pt x="1085" y="152"/>
                      <a:pt x="1085" y="151"/>
                    </a:cubicBezTo>
                    <a:cubicBezTo>
                      <a:pt x="1084" y="150"/>
                      <a:pt x="1083" y="151"/>
                      <a:pt x="1081" y="152"/>
                    </a:cubicBezTo>
                    <a:cubicBezTo>
                      <a:pt x="1080" y="153"/>
                      <a:pt x="1077" y="155"/>
                      <a:pt x="1075" y="156"/>
                    </a:cubicBezTo>
                    <a:cubicBezTo>
                      <a:pt x="1072" y="157"/>
                      <a:pt x="1070" y="160"/>
                      <a:pt x="1069" y="161"/>
                    </a:cubicBezTo>
                    <a:cubicBezTo>
                      <a:pt x="1068" y="162"/>
                      <a:pt x="1067" y="164"/>
                      <a:pt x="1066" y="165"/>
                    </a:cubicBezTo>
                    <a:cubicBezTo>
                      <a:pt x="1066" y="166"/>
                      <a:pt x="1065" y="168"/>
                      <a:pt x="1063" y="170"/>
                    </a:cubicBezTo>
                    <a:cubicBezTo>
                      <a:pt x="1062" y="171"/>
                      <a:pt x="1060" y="172"/>
                      <a:pt x="1059" y="172"/>
                    </a:cubicBezTo>
                    <a:cubicBezTo>
                      <a:pt x="1058" y="172"/>
                      <a:pt x="1056" y="172"/>
                      <a:pt x="1055" y="171"/>
                    </a:cubicBezTo>
                    <a:cubicBezTo>
                      <a:pt x="1054" y="171"/>
                      <a:pt x="1053" y="170"/>
                      <a:pt x="1053" y="169"/>
                    </a:cubicBezTo>
                    <a:cubicBezTo>
                      <a:pt x="1053" y="168"/>
                      <a:pt x="1053" y="166"/>
                      <a:pt x="1052" y="166"/>
                    </a:cubicBezTo>
                    <a:cubicBezTo>
                      <a:pt x="1051" y="166"/>
                      <a:pt x="1050" y="166"/>
                      <a:pt x="1049" y="167"/>
                    </a:cubicBezTo>
                    <a:cubicBezTo>
                      <a:pt x="1048" y="168"/>
                      <a:pt x="1047" y="168"/>
                      <a:pt x="1047" y="168"/>
                    </a:cubicBezTo>
                    <a:cubicBezTo>
                      <a:pt x="1046" y="168"/>
                      <a:pt x="1045" y="168"/>
                      <a:pt x="1044" y="168"/>
                    </a:cubicBezTo>
                    <a:cubicBezTo>
                      <a:pt x="1043" y="169"/>
                      <a:pt x="1042" y="169"/>
                      <a:pt x="1042" y="168"/>
                    </a:cubicBezTo>
                    <a:cubicBezTo>
                      <a:pt x="1041" y="167"/>
                      <a:pt x="1040" y="166"/>
                      <a:pt x="1039" y="166"/>
                    </a:cubicBezTo>
                    <a:cubicBezTo>
                      <a:pt x="1038" y="166"/>
                      <a:pt x="1038" y="165"/>
                      <a:pt x="1039" y="164"/>
                    </a:cubicBezTo>
                    <a:cubicBezTo>
                      <a:pt x="1039" y="162"/>
                      <a:pt x="1039" y="162"/>
                      <a:pt x="1038" y="162"/>
                    </a:cubicBezTo>
                    <a:cubicBezTo>
                      <a:pt x="1037" y="162"/>
                      <a:pt x="1036" y="164"/>
                      <a:pt x="1034" y="165"/>
                    </a:cubicBezTo>
                    <a:cubicBezTo>
                      <a:pt x="1033" y="166"/>
                      <a:pt x="1030" y="168"/>
                      <a:pt x="1028" y="170"/>
                    </a:cubicBezTo>
                    <a:cubicBezTo>
                      <a:pt x="1026" y="171"/>
                      <a:pt x="1024" y="172"/>
                      <a:pt x="1023" y="171"/>
                    </a:cubicBezTo>
                    <a:cubicBezTo>
                      <a:pt x="1023" y="170"/>
                      <a:pt x="1022" y="170"/>
                      <a:pt x="1021" y="170"/>
                    </a:cubicBezTo>
                    <a:cubicBezTo>
                      <a:pt x="1020" y="170"/>
                      <a:pt x="1019" y="171"/>
                      <a:pt x="1018" y="172"/>
                    </a:cubicBezTo>
                    <a:cubicBezTo>
                      <a:pt x="1018" y="173"/>
                      <a:pt x="1017" y="175"/>
                      <a:pt x="1016" y="176"/>
                    </a:cubicBezTo>
                    <a:cubicBezTo>
                      <a:pt x="1014" y="177"/>
                      <a:pt x="1012" y="178"/>
                      <a:pt x="1010" y="179"/>
                    </a:cubicBezTo>
                    <a:cubicBezTo>
                      <a:pt x="1009" y="180"/>
                      <a:pt x="1007" y="183"/>
                      <a:pt x="1007" y="184"/>
                    </a:cubicBezTo>
                    <a:cubicBezTo>
                      <a:pt x="1007" y="185"/>
                      <a:pt x="1005" y="187"/>
                      <a:pt x="1004" y="188"/>
                    </a:cubicBezTo>
                    <a:cubicBezTo>
                      <a:pt x="1003" y="189"/>
                      <a:pt x="1001" y="190"/>
                      <a:pt x="1000" y="191"/>
                    </a:cubicBezTo>
                    <a:cubicBezTo>
                      <a:pt x="999" y="192"/>
                      <a:pt x="999" y="195"/>
                      <a:pt x="1000" y="196"/>
                    </a:cubicBezTo>
                    <a:cubicBezTo>
                      <a:pt x="1001" y="198"/>
                      <a:pt x="1001" y="200"/>
                      <a:pt x="1000" y="200"/>
                    </a:cubicBezTo>
                    <a:cubicBezTo>
                      <a:pt x="1000" y="201"/>
                      <a:pt x="998" y="201"/>
                      <a:pt x="997" y="200"/>
                    </a:cubicBezTo>
                    <a:cubicBezTo>
                      <a:pt x="996" y="200"/>
                      <a:pt x="995" y="198"/>
                      <a:pt x="994" y="197"/>
                    </a:cubicBezTo>
                    <a:cubicBezTo>
                      <a:pt x="994" y="195"/>
                      <a:pt x="993" y="193"/>
                      <a:pt x="992" y="191"/>
                    </a:cubicBezTo>
                    <a:cubicBezTo>
                      <a:pt x="992" y="190"/>
                      <a:pt x="992" y="188"/>
                      <a:pt x="993" y="186"/>
                    </a:cubicBezTo>
                    <a:cubicBezTo>
                      <a:pt x="994" y="185"/>
                      <a:pt x="995" y="183"/>
                      <a:pt x="995" y="181"/>
                    </a:cubicBezTo>
                    <a:cubicBezTo>
                      <a:pt x="996" y="179"/>
                      <a:pt x="997" y="178"/>
                      <a:pt x="997" y="177"/>
                    </a:cubicBezTo>
                    <a:cubicBezTo>
                      <a:pt x="998" y="177"/>
                      <a:pt x="999" y="175"/>
                      <a:pt x="999" y="173"/>
                    </a:cubicBezTo>
                    <a:cubicBezTo>
                      <a:pt x="999" y="171"/>
                      <a:pt x="1000" y="169"/>
                      <a:pt x="1002" y="168"/>
                    </a:cubicBezTo>
                    <a:cubicBezTo>
                      <a:pt x="1003" y="167"/>
                      <a:pt x="1005" y="167"/>
                      <a:pt x="1006" y="167"/>
                    </a:cubicBezTo>
                    <a:cubicBezTo>
                      <a:pt x="1007" y="167"/>
                      <a:pt x="1009" y="167"/>
                      <a:pt x="1010" y="168"/>
                    </a:cubicBezTo>
                    <a:cubicBezTo>
                      <a:pt x="1012" y="169"/>
                      <a:pt x="1014" y="169"/>
                      <a:pt x="1015" y="168"/>
                    </a:cubicBezTo>
                    <a:cubicBezTo>
                      <a:pt x="1016" y="167"/>
                      <a:pt x="1018" y="166"/>
                      <a:pt x="1019" y="166"/>
                    </a:cubicBezTo>
                    <a:cubicBezTo>
                      <a:pt x="1021" y="166"/>
                      <a:pt x="1022" y="165"/>
                      <a:pt x="1022" y="164"/>
                    </a:cubicBezTo>
                    <a:cubicBezTo>
                      <a:pt x="1022" y="162"/>
                      <a:pt x="1023" y="161"/>
                      <a:pt x="1024" y="161"/>
                    </a:cubicBezTo>
                    <a:cubicBezTo>
                      <a:pt x="1025" y="160"/>
                      <a:pt x="1027" y="159"/>
                      <a:pt x="1028" y="159"/>
                    </a:cubicBezTo>
                    <a:cubicBezTo>
                      <a:pt x="1029" y="158"/>
                      <a:pt x="1030" y="158"/>
                      <a:pt x="1031" y="158"/>
                    </a:cubicBezTo>
                    <a:cubicBezTo>
                      <a:pt x="1032" y="159"/>
                      <a:pt x="1034" y="158"/>
                      <a:pt x="1035" y="157"/>
                    </a:cubicBezTo>
                    <a:cubicBezTo>
                      <a:pt x="1037" y="155"/>
                      <a:pt x="1039" y="154"/>
                      <a:pt x="1040" y="155"/>
                    </a:cubicBezTo>
                    <a:cubicBezTo>
                      <a:pt x="1042" y="155"/>
                      <a:pt x="1043" y="156"/>
                      <a:pt x="1044" y="157"/>
                    </a:cubicBezTo>
                    <a:cubicBezTo>
                      <a:pt x="1045" y="157"/>
                      <a:pt x="1046" y="158"/>
                      <a:pt x="1047" y="158"/>
                    </a:cubicBezTo>
                    <a:cubicBezTo>
                      <a:pt x="1048" y="157"/>
                      <a:pt x="1050" y="158"/>
                      <a:pt x="1052" y="158"/>
                    </a:cubicBezTo>
                    <a:cubicBezTo>
                      <a:pt x="1053" y="158"/>
                      <a:pt x="1055" y="158"/>
                      <a:pt x="1057" y="158"/>
                    </a:cubicBezTo>
                    <a:cubicBezTo>
                      <a:pt x="1058" y="157"/>
                      <a:pt x="1061" y="157"/>
                      <a:pt x="1063" y="157"/>
                    </a:cubicBezTo>
                    <a:cubicBezTo>
                      <a:pt x="1065" y="157"/>
                      <a:pt x="1067" y="156"/>
                      <a:pt x="1068" y="155"/>
                    </a:cubicBezTo>
                    <a:cubicBezTo>
                      <a:pt x="1069" y="154"/>
                      <a:pt x="1069" y="153"/>
                      <a:pt x="1068" y="152"/>
                    </a:cubicBezTo>
                    <a:cubicBezTo>
                      <a:pt x="1067" y="151"/>
                      <a:pt x="1065" y="151"/>
                      <a:pt x="1063" y="151"/>
                    </a:cubicBezTo>
                    <a:cubicBezTo>
                      <a:pt x="1040" y="151"/>
                      <a:pt x="1040" y="151"/>
                      <a:pt x="1040" y="151"/>
                    </a:cubicBezTo>
                    <a:cubicBezTo>
                      <a:pt x="1036" y="151"/>
                      <a:pt x="1031" y="151"/>
                      <a:pt x="1029" y="150"/>
                    </a:cubicBezTo>
                    <a:cubicBezTo>
                      <a:pt x="1027" y="150"/>
                      <a:pt x="1023" y="150"/>
                      <a:pt x="1021" y="149"/>
                    </a:cubicBezTo>
                    <a:cubicBezTo>
                      <a:pt x="1018" y="148"/>
                      <a:pt x="1016" y="147"/>
                      <a:pt x="1015" y="145"/>
                    </a:cubicBezTo>
                    <a:cubicBezTo>
                      <a:pt x="1015" y="144"/>
                      <a:pt x="1013" y="144"/>
                      <a:pt x="1011" y="145"/>
                    </a:cubicBezTo>
                    <a:cubicBezTo>
                      <a:pt x="1009" y="146"/>
                      <a:pt x="1007" y="149"/>
                      <a:pt x="1006" y="150"/>
                    </a:cubicBezTo>
                    <a:cubicBezTo>
                      <a:pt x="1006" y="151"/>
                      <a:pt x="1005" y="155"/>
                      <a:pt x="1004" y="158"/>
                    </a:cubicBezTo>
                    <a:cubicBezTo>
                      <a:pt x="1003" y="160"/>
                      <a:pt x="1001" y="164"/>
                      <a:pt x="1000" y="165"/>
                    </a:cubicBezTo>
                    <a:cubicBezTo>
                      <a:pt x="998" y="167"/>
                      <a:pt x="997" y="169"/>
                      <a:pt x="997" y="170"/>
                    </a:cubicBezTo>
                    <a:cubicBezTo>
                      <a:pt x="996" y="172"/>
                      <a:pt x="995" y="175"/>
                      <a:pt x="993" y="178"/>
                    </a:cubicBezTo>
                    <a:cubicBezTo>
                      <a:pt x="991" y="181"/>
                      <a:pt x="989" y="185"/>
                      <a:pt x="988" y="187"/>
                    </a:cubicBezTo>
                    <a:cubicBezTo>
                      <a:pt x="986" y="190"/>
                      <a:pt x="983" y="193"/>
                      <a:pt x="981" y="194"/>
                    </a:cubicBezTo>
                    <a:cubicBezTo>
                      <a:pt x="979" y="195"/>
                      <a:pt x="974" y="198"/>
                      <a:pt x="971" y="200"/>
                    </a:cubicBezTo>
                    <a:cubicBezTo>
                      <a:pt x="967" y="202"/>
                      <a:pt x="964" y="206"/>
                      <a:pt x="962" y="209"/>
                    </a:cubicBezTo>
                    <a:cubicBezTo>
                      <a:pt x="961" y="212"/>
                      <a:pt x="959" y="216"/>
                      <a:pt x="958" y="217"/>
                    </a:cubicBezTo>
                    <a:cubicBezTo>
                      <a:pt x="956" y="218"/>
                      <a:pt x="956" y="220"/>
                      <a:pt x="956" y="221"/>
                    </a:cubicBezTo>
                    <a:cubicBezTo>
                      <a:pt x="957" y="223"/>
                      <a:pt x="956" y="225"/>
                      <a:pt x="955" y="226"/>
                    </a:cubicBezTo>
                    <a:cubicBezTo>
                      <a:pt x="954" y="227"/>
                      <a:pt x="953" y="231"/>
                      <a:pt x="953" y="234"/>
                    </a:cubicBezTo>
                    <a:cubicBezTo>
                      <a:pt x="953" y="238"/>
                      <a:pt x="953" y="238"/>
                      <a:pt x="952" y="235"/>
                    </a:cubicBezTo>
                    <a:cubicBezTo>
                      <a:pt x="951" y="232"/>
                      <a:pt x="950" y="228"/>
                      <a:pt x="951" y="225"/>
                    </a:cubicBezTo>
                    <a:cubicBezTo>
                      <a:pt x="952" y="223"/>
                      <a:pt x="950" y="220"/>
                      <a:pt x="948" y="220"/>
                    </a:cubicBezTo>
                    <a:cubicBezTo>
                      <a:pt x="946" y="219"/>
                      <a:pt x="944" y="219"/>
                      <a:pt x="942" y="219"/>
                    </a:cubicBezTo>
                    <a:cubicBezTo>
                      <a:pt x="941" y="220"/>
                      <a:pt x="938" y="221"/>
                      <a:pt x="935" y="222"/>
                    </a:cubicBezTo>
                    <a:cubicBezTo>
                      <a:pt x="932" y="224"/>
                      <a:pt x="928" y="226"/>
                      <a:pt x="925" y="227"/>
                    </a:cubicBezTo>
                    <a:cubicBezTo>
                      <a:pt x="922" y="228"/>
                      <a:pt x="917" y="229"/>
                      <a:pt x="914" y="229"/>
                    </a:cubicBezTo>
                    <a:cubicBezTo>
                      <a:pt x="911" y="229"/>
                      <a:pt x="907" y="228"/>
                      <a:pt x="906" y="228"/>
                    </a:cubicBezTo>
                    <a:cubicBezTo>
                      <a:pt x="904" y="228"/>
                      <a:pt x="901" y="227"/>
                      <a:pt x="899" y="227"/>
                    </a:cubicBezTo>
                    <a:cubicBezTo>
                      <a:pt x="897" y="226"/>
                      <a:pt x="893" y="228"/>
                      <a:pt x="891" y="230"/>
                    </a:cubicBezTo>
                    <a:cubicBezTo>
                      <a:pt x="889" y="232"/>
                      <a:pt x="886" y="235"/>
                      <a:pt x="885" y="236"/>
                    </a:cubicBezTo>
                    <a:cubicBezTo>
                      <a:pt x="884" y="237"/>
                      <a:pt x="882" y="239"/>
                      <a:pt x="880" y="240"/>
                    </a:cubicBezTo>
                    <a:cubicBezTo>
                      <a:pt x="878" y="241"/>
                      <a:pt x="875" y="243"/>
                      <a:pt x="873" y="244"/>
                    </a:cubicBezTo>
                    <a:cubicBezTo>
                      <a:pt x="872" y="245"/>
                      <a:pt x="870" y="248"/>
                      <a:pt x="869" y="249"/>
                    </a:cubicBezTo>
                    <a:cubicBezTo>
                      <a:pt x="868" y="250"/>
                      <a:pt x="867" y="252"/>
                      <a:pt x="867" y="253"/>
                    </a:cubicBezTo>
                    <a:cubicBezTo>
                      <a:pt x="867" y="254"/>
                      <a:pt x="868" y="254"/>
                      <a:pt x="868" y="253"/>
                    </a:cubicBezTo>
                    <a:cubicBezTo>
                      <a:pt x="869" y="252"/>
                      <a:pt x="870" y="250"/>
                      <a:pt x="870" y="250"/>
                    </a:cubicBezTo>
                    <a:cubicBezTo>
                      <a:pt x="871" y="250"/>
                      <a:pt x="872" y="249"/>
                      <a:pt x="873" y="249"/>
                    </a:cubicBezTo>
                    <a:cubicBezTo>
                      <a:pt x="873" y="249"/>
                      <a:pt x="875" y="248"/>
                      <a:pt x="875" y="247"/>
                    </a:cubicBezTo>
                    <a:cubicBezTo>
                      <a:pt x="876" y="247"/>
                      <a:pt x="877" y="245"/>
                      <a:pt x="878" y="244"/>
                    </a:cubicBezTo>
                    <a:cubicBezTo>
                      <a:pt x="879" y="243"/>
                      <a:pt x="880" y="242"/>
                      <a:pt x="881" y="242"/>
                    </a:cubicBezTo>
                    <a:cubicBezTo>
                      <a:pt x="882" y="241"/>
                      <a:pt x="884" y="243"/>
                      <a:pt x="884" y="244"/>
                    </a:cubicBezTo>
                    <a:cubicBezTo>
                      <a:pt x="884" y="245"/>
                      <a:pt x="884" y="247"/>
                      <a:pt x="882" y="248"/>
                    </a:cubicBezTo>
                    <a:cubicBezTo>
                      <a:pt x="881" y="248"/>
                      <a:pt x="880" y="250"/>
                      <a:pt x="879" y="252"/>
                    </a:cubicBezTo>
                    <a:cubicBezTo>
                      <a:pt x="879" y="254"/>
                      <a:pt x="878" y="256"/>
                      <a:pt x="877" y="257"/>
                    </a:cubicBezTo>
                    <a:cubicBezTo>
                      <a:pt x="877" y="257"/>
                      <a:pt x="875" y="258"/>
                      <a:pt x="874" y="258"/>
                    </a:cubicBezTo>
                    <a:cubicBezTo>
                      <a:pt x="872" y="258"/>
                      <a:pt x="871" y="260"/>
                      <a:pt x="870" y="261"/>
                    </a:cubicBezTo>
                    <a:cubicBezTo>
                      <a:pt x="869" y="262"/>
                      <a:pt x="868" y="264"/>
                      <a:pt x="867" y="265"/>
                    </a:cubicBezTo>
                    <a:cubicBezTo>
                      <a:pt x="867" y="266"/>
                      <a:pt x="866" y="268"/>
                      <a:pt x="866" y="269"/>
                    </a:cubicBezTo>
                    <a:cubicBezTo>
                      <a:pt x="866" y="270"/>
                      <a:pt x="866" y="272"/>
                      <a:pt x="865" y="274"/>
                    </a:cubicBezTo>
                    <a:cubicBezTo>
                      <a:pt x="864" y="275"/>
                      <a:pt x="864" y="277"/>
                      <a:pt x="864" y="278"/>
                    </a:cubicBezTo>
                    <a:cubicBezTo>
                      <a:pt x="864" y="279"/>
                      <a:pt x="863" y="282"/>
                      <a:pt x="862" y="284"/>
                    </a:cubicBezTo>
                    <a:cubicBezTo>
                      <a:pt x="860" y="286"/>
                      <a:pt x="858" y="287"/>
                      <a:pt x="856" y="286"/>
                    </a:cubicBezTo>
                    <a:cubicBezTo>
                      <a:pt x="855" y="285"/>
                      <a:pt x="853" y="285"/>
                      <a:pt x="852" y="284"/>
                    </a:cubicBezTo>
                    <a:cubicBezTo>
                      <a:pt x="851" y="284"/>
                      <a:pt x="849" y="284"/>
                      <a:pt x="848" y="283"/>
                    </a:cubicBezTo>
                    <a:cubicBezTo>
                      <a:pt x="846" y="283"/>
                      <a:pt x="844" y="282"/>
                      <a:pt x="843" y="282"/>
                    </a:cubicBezTo>
                    <a:cubicBezTo>
                      <a:pt x="842" y="281"/>
                      <a:pt x="840" y="281"/>
                      <a:pt x="839" y="282"/>
                    </a:cubicBezTo>
                    <a:cubicBezTo>
                      <a:pt x="838" y="283"/>
                      <a:pt x="835" y="283"/>
                      <a:pt x="834" y="284"/>
                    </a:cubicBezTo>
                    <a:cubicBezTo>
                      <a:pt x="833" y="284"/>
                      <a:pt x="831" y="283"/>
                      <a:pt x="830" y="281"/>
                    </a:cubicBezTo>
                    <a:cubicBezTo>
                      <a:pt x="829" y="280"/>
                      <a:pt x="829" y="277"/>
                      <a:pt x="829" y="276"/>
                    </a:cubicBezTo>
                    <a:cubicBezTo>
                      <a:pt x="829" y="275"/>
                      <a:pt x="827" y="273"/>
                      <a:pt x="826" y="272"/>
                    </a:cubicBezTo>
                    <a:cubicBezTo>
                      <a:pt x="824" y="271"/>
                      <a:pt x="822" y="269"/>
                      <a:pt x="821" y="267"/>
                    </a:cubicBezTo>
                    <a:cubicBezTo>
                      <a:pt x="821" y="265"/>
                      <a:pt x="817" y="264"/>
                      <a:pt x="813" y="264"/>
                    </a:cubicBezTo>
                    <a:cubicBezTo>
                      <a:pt x="810" y="265"/>
                      <a:pt x="805" y="265"/>
                      <a:pt x="803" y="265"/>
                    </a:cubicBezTo>
                    <a:cubicBezTo>
                      <a:pt x="802" y="266"/>
                      <a:pt x="798" y="267"/>
                      <a:pt x="795" y="269"/>
                    </a:cubicBezTo>
                    <a:cubicBezTo>
                      <a:pt x="793" y="270"/>
                      <a:pt x="788" y="273"/>
                      <a:pt x="785" y="275"/>
                    </a:cubicBezTo>
                    <a:cubicBezTo>
                      <a:pt x="782" y="278"/>
                      <a:pt x="779" y="279"/>
                      <a:pt x="779" y="279"/>
                    </a:cubicBezTo>
                    <a:cubicBezTo>
                      <a:pt x="779" y="279"/>
                      <a:pt x="778" y="279"/>
                      <a:pt x="777" y="278"/>
                    </a:cubicBezTo>
                    <a:cubicBezTo>
                      <a:pt x="776" y="277"/>
                      <a:pt x="775" y="276"/>
                      <a:pt x="775" y="274"/>
                    </a:cubicBezTo>
                    <a:cubicBezTo>
                      <a:pt x="775" y="273"/>
                      <a:pt x="774" y="272"/>
                      <a:pt x="773" y="271"/>
                    </a:cubicBezTo>
                    <a:cubicBezTo>
                      <a:pt x="772" y="270"/>
                      <a:pt x="770" y="270"/>
                      <a:pt x="768" y="269"/>
                    </a:cubicBezTo>
                    <a:cubicBezTo>
                      <a:pt x="766" y="268"/>
                      <a:pt x="764" y="267"/>
                      <a:pt x="763" y="266"/>
                    </a:cubicBezTo>
                    <a:cubicBezTo>
                      <a:pt x="762" y="265"/>
                      <a:pt x="760" y="263"/>
                      <a:pt x="760" y="261"/>
                    </a:cubicBezTo>
                    <a:cubicBezTo>
                      <a:pt x="759" y="259"/>
                      <a:pt x="759" y="256"/>
                      <a:pt x="760" y="254"/>
                    </a:cubicBezTo>
                    <a:cubicBezTo>
                      <a:pt x="761" y="251"/>
                      <a:pt x="763" y="248"/>
                      <a:pt x="763" y="247"/>
                    </a:cubicBezTo>
                    <a:cubicBezTo>
                      <a:pt x="764" y="245"/>
                      <a:pt x="767" y="244"/>
                      <a:pt x="769" y="245"/>
                    </a:cubicBezTo>
                    <a:cubicBezTo>
                      <a:pt x="772" y="246"/>
                      <a:pt x="778" y="242"/>
                      <a:pt x="783" y="238"/>
                    </a:cubicBezTo>
                    <a:cubicBezTo>
                      <a:pt x="787" y="233"/>
                      <a:pt x="794" y="228"/>
                      <a:pt x="796" y="226"/>
                    </a:cubicBezTo>
                    <a:cubicBezTo>
                      <a:pt x="799" y="225"/>
                      <a:pt x="802" y="222"/>
                      <a:pt x="803" y="220"/>
                    </a:cubicBezTo>
                    <a:cubicBezTo>
                      <a:pt x="804" y="218"/>
                      <a:pt x="805" y="214"/>
                      <a:pt x="805" y="211"/>
                    </a:cubicBezTo>
                    <a:cubicBezTo>
                      <a:pt x="805" y="208"/>
                      <a:pt x="805" y="203"/>
                      <a:pt x="806" y="201"/>
                    </a:cubicBezTo>
                    <a:cubicBezTo>
                      <a:pt x="806" y="199"/>
                      <a:pt x="806" y="195"/>
                      <a:pt x="805" y="193"/>
                    </a:cubicBezTo>
                    <a:cubicBezTo>
                      <a:pt x="805" y="190"/>
                      <a:pt x="805" y="186"/>
                      <a:pt x="805" y="184"/>
                    </a:cubicBezTo>
                    <a:cubicBezTo>
                      <a:pt x="805" y="181"/>
                      <a:pt x="806" y="177"/>
                      <a:pt x="807" y="175"/>
                    </a:cubicBezTo>
                    <a:cubicBezTo>
                      <a:pt x="809" y="173"/>
                      <a:pt x="809" y="171"/>
                      <a:pt x="809" y="171"/>
                    </a:cubicBezTo>
                    <a:cubicBezTo>
                      <a:pt x="808" y="170"/>
                      <a:pt x="806" y="171"/>
                      <a:pt x="805" y="172"/>
                    </a:cubicBezTo>
                    <a:cubicBezTo>
                      <a:pt x="803" y="173"/>
                      <a:pt x="800" y="174"/>
                      <a:pt x="798" y="174"/>
                    </a:cubicBezTo>
                    <a:cubicBezTo>
                      <a:pt x="795" y="174"/>
                      <a:pt x="791" y="174"/>
                      <a:pt x="789" y="173"/>
                    </a:cubicBezTo>
                    <a:cubicBezTo>
                      <a:pt x="786" y="172"/>
                      <a:pt x="783" y="172"/>
                      <a:pt x="782" y="173"/>
                    </a:cubicBezTo>
                    <a:cubicBezTo>
                      <a:pt x="781" y="174"/>
                      <a:pt x="779" y="175"/>
                      <a:pt x="778" y="176"/>
                    </a:cubicBezTo>
                    <a:cubicBezTo>
                      <a:pt x="776" y="177"/>
                      <a:pt x="774" y="179"/>
                      <a:pt x="772" y="181"/>
                    </a:cubicBezTo>
                    <a:cubicBezTo>
                      <a:pt x="771" y="182"/>
                      <a:pt x="768" y="185"/>
                      <a:pt x="766" y="187"/>
                    </a:cubicBezTo>
                    <a:cubicBezTo>
                      <a:pt x="763" y="189"/>
                      <a:pt x="760" y="191"/>
                      <a:pt x="759" y="191"/>
                    </a:cubicBezTo>
                    <a:cubicBezTo>
                      <a:pt x="752" y="191"/>
                      <a:pt x="752" y="191"/>
                      <a:pt x="752" y="191"/>
                    </a:cubicBezTo>
                    <a:cubicBezTo>
                      <a:pt x="749" y="191"/>
                      <a:pt x="745" y="188"/>
                      <a:pt x="743" y="185"/>
                    </a:cubicBezTo>
                    <a:cubicBezTo>
                      <a:pt x="740" y="182"/>
                      <a:pt x="736" y="179"/>
                      <a:pt x="733" y="177"/>
                    </a:cubicBezTo>
                    <a:cubicBezTo>
                      <a:pt x="730" y="176"/>
                      <a:pt x="726" y="174"/>
                      <a:pt x="724" y="173"/>
                    </a:cubicBezTo>
                    <a:cubicBezTo>
                      <a:pt x="721" y="172"/>
                      <a:pt x="717" y="170"/>
                      <a:pt x="713" y="168"/>
                    </a:cubicBezTo>
                    <a:cubicBezTo>
                      <a:pt x="710" y="166"/>
                      <a:pt x="706" y="163"/>
                      <a:pt x="703" y="162"/>
                    </a:cubicBezTo>
                    <a:cubicBezTo>
                      <a:pt x="701" y="160"/>
                      <a:pt x="698" y="159"/>
                      <a:pt x="697" y="159"/>
                    </a:cubicBezTo>
                    <a:cubicBezTo>
                      <a:pt x="695" y="159"/>
                      <a:pt x="693" y="160"/>
                      <a:pt x="691" y="161"/>
                    </a:cubicBezTo>
                    <a:cubicBezTo>
                      <a:pt x="689" y="162"/>
                      <a:pt x="686" y="163"/>
                      <a:pt x="684" y="164"/>
                    </a:cubicBezTo>
                    <a:cubicBezTo>
                      <a:pt x="682" y="164"/>
                      <a:pt x="680" y="167"/>
                      <a:pt x="679" y="169"/>
                    </a:cubicBezTo>
                    <a:cubicBezTo>
                      <a:pt x="678" y="172"/>
                      <a:pt x="676" y="176"/>
                      <a:pt x="675" y="179"/>
                    </a:cubicBezTo>
                    <a:cubicBezTo>
                      <a:pt x="674" y="181"/>
                      <a:pt x="673" y="184"/>
                      <a:pt x="672" y="185"/>
                    </a:cubicBezTo>
                    <a:cubicBezTo>
                      <a:pt x="671" y="186"/>
                      <a:pt x="670" y="186"/>
                      <a:pt x="670" y="184"/>
                    </a:cubicBezTo>
                    <a:cubicBezTo>
                      <a:pt x="670" y="182"/>
                      <a:pt x="669" y="180"/>
                      <a:pt x="668" y="178"/>
                    </a:cubicBezTo>
                    <a:cubicBezTo>
                      <a:pt x="668" y="177"/>
                      <a:pt x="667" y="176"/>
                      <a:pt x="667" y="176"/>
                    </a:cubicBezTo>
                    <a:cubicBezTo>
                      <a:pt x="667" y="176"/>
                      <a:pt x="668" y="175"/>
                      <a:pt x="669" y="175"/>
                    </a:cubicBezTo>
                    <a:cubicBezTo>
                      <a:pt x="670" y="174"/>
                      <a:pt x="672" y="172"/>
                      <a:pt x="673" y="171"/>
                    </a:cubicBezTo>
                    <a:cubicBezTo>
                      <a:pt x="674" y="169"/>
                      <a:pt x="675" y="166"/>
                      <a:pt x="674" y="164"/>
                    </a:cubicBezTo>
                    <a:cubicBezTo>
                      <a:pt x="673" y="162"/>
                      <a:pt x="673" y="159"/>
                      <a:pt x="674" y="158"/>
                    </a:cubicBezTo>
                    <a:cubicBezTo>
                      <a:pt x="675" y="157"/>
                      <a:pt x="674" y="154"/>
                      <a:pt x="671" y="151"/>
                    </a:cubicBezTo>
                    <a:cubicBezTo>
                      <a:pt x="668" y="149"/>
                      <a:pt x="665" y="147"/>
                      <a:pt x="663" y="147"/>
                    </a:cubicBezTo>
                    <a:cubicBezTo>
                      <a:pt x="662" y="146"/>
                      <a:pt x="659" y="147"/>
                      <a:pt x="657" y="148"/>
                    </a:cubicBezTo>
                    <a:cubicBezTo>
                      <a:pt x="655" y="149"/>
                      <a:pt x="651" y="150"/>
                      <a:pt x="648" y="150"/>
                    </a:cubicBezTo>
                    <a:cubicBezTo>
                      <a:pt x="645" y="151"/>
                      <a:pt x="641" y="152"/>
                      <a:pt x="639" y="152"/>
                    </a:cubicBezTo>
                    <a:cubicBezTo>
                      <a:pt x="638" y="152"/>
                      <a:pt x="635" y="153"/>
                      <a:pt x="633" y="153"/>
                    </a:cubicBezTo>
                    <a:cubicBezTo>
                      <a:pt x="631" y="154"/>
                      <a:pt x="629" y="153"/>
                      <a:pt x="628" y="152"/>
                    </a:cubicBezTo>
                    <a:cubicBezTo>
                      <a:pt x="627" y="151"/>
                      <a:pt x="628" y="149"/>
                      <a:pt x="630" y="148"/>
                    </a:cubicBezTo>
                    <a:cubicBezTo>
                      <a:pt x="632" y="147"/>
                      <a:pt x="635" y="145"/>
                      <a:pt x="638" y="144"/>
                    </a:cubicBezTo>
                    <a:cubicBezTo>
                      <a:pt x="640" y="143"/>
                      <a:pt x="644" y="141"/>
                      <a:pt x="645" y="139"/>
                    </a:cubicBezTo>
                    <a:cubicBezTo>
                      <a:pt x="647" y="138"/>
                      <a:pt x="649" y="136"/>
                      <a:pt x="649" y="135"/>
                    </a:cubicBezTo>
                    <a:cubicBezTo>
                      <a:pt x="649" y="134"/>
                      <a:pt x="650" y="132"/>
                      <a:pt x="651" y="131"/>
                    </a:cubicBezTo>
                    <a:cubicBezTo>
                      <a:pt x="651" y="130"/>
                      <a:pt x="652" y="126"/>
                      <a:pt x="652" y="122"/>
                    </a:cubicBezTo>
                    <a:cubicBezTo>
                      <a:pt x="652" y="110"/>
                      <a:pt x="652" y="110"/>
                      <a:pt x="652" y="110"/>
                    </a:cubicBezTo>
                    <a:cubicBezTo>
                      <a:pt x="652" y="106"/>
                      <a:pt x="651" y="103"/>
                      <a:pt x="649" y="102"/>
                    </a:cubicBezTo>
                    <a:cubicBezTo>
                      <a:pt x="647" y="101"/>
                      <a:pt x="644" y="100"/>
                      <a:pt x="643" y="99"/>
                    </a:cubicBezTo>
                    <a:cubicBezTo>
                      <a:pt x="642" y="99"/>
                      <a:pt x="641" y="99"/>
                      <a:pt x="640" y="100"/>
                    </a:cubicBezTo>
                    <a:cubicBezTo>
                      <a:pt x="639" y="101"/>
                      <a:pt x="638" y="101"/>
                      <a:pt x="637" y="101"/>
                    </a:cubicBezTo>
                    <a:cubicBezTo>
                      <a:pt x="637" y="101"/>
                      <a:pt x="637" y="100"/>
                      <a:pt x="638" y="99"/>
                    </a:cubicBezTo>
                    <a:cubicBezTo>
                      <a:pt x="639" y="97"/>
                      <a:pt x="641" y="96"/>
                      <a:pt x="642" y="95"/>
                    </a:cubicBezTo>
                    <a:cubicBezTo>
                      <a:pt x="644" y="94"/>
                      <a:pt x="645" y="94"/>
                      <a:pt x="646" y="94"/>
                    </a:cubicBezTo>
                    <a:cubicBezTo>
                      <a:pt x="647" y="94"/>
                      <a:pt x="647" y="92"/>
                      <a:pt x="646" y="90"/>
                    </a:cubicBezTo>
                    <a:cubicBezTo>
                      <a:pt x="645" y="88"/>
                      <a:pt x="645" y="85"/>
                      <a:pt x="644" y="82"/>
                    </a:cubicBezTo>
                    <a:cubicBezTo>
                      <a:pt x="644" y="79"/>
                      <a:pt x="642" y="76"/>
                      <a:pt x="640" y="75"/>
                    </a:cubicBezTo>
                    <a:cubicBezTo>
                      <a:pt x="638" y="74"/>
                      <a:pt x="636" y="72"/>
                      <a:pt x="634" y="71"/>
                    </a:cubicBezTo>
                    <a:cubicBezTo>
                      <a:pt x="633" y="71"/>
                      <a:pt x="632" y="71"/>
                      <a:pt x="632" y="72"/>
                    </a:cubicBezTo>
                    <a:cubicBezTo>
                      <a:pt x="632" y="75"/>
                      <a:pt x="632" y="75"/>
                      <a:pt x="632" y="75"/>
                    </a:cubicBezTo>
                    <a:cubicBezTo>
                      <a:pt x="632" y="76"/>
                      <a:pt x="631" y="76"/>
                      <a:pt x="630" y="76"/>
                    </a:cubicBezTo>
                    <a:cubicBezTo>
                      <a:pt x="629" y="77"/>
                      <a:pt x="629" y="77"/>
                      <a:pt x="628" y="78"/>
                    </a:cubicBezTo>
                    <a:cubicBezTo>
                      <a:pt x="628" y="79"/>
                      <a:pt x="627" y="80"/>
                      <a:pt x="626" y="80"/>
                    </a:cubicBezTo>
                    <a:cubicBezTo>
                      <a:pt x="625" y="80"/>
                      <a:pt x="623" y="79"/>
                      <a:pt x="621" y="77"/>
                    </a:cubicBezTo>
                    <a:cubicBezTo>
                      <a:pt x="619" y="75"/>
                      <a:pt x="617" y="72"/>
                      <a:pt x="615" y="70"/>
                    </a:cubicBezTo>
                    <a:cubicBezTo>
                      <a:pt x="613" y="68"/>
                      <a:pt x="609" y="66"/>
                      <a:pt x="607" y="66"/>
                    </a:cubicBezTo>
                    <a:cubicBezTo>
                      <a:pt x="605" y="66"/>
                      <a:pt x="601" y="65"/>
                      <a:pt x="598" y="65"/>
                    </a:cubicBezTo>
                    <a:cubicBezTo>
                      <a:pt x="595" y="64"/>
                      <a:pt x="592" y="63"/>
                      <a:pt x="590" y="62"/>
                    </a:cubicBezTo>
                    <a:cubicBezTo>
                      <a:pt x="588" y="61"/>
                      <a:pt x="586" y="59"/>
                      <a:pt x="586" y="58"/>
                    </a:cubicBezTo>
                    <a:cubicBezTo>
                      <a:pt x="586" y="57"/>
                      <a:pt x="584" y="56"/>
                      <a:pt x="582" y="57"/>
                    </a:cubicBezTo>
                    <a:cubicBezTo>
                      <a:pt x="580" y="57"/>
                      <a:pt x="578" y="59"/>
                      <a:pt x="577" y="60"/>
                    </a:cubicBezTo>
                    <a:cubicBezTo>
                      <a:pt x="577" y="62"/>
                      <a:pt x="575" y="63"/>
                      <a:pt x="573" y="63"/>
                    </a:cubicBezTo>
                    <a:cubicBezTo>
                      <a:pt x="571" y="64"/>
                      <a:pt x="569" y="63"/>
                      <a:pt x="568" y="62"/>
                    </a:cubicBezTo>
                    <a:cubicBezTo>
                      <a:pt x="568" y="60"/>
                      <a:pt x="567" y="59"/>
                      <a:pt x="567" y="59"/>
                    </a:cubicBezTo>
                    <a:cubicBezTo>
                      <a:pt x="567" y="59"/>
                      <a:pt x="566" y="59"/>
                      <a:pt x="564" y="59"/>
                    </a:cubicBezTo>
                    <a:cubicBezTo>
                      <a:pt x="562" y="59"/>
                      <a:pt x="559" y="60"/>
                      <a:pt x="558" y="62"/>
                    </a:cubicBezTo>
                    <a:cubicBezTo>
                      <a:pt x="557" y="63"/>
                      <a:pt x="553" y="64"/>
                      <a:pt x="551" y="65"/>
                    </a:cubicBezTo>
                    <a:cubicBezTo>
                      <a:pt x="548" y="65"/>
                      <a:pt x="545" y="65"/>
                      <a:pt x="543" y="65"/>
                    </a:cubicBezTo>
                    <a:cubicBezTo>
                      <a:pt x="542" y="65"/>
                      <a:pt x="540" y="64"/>
                      <a:pt x="539" y="63"/>
                    </a:cubicBezTo>
                    <a:cubicBezTo>
                      <a:pt x="539" y="61"/>
                      <a:pt x="538" y="59"/>
                      <a:pt x="539" y="58"/>
                    </a:cubicBezTo>
                    <a:cubicBezTo>
                      <a:pt x="539" y="57"/>
                      <a:pt x="536" y="54"/>
                      <a:pt x="531" y="53"/>
                    </a:cubicBezTo>
                    <a:cubicBezTo>
                      <a:pt x="527" y="51"/>
                      <a:pt x="520" y="49"/>
                      <a:pt x="516" y="48"/>
                    </a:cubicBezTo>
                    <a:cubicBezTo>
                      <a:pt x="512" y="48"/>
                      <a:pt x="507" y="46"/>
                      <a:pt x="505" y="44"/>
                    </a:cubicBezTo>
                    <a:cubicBezTo>
                      <a:pt x="502" y="43"/>
                      <a:pt x="498" y="41"/>
                      <a:pt x="495" y="41"/>
                    </a:cubicBezTo>
                    <a:cubicBezTo>
                      <a:pt x="492" y="41"/>
                      <a:pt x="487" y="40"/>
                      <a:pt x="485" y="39"/>
                    </a:cubicBezTo>
                    <a:cubicBezTo>
                      <a:pt x="483" y="39"/>
                      <a:pt x="477" y="39"/>
                      <a:pt x="472" y="41"/>
                    </a:cubicBezTo>
                    <a:cubicBezTo>
                      <a:pt x="467" y="42"/>
                      <a:pt x="461" y="42"/>
                      <a:pt x="459" y="40"/>
                    </a:cubicBezTo>
                    <a:cubicBezTo>
                      <a:pt x="457" y="38"/>
                      <a:pt x="455" y="37"/>
                      <a:pt x="455" y="37"/>
                    </a:cubicBezTo>
                    <a:cubicBezTo>
                      <a:pt x="455" y="37"/>
                      <a:pt x="455" y="38"/>
                      <a:pt x="454" y="39"/>
                    </a:cubicBezTo>
                    <a:cubicBezTo>
                      <a:pt x="454" y="41"/>
                      <a:pt x="453" y="42"/>
                      <a:pt x="452" y="42"/>
                    </a:cubicBezTo>
                    <a:cubicBezTo>
                      <a:pt x="449" y="42"/>
                      <a:pt x="449" y="42"/>
                      <a:pt x="449" y="42"/>
                    </a:cubicBezTo>
                    <a:cubicBezTo>
                      <a:pt x="448" y="42"/>
                      <a:pt x="445" y="42"/>
                      <a:pt x="443" y="43"/>
                    </a:cubicBezTo>
                    <a:cubicBezTo>
                      <a:pt x="441" y="43"/>
                      <a:pt x="438" y="43"/>
                      <a:pt x="436" y="43"/>
                    </a:cubicBezTo>
                    <a:cubicBezTo>
                      <a:pt x="434" y="43"/>
                      <a:pt x="431" y="44"/>
                      <a:pt x="430" y="45"/>
                    </a:cubicBezTo>
                    <a:cubicBezTo>
                      <a:pt x="429" y="45"/>
                      <a:pt x="426" y="46"/>
                      <a:pt x="424" y="45"/>
                    </a:cubicBezTo>
                    <a:cubicBezTo>
                      <a:pt x="422" y="45"/>
                      <a:pt x="419" y="44"/>
                      <a:pt x="418" y="43"/>
                    </a:cubicBezTo>
                    <a:cubicBezTo>
                      <a:pt x="416" y="42"/>
                      <a:pt x="414" y="40"/>
                      <a:pt x="413" y="39"/>
                    </a:cubicBezTo>
                    <a:cubicBezTo>
                      <a:pt x="412" y="38"/>
                      <a:pt x="411" y="36"/>
                      <a:pt x="412" y="35"/>
                    </a:cubicBezTo>
                    <a:cubicBezTo>
                      <a:pt x="412" y="33"/>
                      <a:pt x="412" y="30"/>
                      <a:pt x="412" y="27"/>
                    </a:cubicBezTo>
                    <a:cubicBezTo>
                      <a:pt x="413" y="25"/>
                      <a:pt x="413" y="22"/>
                      <a:pt x="413" y="21"/>
                    </a:cubicBezTo>
                    <a:cubicBezTo>
                      <a:pt x="413" y="20"/>
                      <a:pt x="414" y="18"/>
                      <a:pt x="415" y="17"/>
                    </a:cubicBezTo>
                    <a:cubicBezTo>
                      <a:pt x="416" y="16"/>
                      <a:pt x="419" y="14"/>
                      <a:pt x="420" y="13"/>
                    </a:cubicBezTo>
                    <a:cubicBezTo>
                      <a:pt x="421" y="12"/>
                      <a:pt x="423" y="9"/>
                      <a:pt x="422" y="7"/>
                    </a:cubicBezTo>
                    <a:cubicBezTo>
                      <a:pt x="422" y="4"/>
                      <a:pt x="423" y="3"/>
                      <a:pt x="425" y="2"/>
                    </a:cubicBezTo>
                    <a:cubicBezTo>
                      <a:pt x="427" y="2"/>
                      <a:pt x="427" y="1"/>
                      <a:pt x="425" y="1"/>
                    </a:cubicBezTo>
                    <a:cubicBezTo>
                      <a:pt x="423" y="0"/>
                      <a:pt x="421" y="0"/>
                      <a:pt x="420" y="0"/>
                    </a:cubicBezTo>
                    <a:cubicBezTo>
                      <a:pt x="419" y="1"/>
                      <a:pt x="417" y="4"/>
                      <a:pt x="415" y="7"/>
                    </a:cubicBezTo>
                    <a:cubicBezTo>
                      <a:pt x="413" y="10"/>
                      <a:pt x="411" y="15"/>
                      <a:pt x="410" y="17"/>
                    </a:cubicBezTo>
                    <a:cubicBezTo>
                      <a:pt x="409" y="20"/>
                      <a:pt x="407" y="26"/>
                      <a:pt x="405" y="31"/>
                    </a:cubicBezTo>
                    <a:cubicBezTo>
                      <a:pt x="403" y="36"/>
                      <a:pt x="401" y="41"/>
                      <a:pt x="401" y="43"/>
                    </a:cubicBezTo>
                    <a:cubicBezTo>
                      <a:pt x="401" y="45"/>
                      <a:pt x="401" y="49"/>
                      <a:pt x="401" y="53"/>
                    </a:cubicBezTo>
                    <a:cubicBezTo>
                      <a:pt x="400" y="56"/>
                      <a:pt x="400" y="62"/>
                      <a:pt x="400" y="66"/>
                    </a:cubicBezTo>
                    <a:cubicBezTo>
                      <a:pt x="399" y="70"/>
                      <a:pt x="399" y="74"/>
                      <a:pt x="399" y="75"/>
                    </a:cubicBezTo>
                    <a:cubicBezTo>
                      <a:pt x="399" y="77"/>
                      <a:pt x="400" y="78"/>
                      <a:pt x="400" y="78"/>
                    </a:cubicBezTo>
                    <a:cubicBezTo>
                      <a:pt x="401" y="78"/>
                      <a:pt x="401" y="77"/>
                      <a:pt x="402" y="75"/>
                    </a:cubicBezTo>
                    <a:cubicBezTo>
                      <a:pt x="402" y="74"/>
                      <a:pt x="402" y="71"/>
                      <a:pt x="402" y="70"/>
                    </a:cubicBezTo>
                    <a:cubicBezTo>
                      <a:pt x="402" y="68"/>
                      <a:pt x="402" y="66"/>
                      <a:pt x="403" y="65"/>
                    </a:cubicBezTo>
                    <a:cubicBezTo>
                      <a:pt x="403" y="64"/>
                      <a:pt x="403" y="61"/>
                      <a:pt x="403" y="58"/>
                    </a:cubicBezTo>
                    <a:cubicBezTo>
                      <a:pt x="402" y="56"/>
                      <a:pt x="403" y="52"/>
                      <a:pt x="404" y="51"/>
                    </a:cubicBezTo>
                    <a:cubicBezTo>
                      <a:pt x="405" y="49"/>
                      <a:pt x="406" y="48"/>
                      <a:pt x="407" y="47"/>
                    </a:cubicBezTo>
                    <a:cubicBezTo>
                      <a:pt x="408" y="46"/>
                      <a:pt x="411" y="47"/>
                      <a:pt x="412" y="48"/>
                    </a:cubicBezTo>
                    <a:cubicBezTo>
                      <a:pt x="413" y="49"/>
                      <a:pt x="416" y="50"/>
                      <a:pt x="417" y="51"/>
                    </a:cubicBezTo>
                    <a:cubicBezTo>
                      <a:pt x="419" y="52"/>
                      <a:pt x="421" y="51"/>
                      <a:pt x="423" y="50"/>
                    </a:cubicBezTo>
                    <a:cubicBezTo>
                      <a:pt x="425" y="49"/>
                      <a:pt x="428" y="48"/>
                      <a:pt x="430" y="48"/>
                    </a:cubicBezTo>
                    <a:cubicBezTo>
                      <a:pt x="432" y="47"/>
                      <a:pt x="435" y="46"/>
                      <a:pt x="436" y="46"/>
                    </a:cubicBezTo>
                    <a:cubicBezTo>
                      <a:pt x="438" y="46"/>
                      <a:pt x="441" y="45"/>
                      <a:pt x="443" y="45"/>
                    </a:cubicBezTo>
                    <a:cubicBezTo>
                      <a:pt x="446" y="45"/>
                      <a:pt x="449" y="46"/>
                      <a:pt x="450" y="46"/>
                    </a:cubicBezTo>
                    <a:cubicBezTo>
                      <a:pt x="451" y="46"/>
                      <a:pt x="453" y="49"/>
                      <a:pt x="452" y="52"/>
                    </a:cubicBezTo>
                    <a:cubicBezTo>
                      <a:pt x="452" y="54"/>
                      <a:pt x="452" y="58"/>
                      <a:pt x="452" y="59"/>
                    </a:cubicBezTo>
                    <a:cubicBezTo>
                      <a:pt x="453" y="61"/>
                      <a:pt x="454" y="64"/>
                      <a:pt x="455" y="67"/>
                    </a:cubicBezTo>
                    <a:cubicBezTo>
                      <a:pt x="457" y="70"/>
                      <a:pt x="458" y="73"/>
                      <a:pt x="459" y="74"/>
                    </a:cubicBezTo>
                    <a:cubicBezTo>
                      <a:pt x="460" y="75"/>
                      <a:pt x="460" y="77"/>
                      <a:pt x="459" y="79"/>
                    </a:cubicBezTo>
                    <a:cubicBezTo>
                      <a:pt x="459" y="81"/>
                      <a:pt x="460" y="83"/>
                      <a:pt x="462" y="84"/>
                    </a:cubicBezTo>
                    <a:cubicBezTo>
                      <a:pt x="464" y="85"/>
                      <a:pt x="467" y="87"/>
                      <a:pt x="467" y="89"/>
                    </a:cubicBezTo>
                    <a:cubicBezTo>
                      <a:pt x="468" y="90"/>
                      <a:pt x="470" y="92"/>
                      <a:pt x="472" y="93"/>
                    </a:cubicBezTo>
                    <a:cubicBezTo>
                      <a:pt x="474" y="94"/>
                      <a:pt x="476" y="97"/>
                      <a:pt x="477" y="100"/>
                    </a:cubicBezTo>
                    <a:cubicBezTo>
                      <a:pt x="478" y="103"/>
                      <a:pt x="479" y="106"/>
                      <a:pt x="479" y="108"/>
                    </a:cubicBezTo>
                    <a:cubicBezTo>
                      <a:pt x="480" y="110"/>
                      <a:pt x="480" y="113"/>
                      <a:pt x="480" y="114"/>
                    </a:cubicBezTo>
                    <a:cubicBezTo>
                      <a:pt x="480" y="115"/>
                      <a:pt x="481" y="116"/>
                      <a:pt x="482" y="116"/>
                    </a:cubicBezTo>
                    <a:cubicBezTo>
                      <a:pt x="484" y="116"/>
                      <a:pt x="486" y="118"/>
                      <a:pt x="487" y="120"/>
                    </a:cubicBezTo>
                    <a:cubicBezTo>
                      <a:pt x="488" y="122"/>
                      <a:pt x="490" y="125"/>
                      <a:pt x="490" y="126"/>
                    </a:cubicBezTo>
                    <a:cubicBezTo>
                      <a:pt x="491" y="127"/>
                      <a:pt x="493" y="129"/>
                      <a:pt x="496" y="131"/>
                    </a:cubicBezTo>
                    <a:cubicBezTo>
                      <a:pt x="498" y="133"/>
                      <a:pt x="499" y="135"/>
                      <a:pt x="497" y="136"/>
                    </a:cubicBezTo>
                    <a:cubicBezTo>
                      <a:pt x="496" y="137"/>
                      <a:pt x="494" y="138"/>
                      <a:pt x="494" y="137"/>
                    </a:cubicBezTo>
                    <a:cubicBezTo>
                      <a:pt x="493" y="136"/>
                      <a:pt x="491" y="136"/>
                      <a:pt x="490" y="136"/>
                    </a:cubicBezTo>
                    <a:cubicBezTo>
                      <a:pt x="489" y="135"/>
                      <a:pt x="486" y="136"/>
                      <a:pt x="485" y="136"/>
                    </a:cubicBezTo>
                    <a:cubicBezTo>
                      <a:pt x="483" y="137"/>
                      <a:pt x="481" y="138"/>
                      <a:pt x="479" y="140"/>
                    </a:cubicBezTo>
                    <a:cubicBezTo>
                      <a:pt x="477" y="141"/>
                      <a:pt x="476" y="143"/>
                      <a:pt x="476" y="145"/>
                    </a:cubicBezTo>
                    <a:cubicBezTo>
                      <a:pt x="475" y="146"/>
                      <a:pt x="476" y="148"/>
                      <a:pt x="476" y="149"/>
                    </a:cubicBezTo>
                    <a:cubicBezTo>
                      <a:pt x="477" y="150"/>
                      <a:pt x="478" y="151"/>
                      <a:pt x="479" y="151"/>
                    </a:cubicBezTo>
                    <a:cubicBezTo>
                      <a:pt x="480" y="151"/>
                      <a:pt x="483" y="151"/>
                      <a:pt x="485" y="151"/>
                    </a:cubicBezTo>
                    <a:cubicBezTo>
                      <a:pt x="488" y="151"/>
                      <a:pt x="490" y="150"/>
                      <a:pt x="490" y="149"/>
                    </a:cubicBezTo>
                    <a:cubicBezTo>
                      <a:pt x="491" y="148"/>
                      <a:pt x="492" y="145"/>
                      <a:pt x="493" y="143"/>
                    </a:cubicBezTo>
                    <a:cubicBezTo>
                      <a:pt x="494" y="141"/>
                      <a:pt x="497" y="139"/>
                      <a:pt x="498" y="138"/>
                    </a:cubicBezTo>
                    <a:cubicBezTo>
                      <a:pt x="499" y="137"/>
                      <a:pt x="502" y="138"/>
                      <a:pt x="503" y="140"/>
                    </a:cubicBezTo>
                    <a:cubicBezTo>
                      <a:pt x="505" y="142"/>
                      <a:pt x="505" y="146"/>
                      <a:pt x="504" y="149"/>
                    </a:cubicBezTo>
                    <a:cubicBezTo>
                      <a:pt x="503" y="151"/>
                      <a:pt x="501" y="153"/>
                      <a:pt x="500" y="153"/>
                    </a:cubicBezTo>
                    <a:cubicBezTo>
                      <a:pt x="499" y="153"/>
                      <a:pt x="496" y="155"/>
                      <a:pt x="494" y="156"/>
                    </a:cubicBezTo>
                    <a:cubicBezTo>
                      <a:pt x="492" y="158"/>
                      <a:pt x="488" y="160"/>
                      <a:pt x="485" y="162"/>
                    </a:cubicBezTo>
                    <a:cubicBezTo>
                      <a:pt x="482" y="163"/>
                      <a:pt x="478" y="163"/>
                      <a:pt x="477" y="163"/>
                    </a:cubicBezTo>
                    <a:cubicBezTo>
                      <a:pt x="476" y="162"/>
                      <a:pt x="471" y="162"/>
                      <a:pt x="467" y="163"/>
                    </a:cubicBezTo>
                    <a:cubicBezTo>
                      <a:pt x="463" y="164"/>
                      <a:pt x="458" y="165"/>
                      <a:pt x="456" y="165"/>
                    </a:cubicBezTo>
                    <a:cubicBezTo>
                      <a:pt x="454" y="166"/>
                      <a:pt x="451" y="167"/>
                      <a:pt x="449" y="169"/>
                    </a:cubicBezTo>
                    <a:cubicBezTo>
                      <a:pt x="448" y="170"/>
                      <a:pt x="447" y="172"/>
                      <a:pt x="447" y="173"/>
                    </a:cubicBezTo>
                    <a:cubicBezTo>
                      <a:pt x="448" y="174"/>
                      <a:pt x="449" y="174"/>
                      <a:pt x="450" y="173"/>
                    </a:cubicBezTo>
                    <a:cubicBezTo>
                      <a:pt x="452" y="173"/>
                      <a:pt x="453" y="173"/>
                      <a:pt x="453" y="174"/>
                    </a:cubicBezTo>
                    <a:cubicBezTo>
                      <a:pt x="454" y="175"/>
                      <a:pt x="454" y="176"/>
                      <a:pt x="454" y="176"/>
                    </a:cubicBezTo>
                    <a:cubicBezTo>
                      <a:pt x="453" y="177"/>
                      <a:pt x="452" y="178"/>
                      <a:pt x="451" y="179"/>
                    </a:cubicBezTo>
                    <a:cubicBezTo>
                      <a:pt x="450" y="179"/>
                      <a:pt x="448" y="180"/>
                      <a:pt x="446" y="180"/>
                    </a:cubicBezTo>
                    <a:cubicBezTo>
                      <a:pt x="445" y="179"/>
                      <a:pt x="444" y="181"/>
                      <a:pt x="444" y="182"/>
                    </a:cubicBezTo>
                    <a:cubicBezTo>
                      <a:pt x="444" y="183"/>
                      <a:pt x="445" y="187"/>
                      <a:pt x="446" y="190"/>
                    </a:cubicBezTo>
                    <a:cubicBezTo>
                      <a:pt x="447" y="193"/>
                      <a:pt x="449" y="197"/>
                      <a:pt x="451" y="198"/>
                    </a:cubicBezTo>
                    <a:cubicBezTo>
                      <a:pt x="453" y="199"/>
                      <a:pt x="456" y="199"/>
                      <a:pt x="457" y="198"/>
                    </a:cubicBezTo>
                    <a:cubicBezTo>
                      <a:pt x="458" y="197"/>
                      <a:pt x="460" y="195"/>
                      <a:pt x="462" y="194"/>
                    </a:cubicBezTo>
                    <a:cubicBezTo>
                      <a:pt x="464" y="193"/>
                      <a:pt x="467" y="193"/>
                      <a:pt x="468" y="194"/>
                    </a:cubicBezTo>
                    <a:cubicBezTo>
                      <a:pt x="470" y="195"/>
                      <a:pt x="474" y="195"/>
                      <a:pt x="477" y="194"/>
                    </a:cubicBezTo>
                    <a:cubicBezTo>
                      <a:pt x="480" y="193"/>
                      <a:pt x="483" y="192"/>
                      <a:pt x="483" y="193"/>
                    </a:cubicBezTo>
                    <a:cubicBezTo>
                      <a:pt x="484" y="194"/>
                      <a:pt x="486" y="193"/>
                      <a:pt x="487" y="193"/>
                    </a:cubicBezTo>
                    <a:cubicBezTo>
                      <a:pt x="489" y="192"/>
                      <a:pt x="491" y="191"/>
                      <a:pt x="492" y="190"/>
                    </a:cubicBezTo>
                    <a:cubicBezTo>
                      <a:pt x="494" y="189"/>
                      <a:pt x="495" y="189"/>
                      <a:pt x="495" y="190"/>
                    </a:cubicBezTo>
                    <a:cubicBezTo>
                      <a:pt x="495" y="191"/>
                      <a:pt x="495" y="193"/>
                      <a:pt x="494" y="194"/>
                    </a:cubicBezTo>
                    <a:cubicBezTo>
                      <a:pt x="493" y="195"/>
                      <a:pt x="492" y="197"/>
                      <a:pt x="490" y="198"/>
                    </a:cubicBezTo>
                    <a:cubicBezTo>
                      <a:pt x="489" y="199"/>
                      <a:pt x="486" y="201"/>
                      <a:pt x="483" y="202"/>
                    </a:cubicBezTo>
                    <a:cubicBezTo>
                      <a:pt x="481" y="203"/>
                      <a:pt x="479" y="205"/>
                      <a:pt x="479" y="207"/>
                    </a:cubicBezTo>
                    <a:cubicBezTo>
                      <a:pt x="479" y="209"/>
                      <a:pt x="478" y="212"/>
                      <a:pt x="477" y="214"/>
                    </a:cubicBezTo>
                    <a:cubicBezTo>
                      <a:pt x="476" y="216"/>
                      <a:pt x="475" y="219"/>
                      <a:pt x="475" y="220"/>
                    </a:cubicBezTo>
                    <a:cubicBezTo>
                      <a:pt x="474" y="221"/>
                      <a:pt x="474" y="223"/>
                      <a:pt x="475" y="225"/>
                    </a:cubicBezTo>
                    <a:cubicBezTo>
                      <a:pt x="476" y="227"/>
                      <a:pt x="477" y="230"/>
                      <a:pt x="478" y="232"/>
                    </a:cubicBezTo>
                    <a:cubicBezTo>
                      <a:pt x="479" y="233"/>
                      <a:pt x="481" y="234"/>
                      <a:pt x="483" y="233"/>
                    </a:cubicBezTo>
                    <a:cubicBezTo>
                      <a:pt x="485" y="233"/>
                      <a:pt x="488" y="232"/>
                      <a:pt x="491" y="231"/>
                    </a:cubicBezTo>
                    <a:cubicBezTo>
                      <a:pt x="494" y="230"/>
                      <a:pt x="496" y="232"/>
                      <a:pt x="497" y="235"/>
                    </a:cubicBezTo>
                    <a:cubicBezTo>
                      <a:pt x="498" y="238"/>
                      <a:pt x="499" y="242"/>
                      <a:pt x="500" y="244"/>
                    </a:cubicBezTo>
                    <a:cubicBezTo>
                      <a:pt x="501" y="246"/>
                      <a:pt x="502" y="249"/>
                      <a:pt x="502" y="252"/>
                    </a:cubicBezTo>
                    <a:cubicBezTo>
                      <a:pt x="501" y="255"/>
                      <a:pt x="500" y="258"/>
                      <a:pt x="499" y="260"/>
                    </a:cubicBezTo>
                    <a:cubicBezTo>
                      <a:pt x="497" y="262"/>
                      <a:pt x="495" y="263"/>
                      <a:pt x="494" y="262"/>
                    </a:cubicBezTo>
                    <a:cubicBezTo>
                      <a:pt x="493" y="261"/>
                      <a:pt x="490" y="259"/>
                      <a:pt x="487" y="257"/>
                    </a:cubicBezTo>
                    <a:cubicBezTo>
                      <a:pt x="484" y="256"/>
                      <a:pt x="481" y="256"/>
                      <a:pt x="479" y="257"/>
                    </a:cubicBezTo>
                    <a:cubicBezTo>
                      <a:pt x="478" y="258"/>
                      <a:pt x="477" y="261"/>
                      <a:pt x="478" y="264"/>
                    </a:cubicBezTo>
                    <a:cubicBezTo>
                      <a:pt x="479" y="266"/>
                      <a:pt x="480" y="269"/>
                      <a:pt x="481" y="271"/>
                    </a:cubicBezTo>
                    <a:cubicBezTo>
                      <a:pt x="482" y="272"/>
                      <a:pt x="483" y="276"/>
                      <a:pt x="484" y="278"/>
                    </a:cubicBezTo>
                    <a:cubicBezTo>
                      <a:pt x="485" y="281"/>
                      <a:pt x="489" y="286"/>
                      <a:pt x="492" y="289"/>
                    </a:cubicBezTo>
                    <a:cubicBezTo>
                      <a:pt x="495" y="292"/>
                      <a:pt x="500" y="294"/>
                      <a:pt x="502" y="293"/>
                    </a:cubicBezTo>
                    <a:cubicBezTo>
                      <a:pt x="504" y="292"/>
                      <a:pt x="507" y="292"/>
                      <a:pt x="508" y="293"/>
                    </a:cubicBezTo>
                    <a:cubicBezTo>
                      <a:pt x="509" y="293"/>
                      <a:pt x="512" y="293"/>
                      <a:pt x="515" y="294"/>
                    </a:cubicBezTo>
                    <a:cubicBezTo>
                      <a:pt x="518" y="294"/>
                      <a:pt x="520" y="294"/>
                      <a:pt x="520" y="294"/>
                    </a:cubicBezTo>
                    <a:cubicBezTo>
                      <a:pt x="520" y="294"/>
                      <a:pt x="522" y="294"/>
                      <a:pt x="525" y="294"/>
                    </a:cubicBezTo>
                    <a:cubicBezTo>
                      <a:pt x="528" y="294"/>
                      <a:pt x="533" y="295"/>
                      <a:pt x="536" y="297"/>
                    </a:cubicBezTo>
                    <a:cubicBezTo>
                      <a:pt x="539" y="299"/>
                      <a:pt x="544" y="302"/>
                      <a:pt x="547" y="304"/>
                    </a:cubicBezTo>
                    <a:cubicBezTo>
                      <a:pt x="550" y="306"/>
                      <a:pt x="555" y="309"/>
                      <a:pt x="558" y="311"/>
                    </a:cubicBezTo>
                    <a:cubicBezTo>
                      <a:pt x="558" y="311"/>
                      <a:pt x="558" y="311"/>
                      <a:pt x="558" y="313"/>
                    </a:cubicBezTo>
                    <a:cubicBezTo>
                      <a:pt x="558" y="315"/>
                      <a:pt x="558" y="315"/>
                      <a:pt x="558" y="315"/>
                    </a:cubicBezTo>
                    <a:cubicBezTo>
                      <a:pt x="559" y="321"/>
                      <a:pt x="562" y="329"/>
                      <a:pt x="564" y="331"/>
                    </a:cubicBezTo>
                    <a:cubicBezTo>
                      <a:pt x="566" y="333"/>
                      <a:pt x="570" y="336"/>
                      <a:pt x="572" y="337"/>
                    </a:cubicBezTo>
                    <a:cubicBezTo>
                      <a:pt x="574" y="338"/>
                      <a:pt x="576" y="342"/>
                      <a:pt x="578" y="346"/>
                    </a:cubicBezTo>
                    <a:cubicBezTo>
                      <a:pt x="579" y="350"/>
                      <a:pt x="580" y="354"/>
                      <a:pt x="580" y="356"/>
                    </a:cubicBezTo>
                    <a:cubicBezTo>
                      <a:pt x="580" y="357"/>
                      <a:pt x="582" y="361"/>
                      <a:pt x="585" y="364"/>
                    </a:cubicBezTo>
                    <a:cubicBezTo>
                      <a:pt x="588" y="367"/>
                      <a:pt x="592" y="370"/>
                      <a:pt x="594" y="371"/>
                    </a:cubicBezTo>
                    <a:cubicBezTo>
                      <a:pt x="596" y="372"/>
                      <a:pt x="599" y="374"/>
                      <a:pt x="602" y="375"/>
                    </a:cubicBezTo>
                    <a:cubicBezTo>
                      <a:pt x="605" y="375"/>
                      <a:pt x="608" y="376"/>
                      <a:pt x="610" y="377"/>
                    </a:cubicBezTo>
                    <a:cubicBezTo>
                      <a:pt x="610" y="378"/>
                      <a:pt x="610" y="379"/>
                      <a:pt x="610" y="379"/>
                    </a:cubicBezTo>
                    <a:cubicBezTo>
                      <a:pt x="610" y="379"/>
                      <a:pt x="610" y="381"/>
                      <a:pt x="611" y="383"/>
                    </a:cubicBezTo>
                    <a:cubicBezTo>
                      <a:pt x="609" y="382"/>
                      <a:pt x="606" y="381"/>
                      <a:pt x="604" y="380"/>
                    </a:cubicBezTo>
                    <a:cubicBezTo>
                      <a:pt x="601" y="378"/>
                      <a:pt x="595" y="375"/>
                      <a:pt x="592" y="374"/>
                    </a:cubicBezTo>
                    <a:cubicBezTo>
                      <a:pt x="588" y="373"/>
                      <a:pt x="583" y="370"/>
                      <a:pt x="580" y="366"/>
                    </a:cubicBezTo>
                    <a:cubicBezTo>
                      <a:pt x="577" y="362"/>
                      <a:pt x="574" y="357"/>
                      <a:pt x="573" y="354"/>
                    </a:cubicBezTo>
                    <a:cubicBezTo>
                      <a:pt x="573" y="352"/>
                      <a:pt x="571" y="348"/>
                      <a:pt x="568" y="345"/>
                    </a:cubicBezTo>
                    <a:cubicBezTo>
                      <a:pt x="566" y="342"/>
                      <a:pt x="562" y="337"/>
                      <a:pt x="560" y="334"/>
                    </a:cubicBezTo>
                    <a:cubicBezTo>
                      <a:pt x="557" y="330"/>
                      <a:pt x="554" y="325"/>
                      <a:pt x="552" y="322"/>
                    </a:cubicBezTo>
                    <a:cubicBezTo>
                      <a:pt x="551" y="319"/>
                      <a:pt x="548" y="314"/>
                      <a:pt x="546" y="311"/>
                    </a:cubicBezTo>
                    <a:cubicBezTo>
                      <a:pt x="544" y="308"/>
                      <a:pt x="541" y="305"/>
                      <a:pt x="540" y="304"/>
                    </a:cubicBezTo>
                    <a:cubicBezTo>
                      <a:pt x="538" y="303"/>
                      <a:pt x="535" y="302"/>
                      <a:pt x="533" y="302"/>
                    </a:cubicBezTo>
                    <a:cubicBezTo>
                      <a:pt x="531" y="301"/>
                      <a:pt x="527" y="301"/>
                      <a:pt x="525" y="302"/>
                    </a:cubicBezTo>
                    <a:cubicBezTo>
                      <a:pt x="522" y="302"/>
                      <a:pt x="518" y="302"/>
                      <a:pt x="515" y="302"/>
                    </a:cubicBezTo>
                    <a:cubicBezTo>
                      <a:pt x="512" y="302"/>
                      <a:pt x="507" y="303"/>
                      <a:pt x="504" y="304"/>
                    </a:cubicBezTo>
                    <a:cubicBezTo>
                      <a:pt x="502" y="306"/>
                      <a:pt x="498" y="307"/>
                      <a:pt x="496" y="307"/>
                    </a:cubicBezTo>
                    <a:cubicBezTo>
                      <a:pt x="494" y="307"/>
                      <a:pt x="491" y="308"/>
                      <a:pt x="490" y="309"/>
                    </a:cubicBezTo>
                    <a:cubicBezTo>
                      <a:pt x="489" y="309"/>
                      <a:pt x="486" y="310"/>
                      <a:pt x="484" y="309"/>
                    </a:cubicBezTo>
                    <a:cubicBezTo>
                      <a:pt x="482" y="309"/>
                      <a:pt x="478" y="308"/>
                      <a:pt x="476" y="308"/>
                    </a:cubicBezTo>
                    <a:cubicBezTo>
                      <a:pt x="473" y="307"/>
                      <a:pt x="468" y="305"/>
                      <a:pt x="465" y="303"/>
                    </a:cubicBezTo>
                    <a:cubicBezTo>
                      <a:pt x="461" y="301"/>
                      <a:pt x="457" y="298"/>
                      <a:pt x="455" y="296"/>
                    </a:cubicBezTo>
                    <a:cubicBezTo>
                      <a:pt x="453" y="294"/>
                      <a:pt x="449" y="293"/>
                      <a:pt x="447" y="294"/>
                    </a:cubicBezTo>
                    <a:cubicBezTo>
                      <a:pt x="445" y="294"/>
                      <a:pt x="442" y="296"/>
                      <a:pt x="441" y="297"/>
                    </a:cubicBezTo>
                    <a:cubicBezTo>
                      <a:pt x="440" y="298"/>
                      <a:pt x="438" y="301"/>
                      <a:pt x="437" y="303"/>
                    </a:cubicBezTo>
                    <a:cubicBezTo>
                      <a:pt x="436" y="306"/>
                      <a:pt x="435" y="309"/>
                      <a:pt x="434" y="311"/>
                    </a:cubicBezTo>
                    <a:cubicBezTo>
                      <a:pt x="433" y="313"/>
                      <a:pt x="432" y="316"/>
                      <a:pt x="431" y="319"/>
                    </a:cubicBezTo>
                    <a:cubicBezTo>
                      <a:pt x="431" y="322"/>
                      <a:pt x="430" y="325"/>
                      <a:pt x="429" y="327"/>
                    </a:cubicBezTo>
                    <a:cubicBezTo>
                      <a:pt x="428" y="329"/>
                      <a:pt x="427" y="334"/>
                      <a:pt x="425" y="338"/>
                    </a:cubicBezTo>
                    <a:cubicBezTo>
                      <a:pt x="423" y="342"/>
                      <a:pt x="422" y="347"/>
                      <a:pt x="423" y="349"/>
                    </a:cubicBezTo>
                    <a:cubicBezTo>
                      <a:pt x="423" y="352"/>
                      <a:pt x="424" y="356"/>
                      <a:pt x="426" y="359"/>
                    </a:cubicBezTo>
                    <a:cubicBezTo>
                      <a:pt x="427" y="361"/>
                      <a:pt x="428" y="363"/>
                      <a:pt x="428" y="363"/>
                    </a:cubicBezTo>
                    <a:cubicBezTo>
                      <a:pt x="428" y="363"/>
                      <a:pt x="428" y="365"/>
                      <a:pt x="429" y="368"/>
                    </a:cubicBezTo>
                    <a:cubicBezTo>
                      <a:pt x="430" y="370"/>
                      <a:pt x="431" y="375"/>
                      <a:pt x="432" y="378"/>
                    </a:cubicBezTo>
                    <a:cubicBezTo>
                      <a:pt x="434" y="381"/>
                      <a:pt x="434" y="384"/>
                      <a:pt x="434" y="385"/>
                    </a:cubicBezTo>
                    <a:cubicBezTo>
                      <a:pt x="434" y="386"/>
                      <a:pt x="432" y="388"/>
                      <a:pt x="430" y="389"/>
                    </a:cubicBezTo>
                    <a:cubicBezTo>
                      <a:pt x="429" y="390"/>
                      <a:pt x="428" y="391"/>
                      <a:pt x="427" y="392"/>
                    </a:cubicBezTo>
                    <a:cubicBezTo>
                      <a:pt x="427" y="393"/>
                      <a:pt x="426" y="394"/>
                      <a:pt x="426" y="395"/>
                    </a:cubicBezTo>
                    <a:cubicBezTo>
                      <a:pt x="425" y="397"/>
                      <a:pt x="425" y="401"/>
                      <a:pt x="425" y="403"/>
                    </a:cubicBezTo>
                    <a:cubicBezTo>
                      <a:pt x="425" y="406"/>
                      <a:pt x="425" y="410"/>
                      <a:pt x="425" y="412"/>
                    </a:cubicBezTo>
                    <a:cubicBezTo>
                      <a:pt x="425" y="414"/>
                      <a:pt x="425" y="418"/>
                      <a:pt x="425" y="421"/>
                    </a:cubicBezTo>
                    <a:cubicBezTo>
                      <a:pt x="425" y="423"/>
                      <a:pt x="425" y="425"/>
                      <a:pt x="425" y="425"/>
                    </a:cubicBezTo>
                    <a:cubicBezTo>
                      <a:pt x="425" y="425"/>
                      <a:pt x="424" y="424"/>
                      <a:pt x="423" y="423"/>
                    </a:cubicBezTo>
                    <a:cubicBezTo>
                      <a:pt x="423" y="422"/>
                      <a:pt x="422" y="419"/>
                      <a:pt x="422" y="418"/>
                    </a:cubicBezTo>
                    <a:cubicBezTo>
                      <a:pt x="422" y="410"/>
                      <a:pt x="422" y="410"/>
                      <a:pt x="422" y="410"/>
                    </a:cubicBezTo>
                    <a:cubicBezTo>
                      <a:pt x="422" y="407"/>
                      <a:pt x="422" y="403"/>
                      <a:pt x="422" y="400"/>
                    </a:cubicBezTo>
                    <a:cubicBezTo>
                      <a:pt x="423" y="398"/>
                      <a:pt x="423" y="394"/>
                      <a:pt x="424" y="393"/>
                    </a:cubicBezTo>
                    <a:cubicBezTo>
                      <a:pt x="425" y="391"/>
                      <a:pt x="427" y="389"/>
                      <a:pt x="428" y="387"/>
                    </a:cubicBezTo>
                    <a:cubicBezTo>
                      <a:pt x="430" y="385"/>
                      <a:pt x="431" y="383"/>
                      <a:pt x="431" y="382"/>
                    </a:cubicBezTo>
                    <a:cubicBezTo>
                      <a:pt x="430" y="381"/>
                      <a:pt x="429" y="380"/>
                      <a:pt x="428" y="379"/>
                    </a:cubicBezTo>
                    <a:cubicBezTo>
                      <a:pt x="426" y="379"/>
                      <a:pt x="424" y="377"/>
                      <a:pt x="422" y="377"/>
                    </a:cubicBezTo>
                    <a:cubicBezTo>
                      <a:pt x="420" y="376"/>
                      <a:pt x="416" y="375"/>
                      <a:pt x="413" y="374"/>
                    </a:cubicBezTo>
                    <a:cubicBezTo>
                      <a:pt x="410" y="373"/>
                      <a:pt x="408" y="371"/>
                      <a:pt x="407" y="370"/>
                    </a:cubicBezTo>
                    <a:cubicBezTo>
                      <a:pt x="406" y="368"/>
                      <a:pt x="405" y="365"/>
                      <a:pt x="404" y="364"/>
                    </a:cubicBezTo>
                    <a:cubicBezTo>
                      <a:pt x="403" y="363"/>
                      <a:pt x="401" y="361"/>
                      <a:pt x="399" y="361"/>
                    </a:cubicBezTo>
                    <a:cubicBezTo>
                      <a:pt x="396" y="360"/>
                      <a:pt x="393" y="361"/>
                      <a:pt x="391" y="363"/>
                    </a:cubicBezTo>
                    <a:cubicBezTo>
                      <a:pt x="389" y="365"/>
                      <a:pt x="387" y="368"/>
                      <a:pt x="387" y="370"/>
                    </a:cubicBezTo>
                    <a:cubicBezTo>
                      <a:pt x="387" y="372"/>
                      <a:pt x="386" y="376"/>
                      <a:pt x="386" y="379"/>
                    </a:cubicBezTo>
                    <a:cubicBezTo>
                      <a:pt x="385" y="381"/>
                      <a:pt x="386" y="384"/>
                      <a:pt x="388" y="384"/>
                    </a:cubicBezTo>
                    <a:cubicBezTo>
                      <a:pt x="389" y="384"/>
                      <a:pt x="392" y="384"/>
                      <a:pt x="393" y="384"/>
                    </a:cubicBezTo>
                    <a:cubicBezTo>
                      <a:pt x="395" y="384"/>
                      <a:pt x="396" y="384"/>
                      <a:pt x="397" y="386"/>
                    </a:cubicBezTo>
                    <a:cubicBezTo>
                      <a:pt x="398" y="387"/>
                      <a:pt x="398" y="390"/>
                      <a:pt x="398" y="392"/>
                    </a:cubicBezTo>
                    <a:cubicBezTo>
                      <a:pt x="397" y="394"/>
                      <a:pt x="397" y="397"/>
                      <a:pt x="396" y="399"/>
                    </a:cubicBezTo>
                    <a:cubicBezTo>
                      <a:pt x="395" y="402"/>
                      <a:pt x="393" y="406"/>
                      <a:pt x="391" y="409"/>
                    </a:cubicBezTo>
                    <a:cubicBezTo>
                      <a:pt x="389" y="412"/>
                      <a:pt x="386" y="414"/>
                      <a:pt x="384" y="414"/>
                    </a:cubicBezTo>
                    <a:cubicBezTo>
                      <a:pt x="382" y="415"/>
                      <a:pt x="380" y="414"/>
                      <a:pt x="379" y="412"/>
                    </a:cubicBezTo>
                    <a:cubicBezTo>
                      <a:pt x="378" y="411"/>
                      <a:pt x="377" y="408"/>
                      <a:pt x="375" y="406"/>
                    </a:cubicBezTo>
                    <a:cubicBezTo>
                      <a:pt x="374" y="404"/>
                      <a:pt x="372" y="402"/>
                      <a:pt x="371" y="401"/>
                    </a:cubicBezTo>
                    <a:cubicBezTo>
                      <a:pt x="370" y="401"/>
                      <a:pt x="368" y="401"/>
                      <a:pt x="367" y="402"/>
                    </a:cubicBezTo>
                    <a:cubicBezTo>
                      <a:pt x="367" y="402"/>
                      <a:pt x="365" y="402"/>
                      <a:pt x="364" y="401"/>
                    </a:cubicBezTo>
                    <a:cubicBezTo>
                      <a:pt x="362" y="400"/>
                      <a:pt x="361" y="398"/>
                      <a:pt x="361" y="396"/>
                    </a:cubicBezTo>
                    <a:cubicBezTo>
                      <a:pt x="361" y="395"/>
                      <a:pt x="361" y="392"/>
                      <a:pt x="361" y="391"/>
                    </a:cubicBezTo>
                    <a:cubicBezTo>
                      <a:pt x="361" y="389"/>
                      <a:pt x="363" y="387"/>
                      <a:pt x="365" y="388"/>
                    </a:cubicBezTo>
                    <a:cubicBezTo>
                      <a:pt x="367" y="388"/>
                      <a:pt x="369" y="387"/>
                      <a:pt x="370" y="386"/>
                    </a:cubicBezTo>
                    <a:cubicBezTo>
                      <a:pt x="371" y="385"/>
                      <a:pt x="373" y="383"/>
                      <a:pt x="373" y="381"/>
                    </a:cubicBezTo>
                    <a:cubicBezTo>
                      <a:pt x="374" y="378"/>
                      <a:pt x="374" y="376"/>
                      <a:pt x="373" y="375"/>
                    </a:cubicBezTo>
                    <a:cubicBezTo>
                      <a:pt x="373" y="374"/>
                      <a:pt x="371" y="373"/>
                      <a:pt x="370" y="373"/>
                    </a:cubicBezTo>
                    <a:cubicBezTo>
                      <a:pt x="369" y="372"/>
                      <a:pt x="368" y="370"/>
                      <a:pt x="367" y="368"/>
                    </a:cubicBezTo>
                    <a:cubicBezTo>
                      <a:pt x="366" y="366"/>
                      <a:pt x="365" y="363"/>
                      <a:pt x="364" y="362"/>
                    </a:cubicBezTo>
                    <a:cubicBezTo>
                      <a:pt x="362" y="360"/>
                      <a:pt x="360" y="357"/>
                      <a:pt x="359" y="355"/>
                    </a:cubicBezTo>
                    <a:cubicBezTo>
                      <a:pt x="358" y="353"/>
                      <a:pt x="357" y="350"/>
                      <a:pt x="356" y="348"/>
                    </a:cubicBezTo>
                    <a:cubicBezTo>
                      <a:pt x="356" y="346"/>
                      <a:pt x="355" y="343"/>
                      <a:pt x="355" y="341"/>
                    </a:cubicBezTo>
                    <a:cubicBezTo>
                      <a:pt x="355" y="339"/>
                      <a:pt x="353" y="336"/>
                      <a:pt x="350" y="335"/>
                    </a:cubicBezTo>
                    <a:cubicBezTo>
                      <a:pt x="347" y="334"/>
                      <a:pt x="341" y="333"/>
                      <a:pt x="337" y="333"/>
                    </a:cubicBezTo>
                    <a:cubicBezTo>
                      <a:pt x="333" y="333"/>
                      <a:pt x="327" y="334"/>
                      <a:pt x="324" y="335"/>
                    </a:cubicBezTo>
                    <a:cubicBezTo>
                      <a:pt x="321" y="336"/>
                      <a:pt x="316" y="337"/>
                      <a:pt x="314" y="337"/>
                    </a:cubicBezTo>
                    <a:cubicBezTo>
                      <a:pt x="311" y="337"/>
                      <a:pt x="307" y="338"/>
                      <a:pt x="305" y="338"/>
                    </a:cubicBezTo>
                    <a:cubicBezTo>
                      <a:pt x="302" y="338"/>
                      <a:pt x="296" y="340"/>
                      <a:pt x="290" y="341"/>
                    </a:cubicBezTo>
                    <a:cubicBezTo>
                      <a:pt x="285" y="343"/>
                      <a:pt x="279" y="343"/>
                      <a:pt x="277" y="342"/>
                    </a:cubicBezTo>
                    <a:cubicBezTo>
                      <a:pt x="275" y="341"/>
                      <a:pt x="268" y="340"/>
                      <a:pt x="262" y="339"/>
                    </a:cubicBezTo>
                    <a:cubicBezTo>
                      <a:pt x="256" y="338"/>
                      <a:pt x="250" y="338"/>
                      <a:pt x="248" y="338"/>
                    </a:cubicBezTo>
                    <a:cubicBezTo>
                      <a:pt x="247" y="339"/>
                      <a:pt x="244" y="340"/>
                      <a:pt x="242" y="341"/>
                    </a:cubicBezTo>
                    <a:cubicBezTo>
                      <a:pt x="240" y="342"/>
                      <a:pt x="238" y="344"/>
                      <a:pt x="237" y="344"/>
                    </a:cubicBezTo>
                    <a:cubicBezTo>
                      <a:pt x="237" y="345"/>
                      <a:pt x="235" y="347"/>
                      <a:pt x="233" y="348"/>
                    </a:cubicBezTo>
                    <a:cubicBezTo>
                      <a:pt x="231" y="349"/>
                      <a:pt x="228" y="352"/>
                      <a:pt x="226" y="354"/>
                    </a:cubicBezTo>
                    <a:cubicBezTo>
                      <a:pt x="225" y="356"/>
                      <a:pt x="222" y="358"/>
                      <a:pt x="221" y="359"/>
                    </a:cubicBezTo>
                    <a:cubicBezTo>
                      <a:pt x="219" y="359"/>
                      <a:pt x="217" y="361"/>
                      <a:pt x="217" y="362"/>
                    </a:cubicBezTo>
                    <a:cubicBezTo>
                      <a:pt x="216" y="364"/>
                      <a:pt x="217" y="366"/>
                      <a:pt x="218" y="367"/>
                    </a:cubicBezTo>
                    <a:cubicBezTo>
                      <a:pt x="219" y="368"/>
                      <a:pt x="221" y="370"/>
                      <a:pt x="222" y="372"/>
                    </a:cubicBezTo>
                    <a:cubicBezTo>
                      <a:pt x="223" y="374"/>
                      <a:pt x="223" y="377"/>
                      <a:pt x="221" y="378"/>
                    </a:cubicBezTo>
                    <a:cubicBezTo>
                      <a:pt x="219" y="380"/>
                      <a:pt x="217" y="381"/>
                      <a:pt x="215" y="380"/>
                    </a:cubicBezTo>
                    <a:cubicBezTo>
                      <a:pt x="214" y="380"/>
                      <a:pt x="212" y="381"/>
                      <a:pt x="211" y="382"/>
                    </a:cubicBezTo>
                    <a:cubicBezTo>
                      <a:pt x="210" y="384"/>
                      <a:pt x="207" y="388"/>
                      <a:pt x="206" y="391"/>
                    </a:cubicBezTo>
                    <a:cubicBezTo>
                      <a:pt x="205" y="395"/>
                      <a:pt x="203" y="400"/>
                      <a:pt x="203" y="404"/>
                    </a:cubicBezTo>
                    <a:cubicBezTo>
                      <a:pt x="203" y="408"/>
                      <a:pt x="203" y="413"/>
                      <a:pt x="204" y="414"/>
                    </a:cubicBezTo>
                    <a:cubicBezTo>
                      <a:pt x="204" y="416"/>
                      <a:pt x="205" y="419"/>
                      <a:pt x="207" y="421"/>
                    </a:cubicBezTo>
                    <a:cubicBezTo>
                      <a:pt x="208" y="424"/>
                      <a:pt x="211" y="425"/>
                      <a:pt x="213" y="425"/>
                    </a:cubicBezTo>
                    <a:cubicBezTo>
                      <a:pt x="215" y="424"/>
                      <a:pt x="220" y="424"/>
                      <a:pt x="224" y="424"/>
                    </a:cubicBezTo>
                    <a:cubicBezTo>
                      <a:pt x="228" y="423"/>
                      <a:pt x="232" y="424"/>
                      <a:pt x="235" y="425"/>
                    </a:cubicBezTo>
                    <a:cubicBezTo>
                      <a:pt x="237" y="425"/>
                      <a:pt x="239" y="427"/>
                      <a:pt x="240" y="428"/>
                    </a:cubicBezTo>
                    <a:cubicBezTo>
                      <a:pt x="240" y="429"/>
                      <a:pt x="241" y="429"/>
                      <a:pt x="241" y="429"/>
                    </a:cubicBezTo>
                    <a:cubicBezTo>
                      <a:pt x="241" y="429"/>
                      <a:pt x="240" y="430"/>
                      <a:pt x="239" y="431"/>
                    </a:cubicBezTo>
                    <a:cubicBezTo>
                      <a:pt x="238" y="432"/>
                      <a:pt x="237" y="434"/>
                      <a:pt x="236" y="435"/>
                    </a:cubicBezTo>
                    <a:cubicBezTo>
                      <a:pt x="235" y="436"/>
                      <a:pt x="234" y="439"/>
                      <a:pt x="234" y="440"/>
                    </a:cubicBezTo>
                    <a:cubicBezTo>
                      <a:pt x="235" y="441"/>
                      <a:pt x="234" y="444"/>
                      <a:pt x="232" y="446"/>
                    </a:cubicBezTo>
                    <a:cubicBezTo>
                      <a:pt x="231" y="448"/>
                      <a:pt x="230" y="449"/>
                      <a:pt x="230" y="449"/>
                    </a:cubicBezTo>
                    <a:cubicBezTo>
                      <a:pt x="230" y="449"/>
                      <a:pt x="230" y="452"/>
                      <a:pt x="231" y="456"/>
                    </a:cubicBezTo>
                    <a:cubicBezTo>
                      <a:pt x="231" y="460"/>
                      <a:pt x="230" y="467"/>
                      <a:pt x="229" y="471"/>
                    </a:cubicBezTo>
                    <a:cubicBezTo>
                      <a:pt x="228" y="475"/>
                      <a:pt x="227" y="479"/>
                      <a:pt x="228" y="481"/>
                    </a:cubicBezTo>
                    <a:cubicBezTo>
                      <a:pt x="229" y="483"/>
                      <a:pt x="229" y="488"/>
                      <a:pt x="229" y="493"/>
                    </a:cubicBezTo>
                    <a:cubicBezTo>
                      <a:pt x="229" y="505"/>
                      <a:pt x="229" y="505"/>
                      <a:pt x="229" y="505"/>
                    </a:cubicBezTo>
                    <a:cubicBezTo>
                      <a:pt x="229" y="508"/>
                      <a:pt x="228" y="513"/>
                      <a:pt x="227" y="517"/>
                    </a:cubicBezTo>
                    <a:cubicBezTo>
                      <a:pt x="226" y="521"/>
                      <a:pt x="224" y="526"/>
                      <a:pt x="222" y="529"/>
                    </a:cubicBezTo>
                    <a:cubicBezTo>
                      <a:pt x="221" y="531"/>
                      <a:pt x="218" y="536"/>
                      <a:pt x="215" y="539"/>
                    </a:cubicBezTo>
                    <a:cubicBezTo>
                      <a:pt x="213" y="542"/>
                      <a:pt x="209" y="548"/>
                      <a:pt x="208" y="551"/>
                    </a:cubicBezTo>
                    <a:cubicBezTo>
                      <a:pt x="207" y="554"/>
                      <a:pt x="205" y="561"/>
                      <a:pt x="204" y="567"/>
                    </a:cubicBezTo>
                    <a:cubicBezTo>
                      <a:pt x="204" y="573"/>
                      <a:pt x="203" y="583"/>
                      <a:pt x="203" y="588"/>
                    </a:cubicBezTo>
                    <a:cubicBezTo>
                      <a:pt x="203" y="594"/>
                      <a:pt x="202" y="600"/>
                      <a:pt x="200" y="601"/>
                    </a:cubicBezTo>
                    <a:cubicBezTo>
                      <a:pt x="199" y="602"/>
                      <a:pt x="197" y="602"/>
                      <a:pt x="195" y="601"/>
                    </a:cubicBezTo>
                    <a:cubicBezTo>
                      <a:pt x="193" y="600"/>
                      <a:pt x="190" y="599"/>
                      <a:pt x="188" y="600"/>
                    </a:cubicBezTo>
                    <a:cubicBezTo>
                      <a:pt x="186" y="600"/>
                      <a:pt x="183" y="599"/>
                      <a:pt x="181" y="598"/>
                    </a:cubicBezTo>
                    <a:cubicBezTo>
                      <a:pt x="179" y="597"/>
                      <a:pt x="175" y="597"/>
                      <a:pt x="172" y="597"/>
                    </a:cubicBezTo>
                    <a:cubicBezTo>
                      <a:pt x="170" y="597"/>
                      <a:pt x="165" y="597"/>
                      <a:pt x="163" y="596"/>
                    </a:cubicBezTo>
                    <a:cubicBezTo>
                      <a:pt x="161" y="596"/>
                      <a:pt x="157" y="597"/>
                      <a:pt x="155" y="598"/>
                    </a:cubicBezTo>
                    <a:cubicBezTo>
                      <a:pt x="153" y="600"/>
                      <a:pt x="152" y="602"/>
                      <a:pt x="152" y="604"/>
                    </a:cubicBezTo>
                    <a:cubicBezTo>
                      <a:pt x="153" y="605"/>
                      <a:pt x="153" y="607"/>
                      <a:pt x="153" y="608"/>
                    </a:cubicBezTo>
                    <a:cubicBezTo>
                      <a:pt x="152" y="609"/>
                      <a:pt x="153" y="611"/>
                      <a:pt x="154" y="613"/>
                    </a:cubicBezTo>
                    <a:cubicBezTo>
                      <a:pt x="155" y="615"/>
                      <a:pt x="154" y="617"/>
                      <a:pt x="151" y="618"/>
                    </a:cubicBezTo>
                    <a:cubicBezTo>
                      <a:pt x="149" y="620"/>
                      <a:pt x="148" y="624"/>
                      <a:pt x="148" y="629"/>
                    </a:cubicBezTo>
                    <a:cubicBezTo>
                      <a:pt x="148" y="634"/>
                      <a:pt x="151" y="639"/>
                      <a:pt x="153" y="641"/>
                    </a:cubicBezTo>
                    <a:cubicBezTo>
                      <a:pt x="156" y="644"/>
                      <a:pt x="160" y="645"/>
                      <a:pt x="163" y="645"/>
                    </a:cubicBezTo>
                    <a:cubicBezTo>
                      <a:pt x="166" y="645"/>
                      <a:pt x="169" y="646"/>
                      <a:pt x="170" y="646"/>
                    </a:cubicBezTo>
                    <a:cubicBezTo>
                      <a:pt x="171" y="647"/>
                      <a:pt x="174" y="648"/>
                      <a:pt x="177" y="650"/>
                    </a:cubicBezTo>
                    <a:cubicBezTo>
                      <a:pt x="181" y="651"/>
                      <a:pt x="185" y="651"/>
                      <a:pt x="187" y="649"/>
                    </a:cubicBezTo>
                    <a:cubicBezTo>
                      <a:pt x="189" y="647"/>
                      <a:pt x="191" y="649"/>
                      <a:pt x="193" y="652"/>
                    </a:cubicBezTo>
                    <a:cubicBezTo>
                      <a:pt x="195" y="655"/>
                      <a:pt x="197" y="659"/>
                      <a:pt x="199" y="661"/>
                    </a:cubicBezTo>
                    <a:cubicBezTo>
                      <a:pt x="200" y="662"/>
                      <a:pt x="201" y="666"/>
                      <a:pt x="201" y="669"/>
                    </a:cubicBezTo>
                    <a:cubicBezTo>
                      <a:pt x="201" y="672"/>
                      <a:pt x="200" y="676"/>
                      <a:pt x="199" y="678"/>
                    </a:cubicBezTo>
                    <a:cubicBezTo>
                      <a:pt x="198" y="680"/>
                      <a:pt x="196" y="684"/>
                      <a:pt x="195" y="687"/>
                    </a:cubicBezTo>
                    <a:cubicBezTo>
                      <a:pt x="195" y="690"/>
                      <a:pt x="195" y="695"/>
                      <a:pt x="196" y="697"/>
                    </a:cubicBezTo>
                    <a:cubicBezTo>
                      <a:pt x="198" y="699"/>
                      <a:pt x="199" y="701"/>
                      <a:pt x="199" y="701"/>
                    </a:cubicBezTo>
                    <a:cubicBezTo>
                      <a:pt x="199" y="701"/>
                      <a:pt x="197" y="702"/>
                      <a:pt x="196" y="703"/>
                    </a:cubicBezTo>
                    <a:cubicBezTo>
                      <a:pt x="195" y="703"/>
                      <a:pt x="192" y="704"/>
                      <a:pt x="191" y="704"/>
                    </a:cubicBezTo>
                    <a:cubicBezTo>
                      <a:pt x="189" y="705"/>
                      <a:pt x="187" y="707"/>
                      <a:pt x="185" y="709"/>
                    </a:cubicBezTo>
                    <a:cubicBezTo>
                      <a:pt x="184" y="711"/>
                      <a:pt x="181" y="714"/>
                      <a:pt x="179" y="716"/>
                    </a:cubicBezTo>
                    <a:cubicBezTo>
                      <a:pt x="176" y="717"/>
                      <a:pt x="174" y="719"/>
                      <a:pt x="173" y="720"/>
                    </a:cubicBezTo>
                    <a:cubicBezTo>
                      <a:pt x="172" y="721"/>
                      <a:pt x="169" y="723"/>
                      <a:pt x="168" y="725"/>
                    </a:cubicBezTo>
                    <a:cubicBezTo>
                      <a:pt x="166" y="727"/>
                      <a:pt x="163" y="729"/>
                      <a:pt x="162" y="729"/>
                    </a:cubicBezTo>
                    <a:cubicBezTo>
                      <a:pt x="160" y="730"/>
                      <a:pt x="157" y="730"/>
                      <a:pt x="155" y="730"/>
                    </a:cubicBezTo>
                    <a:cubicBezTo>
                      <a:pt x="154" y="731"/>
                      <a:pt x="151" y="732"/>
                      <a:pt x="150" y="735"/>
                    </a:cubicBezTo>
                    <a:cubicBezTo>
                      <a:pt x="149" y="737"/>
                      <a:pt x="147" y="740"/>
                      <a:pt x="145" y="741"/>
                    </a:cubicBezTo>
                    <a:cubicBezTo>
                      <a:pt x="142" y="742"/>
                      <a:pt x="141" y="744"/>
                      <a:pt x="140" y="746"/>
                    </a:cubicBezTo>
                    <a:cubicBezTo>
                      <a:pt x="140" y="748"/>
                      <a:pt x="142" y="750"/>
                      <a:pt x="145" y="751"/>
                    </a:cubicBezTo>
                    <a:cubicBezTo>
                      <a:pt x="148" y="751"/>
                      <a:pt x="152" y="753"/>
                      <a:pt x="154" y="754"/>
                    </a:cubicBezTo>
                    <a:cubicBezTo>
                      <a:pt x="156" y="756"/>
                      <a:pt x="158" y="758"/>
                      <a:pt x="159" y="761"/>
                    </a:cubicBezTo>
                    <a:cubicBezTo>
                      <a:pt x="160" y="763"/>
                      <a:pt x="160" y="766"/>
                      <a:pt x="159" y="767"/>
                    </a:cubicBezTo>
                    <a:cubicBezTo>
                      <a:pt x="158" y="768"/>
                      <a:pt x="155" y="771"/>
                      <a:pt x="154" y="774"/>
                    </a:cubicBezTo>
                    <a:cubicBezTo>
                      <a:pt x="153" y="776"/>
                      <a:pt x="150" y="779"/>
                      <a:pt x="148" y="781"/>
                    </a:cubicBezTo>
                    <a:cubicBezTo>
                      <a:pt x="146" y="783"/>
                      <a:pt x="143" y="783"/>
                      <a:pt x="141" y="782"/>
                    </a:cubicBezTo>
                    <a:cubicBezTo>
                      <a:pt x="139" y="780"/>
                      <a:pt x="136" y="780"/>
                      <a:pt x="133" y="780"/>
                    </a:cubicBezTo>
                    <a:cubicBezTo>
                      <a:pt x="131" y="781"/>
                      <a:pt x="127" y="783"/>
                      <a:pt x="123" y="784"/>
                    </a:cubicBezTo>
                    <a:cubicBezTo>
                      <a:pt x="120" y="785"/>
                      <a:pt x="115" y="788"/>
                      <a:pt x="111" y="790"/>
                    </a:cubicBezTo>
                    <a:cubicBezTo>
                      <a:pt x="108" y="792"/>
                      <a:pt x="103" y="792"/>
                      <a:pt x="100" y="791"/>
                    </a:cubicBezTo>
                    <a:cubicBezTo>
                      <a:pt x="97" y="790"/>
                      <a:pt x="94" y="791"/>
                      <a:pt x="93" y="794"/>
                    </a:cubicBezTo>
                    <a:cubicBezTo>
                      <a:pt x="92" y="797"/>
                      <a:pt x="90" y="797"/>
                      <a:pt x="89" y="796"/>
                    </a:cubicBezTo>
                    <a:cubicBezTo>
                      <a:pt x="87" y="794"/>
                      <a:pt x="84" y="792"/>
                      <a:pt x="82" y="792"/>
                    </a:cubicBezTo>
                    <a:cubicBezTo>
                      <a:pt x="80" y="791"/>
                      <a:pt x="77" y="790"/>
                      <a:pt x="76" y="788"/>
                    </a:cubicBezTo>
                    <a:cubicBezTo>
                      <a:pt x="75" y="787"/>
                      <a:pt x="73" y="786"/>
                      <a:pt x="70" y="787"/>
                    </a:cubicBezTo>
                    <a:cubicBezTo>
                      <a:pt x="67" y="787"/>
                      <a:pt x="64" y="785"/>
                      <a:pt x="62" y="782"/>
                    </a:cubicBezTo>
                    <a:cubicBezTo>
                      <a:pt x="60" y="780"/>
                      <a:pt x="56" y="778"/>
                      <a:pt x="54" y="778"/>
                    </a:cubicBezTo>
                    <a:cubicBezTo>
                      <a:pt x="52" y="779"/>
                      <a:pt x="51" y="781"/>
                      <a:pt x="52" y="783"/>
                    </a:cubicBezTo>
                    <a:cubicBezTo>
                      <a:pt x="53" y="784"/>
                      <a:pt x="54" y="788"/>
                      <a:pt x="55" y="790"/>
                    </a:cubicBezTo>
                    <a:cubicBezTo>
                      <a:pt x="55" y="793"/>
                      <a:pt x="55" y="795"/>
                      <a:pt x="55" y="795"/>
                    </a:cubicBezTo>
                    <a:cubicBezTo>
                      <a:pt x="55" y="795"/>
                      <a:pt x="54" y="794"/>
                      <a:pt x="53" y="793"/>
                    </a:cubicBezTo>
                    <a:cubicBezTo>
                      <a:pt x="52" y="793"/>
                      <a:pt x="49" y="791"/>
                      <a:pt x="47" y="791"/>
                    </a:cubicBezTo>
                    <a:cubicBezTo>
                      <a:pt x="45" y="790"/>
                      <a:pt x="42" y="788"/>
                      <a:pt x="41" y="787"/>
                    </a:cubicBezTo>
                    <a:cubicBezTo>
                      <a:pt x="39" y="786"/>
                      <a:pt x="38" y="785"/>
                      <a:pt x="38" y="785"/>
                    </a:cubicBezTo>
                    <a:cubicBezTo>
                      <a:pt x="38" y="785"/>
                      <a:pt x="37" y="788"/>
                      <a:pt x="36" y="790"/>
                    </a:cubicBezTo>
                    <a:cubicBezTo>
                      <a:pt x="34" y="793"/>
                      <a:pt x="32" y="795"/>
                      <a:pt x="29" y="795"/>
                    </a:cubicBezTo>
                    <a:cubicBezTo>
                      <a:pt x="27" y="795"/>
                      <a:pt x="25" y="796"/>
                      <a:pt x="25" y="797"/>
                    </a:cubicBezTo>
                    <a:cubicBezTo>
                      <a:pt x="25" y="799"/>
                      <a:pt x="25" y="801"/>
                      <a:pt x="26" y="803"/>
                    </a:cubicBezTo>
                    <a:cubicBezTo>
                      <a:pt x="27" y="805"/>
                      <a:pt x="28" y="807"/>
                      <a:pt x="28" y="809"/>
                    </a:cubicBezTo>
                    <a:cubicBezTo>
                      <a:pt x="28" y="810"/>
                      <a:pt x="27" y="812"/>
                      <a:pt x="26" y="813"/>
                    </a:cubicBezTo>
                    <a:cubicBezTo>
                      <a:pt x="24" y="814"/>
                      <a:pt x="25" y="816"/>
                      <a:pt x="26" y="817"/>
                    </a:cubicBezTo>
                    <a:cubicBezTo>
                      <a:pt x="27" y="818"/>
                      <a:pt x="30" y="820"/>
                      <a:pt x="32" y="821"/>
                    </a:cubicBezTo>
                    <a:cubicBezTo>
                      <a:pt x="33" y="822"/>
                      <a:pt x="35" y="825"/>
                      <a:pt x="35" y="827"/>
                    </a:cubicBezTo>
                    <a:cubicBezTo>
                      <a:pt x="35" y="828"/>
                      <a:pt x="35" y="831"/>
                      <a:pt x="36" y="833"/>
                    </a:cubicBezTo>
                    <a:cubicBezTo>
                      <a:pt x="36" y="835"/>
                      <a:pt x="39" y="837"/>
                      <a:pt x="42" y="839"/>
                    </a:cubicBezTo>
                    <a:cubicBezTo>
                      <a:pt x="45" y="840"/>
                      <a:pt x="46" y="844"/>
                      <a:pt x="45" y="846"/>
                    </a:cubicBezTo>
                    <a:cubicBezTo>
                      <a:pt x="44" y="849"/>
                      <a:pt x="44" y="852"/>
                      <a:pt x="45" y="853"/>
                    </a:cubicBezTo>
                    <a:cubicBezTo>
                      <a:pt x="46" y="854"/>
                      <a:pt x="49" y="858"/>
                      <a:pt x="51" y="862"/>
                    </a:cubicBezTo>
                    <a:cubicBezTo>
                      <a:pt x="53" y="866"/>
                      <a:pt x="56" y="871"/>
                      <a:pt x="57" y="873"/>
                    </a:cubicBezTo>
                    <a:cubicBezTo>
                      <a:pt x="59" y="875"/>
                      <a:pt x="60" y="878"/>
                      <a:pt x="60" y="881"/>
                    </a:cubicBezTo>
                    <a:cubicBezTo>
                      <a:pt x="60" y="883"/>
                      <a:pt x="60" y="886"/>
                      <a:pt x="59" y="888"/>
                    </a:cubicBezTo>
                    <a:cubicBezTo>
                      <a:pt x="59" y="889"/>
                      <a:pt x="59" y="893"/>
                      <a:pt x="59" y="897"/>
                    </a:cubicBezTo>
                    <a:cubicBezTo>
                      <a:pt x="60" y="900"/>
                      <a:pt x="60" y="905"/>
                      <a:pt x="60" y="909"/>
                    </a:cubicBezTo>
                    <a:cubicBezTo>
                      <a:pt x="60" y="912"/>
                      <a:pt x="58" y="916"/>
                      <a:pt x="55" y="919"/>
                    </a:cubicBezTo>
                    <a:cubicBezTo>
                      <a:pt x="53" y="921"/>
                      <a:pt x="50" y="924"/>
                      <a:pt x="49" y="926"/>
                    </a:cubicBezTo>
                    <a:cubicBezTo>
                      <a:pt x="48" y="928"/>
                      <a:pt x="44" y="932"/>
                      <a:pt x="41" y="936"/>
                    </a:cubicBezTo>
                    <a:cubicBezTo>
                      <a:pt x="38" y="939"/>
                      <a:pt x="35" y="944"/>
                      <a:pt x="34" y="946"/>
                    </a:cubicBezTo>
                    <a:cubicBezTo>
                      <a:pt x="34" y="948"/>
                      <a:pt x="34" y="951"/>
                      <a:pt x="34" y="954"/>
                    </a:cubicBezTo>
                    <a:cubicBezTo>
                      <a:pt x="34" y="956"/>
                      <a:pt x="36" y="959"/>
                      <a:pt x="37" y="959"/>
                    </a:cubicBezTo>
                    <a:cubicBezTo>
                      <a:pt x="38" y="960"/>
                      <a:pt x="40" y="959"/>
                      <a:pt x="43" y="958"/>
                    </a:cubicBezTo>
                    <a:cubicBezTo>
                      <a:pt x="45" y="957"/>
                      <a:pt x="47" y="958"/>
                      <a:pt x="47" y="961"/>
                    </a:cubicBezTo>
                    <a:cubicBezTo>
                      <a:pt x="47" y="964"/>
                      <a:pt x="45" y="968"/>
                      <a:pt x="43" y="969"/>
                    </a:cubicBezTo>
                    <a:cubicBezTo>
                      <a:pt x="40" y="970"/>
                      <a:pt x="37" y="972"/>
                      <a:pt x="34" y="973"/>
                    </a:cubicBezTo>
                    <a:cubicBezTo>
                      <a:pt x="32" y="975"/>
                      <a:pt x="28" y="978"/>
                      <a:pt x="25" y="980"/>
                    </a:cubicBezTo>
                    <a:cubicBezTo>
                      <a:pt x="22" y="982"/>
                      <a:pt x="18" y="986"/>
                      <a:pt x="17" y="989"/>
                    </a:cubicBezTo>
                    <a:cubicBezTo>
                      <a:pt x="15" y="992"/>
                      <a:pt x="13" y="993"/>
                      <a:pt x="11" y="992"/>
                    </a:cubicBezTo>
                    <a:cubicBezTo>
                      <a:pt x="9" y="991"/>
                      <a:pt x="8" y="989"/>
                      <a:pt x="7" y="988"/>
                    </a:cubicBezTo>
                    <a:cubicBezTo>
                      <a:pt x="7" y="986"/>
                      <a:pt x="5" y="986"/>
                      <a:pt x="4" y="986"/>
                    </a:cubicBezTo>
                    <a:cubicBezTo>
                      <a:pt x="3" y="987"/>
                      <a:pt x="1" y="989"/>
                      <a:pt x="2" y="990"/>
                    </a:cubicBezTo>
                    <a:cubicBezTo>
                      <a:pt x="2" y="992"/>
                      <a:pt x="2" y="994"/>
                      <a:pt x="1" y="995"/>
                    </a:cubicBezTo>
                    <a:cubicBezTo>
                      <a:pt x="0" y="996"/>
                      <a:pt x="1" y="997"/>
                      <a:pt x="2" y="998"/>
                    </a:cubicBezTo>
                    <a:cubicBezTo>
                      <a:pt x="3" y="999"/>
                      <a:pt x="4" y="1002"/>
                      <a:pt x="3" y="1004"/>
                    </a:cubicBezTo>
                    <a:cubicBezTo>
                      <a:pt x="2" y="1006"/>
                      <a:pt x="4" y="1007"/>
                      <a:pt x="6" y="1006"/>
                    </a:cubicBezTo>
                    <a:cubicBezTo>
                      <a:pt x="8" y="1005"/>
                      <a:pt x="11" y="1005"/>
                      <a:pt x="12" y="1006"/>
                    </a:cubicBezTo>
                    <a:cubicBezTo>
                      <a:pt x="14" y="1006"/>
                      <a:pt x="17" y="1007"/>
                      <a:pt x="19" y="1007"/>
                    </a:cubicBezTo>
                    <a:cubicBezTo>
                      <a:pt x="21" y="1008"/>
                      <a:pt x="23" y="1010"/>
                      <a:pt x="22" y="1012"/>
                    </a:cubicBezTo>
                    <a:cubicBezTo>
                      <a:pt x="22" y="1014"/>
                      <a:pt x="21" y="1017"/>
                      <a:pt x="21" y="1018"/>
                    </a:cubicBezTo>
                    <a:cubicBezTo>
                      <a:pt x="21" y="1019"/>
                      <a:pt x="24" y="1021"/>
                      <a:pt x="26" y="1022"/>
                    </a:cubicBezTo>
                    <a:cubicBezTo>
                      <a:pt x="29" y="1024"/>
                      <a:pt x="31" y="1026"/>
                      <a:pt x="32" y="1028"/>
                    </a:cubicBezTo>
                    <a:cubicBezTo>
                      <a:pt x="32" y="1030"/>
                      <a:pt x="32" y="1034"/>
                      <a:pt x="31" y="1036"/>
                    </a:cubicBezTo>
                    <a:cubicBezTo>
                      <a:pt x="31" y="1038"/>
                      <a:pt x="29" y="1039"/>
                      <a:pt x="27" y="1039"/>
                    </a:cubicBezTo>
                    <a:cubicBezTo>
                      <a:pt x="25" y="1039"/>
                      <a:pt x="23" y="1040"/>
                      <a:pt x="22" y="1041"/>
                    </a:cubicBezTo>
                    <a:cubicBezTo>
                      <a:pt x="21" y="1041"/>
                      <a:pt x="20" y="1044"/>
                      <a:pt x="20" y="1046"/>
                    </a:cubicBezTo>
                    <a:cubicBezTo>
                      <a:pt x="21" y="1049"/>
                      <a:pt x="19" y="1051"/>
                      <a:pt x="18" y="1052"/>
                    </a:cubicBezTo>
                    <a:cubicBezTo>
                      <a:pt x="16" y="1052"/>
                      <a:pt x="16" y="1054"/>
                      <a:pt x="17" y="1056"/>
                    </a:cubicBezTo>
                    <a:cubicBezTo>
                      <a:pt x="18" y="1058"/>
                      <a:pt x="19" y="1062"/>
                      <a:pt x="20" y="1064"/>
                    </a:cubicBezTo>
                    <a:cubicBezTo>
                      <a:pt x="20" y="1067"/>
                      <a:pt x="20" y="1069"/>
                      <a:pt x="20" y="1069"/>
                    </a:cubicBezTo>
                    <a:cubicBezTo>
                      <a:pt x="20" y="1069"/>
                      <a:pt x="20" y="1070"/>
                      <a:pt x="21" y="1071"/>
                    </a:cubicBezTo>
                    <a:cubicBezTo>
                      <a:pt x="21" y="1072"/>
                      <a:pt x="24" y="1073"/>
                      <a:pt x="26" y="1074"/>
                    </a:cubicBezTo>
                    <a:cubicBezTo>
                      <a:pt x="29" y="1074"/>
                      <a:pt x="32" y="1074"/>
                      <a:pt x="33" y="1075"/>
                    </a:cubicBezTo>
                    <a:cubicBezTo>
                      <a:pt x="34" y="1075"/>
                      <a:pt x="36" y="1078"/>
                      <a:pt x="37" y="1081"/>
                    </a:cubicBezTo>
                    <a:cubicBezTo>
                      <a:pt x="39" y="1085"/>
                      <a:pt x="41" y="1088"/>
                      <a:pt x="42" y="1088"/>
                    </a:cubicBezTo>
                    <a:cubicBezTo>
                      <a:pt x="43" y="1089"/>
                      <a:pt x="43" y="1091"/>
                      <a:pt x="43" y="1093"/>
                    </a:cubicBezTo>
                    <a:cubicBezTo>
                      <a:pt x="43" y="1095"/>
                      <a:pt x="44" y="1097"/>
                      <a:pt x="45" y="1097"/>
                    </a:cubicBezTo>
                    <a:cubicBezTo>
                      <a:pt x="46" y="1097"/>
                      <a:pt x="48" y="1097"/>
                      <a:pt x="51" y="1098"/>
                    </a:cubicBezTo>
                    <a:cubicBezTo>
                      <a:pt x="53" y="1098"/>
                      <a:pt x="55" y="1099"/>
                      <a:pt x="56" y="1100"/>
                    </a:cubicBezTo>
                    <a:cubicBezTo>
                      <a:pt x="56" y="1102"/>
                      <a:pt x="56" y="1104"/>
                      <a:pt x="55" y="1105"/>
                    </a:cubicBezTo>
                    <a:cubicBezTo>
                      <a:pt x="54" y="1107"/>
                      <a:pt x="51" y="1109"/>
                      <a:pt x="49" y="1110"/>
                    </a:cubicBezTo>
                    <a:cubicBezTo>
                      <a:pt x="48" y="1111"/>
                      <a:pt x="45" y="1112"/>
                      <a:pt x="45" y="1113"/>
                    </a:cubicBezTo>
                    <a:cubicBezTo>
                      <a:pt x="44" y="1114"/>
                      <a:pt x="44" y="1117"/>
                      <a:pt x="45" y="1119"/>
                    </a:cubicBezTo>
                    <a:cubicBezTo>
                      <a:pt x="45" y="1121"/>
                      <a:pt x="47" y="1124"/>
                      <a:pt x="48" y="1126"/>
                    </a:cubicBezTo>
                    <a:cubicBezTo>
                      <a:pt x="49" y="1128"/>
                      <a:pt x="51" y="1130"/>
                      <a:pt x="52" y="1129"/>
                    </a:cubicBezTo>
                    <a:cubicBezTo>
                      <a:pt x="54" y="1129"/>
                      <a:pt x="57" y="1129"/>
                      <a:pt x="58" y="1130"/>
                    </a:cubicBezTo>
                    <a:cubicBezTo>
                      <a:pt x="60" y="1131"/>
                      <a:pt x="62" y="1132"/>
                      <a:pt x="64" y="1132"/>
                    </a:cubicBezTo>
                    <a:cubicBezTo>
                      <a:pt x="65" y="1132"/>
                      <a:pt x="66" y="1134"/>
                      <a:pt x="67" y="1137"/>
                    </a:cubicBezTo>
                    <a:cubicBezTo>
                      <a:pt x="68" y="1139"/>
                      <a:pt x="69" y="1142"/>
                      <a:pt x="70" y="1143"/>
                    </a:cubicBezTo>
                    <a:cubicBezTo>
                      <a:pt x="71" y="1145"/>
                      <a:pt x="70" y="1149"/>
                      <a:pt x="69" y="1153"/>
                    </a:cubicBezTo>
                    <a:cubicBezTo>
                      <a:pt x="68" y="1157"/>
                      <a:pt x="67" y="1162"/>
                      <a:pt x="68" y="1163"/>
                    </a:cubicBezTo>
                    <a:cubicBezTo>
                      <a:pt x="68" y="1164"/>
                      <a:pt x="70" y="1167"/>
                      <a:pt x="71" y="1170"/>
                    </a:cubicBezTo>
                    <a:cubicBezTo>
                      <a:pt x="72" y="1173"/>
                      <a:pt x="73" y="1176"/>
                      <a:pt x="73" y="1176"/>
                    </a:cubicBezTo>
                    <a:cubicBezTo>
                      <a:pt x="73" y="1176"/>
                      <a:pt x="72" y="1177"/>
                      <a:pt x="70" y="1178"/>
                    </a:cubicBezTo>
                    <a:cubicBezTo>
                      <a:pt x="68" y="1179"/>
                      <a:pt x="65" y="1179"/>
                      <a:pt x="64" y="1178"/>
                    </a:cubicBezTo>
                    <a:cubicBezTo>
                      <a:pt x="62" y="1177"/>
                      <a:pt x="59" y="1178"/>
                      <a:pt x="58" y="1181"/>
                    </a:cubicBezTo>
                    <a:cubicBezTo>
                      <a:pt x="57" y="1183"/>
                      <a:pt x="55" y="1186"/>
                      <a:pt x="55" y="1187"/>
                    </a:cubicBezTo>
                    <a:cubicBezTo>
                      <a:pt x="55" y="1188"/>
                      <a:pt x="54" y="1189"/>
                      <a:pt x="53" y="1190"/>
                    </a:cubicBezTo>
                    <a:cubicBezTo>
                      <a:pt x="52" y="1191"/>
                      <a:pt x="50" y="1191"/>
                      <a:pt x="49" y="1191"/>
                    </a:cubicBezTo>
                    <a:cubicBezTo>
                      <a:pt x="47" y="1191"/>
                      <a:pt x="44" y="1193"/>
                      <a:pt x="41" y="1195"/>
                    </a:cubicBezTo>
                    <a:cubicBezTo>
                      <a:pt x="39" y="1196"/>
                      <a:pt x="37" y="1201"/>
                      <a:pt x="38" y="1204"/>
                    </a:cubicBezTo>
                    <a:cubicBezTo>
                      <a:pt x="39" y="1207"/>
                      <a:pt x="39" y="1209"/>
                      <a:pt x="37" y="1209"/>
                    </a:cubicBezTo>
                    <a:cubicBezTo>
                      <a:pt x="35" y="1208"/>
                      <a:pt x="34" y="1209"/>
                      <a:pt x="33" y="1210"/>
                    </a:cubicBezTo>
                    <a:cubicBezTo>
                      <a:pt x="32" y="1211"/>
                      <a:pt x="32" y="1214"/>
                      <a:pt x="31" y="1216"/>
                    </a:cubicBezTo>
                    <a:cubicBezTo>
                      <a:pt x="30" y="1219"/>
                      <a:pt x="30" y="1221"/>
                      <a:pt x="30" y="1221"/>
                    </a:cubicBezTo>
                    <a:cubicBezTo>
                      <a:pt x="29" y="1244"/>
                      <a:pt x="29" y="1244"/>
                      <a:pt x="29" y="1244"/>
                    </a:cubicBezTo>
                    <a:cubicBezTo>
                      <a:pt x="29" y="1244"/>
                      <a:pt x="29" y="1246"/>
                      <a:pt x="29" y="1248"/>
                    </a:cubicBezTo>
                    <a:cubicBezTo>
                      <a:pt x="29" y="1251"/>
                      <a:pt x="30" y="1255"/>
                      <a:pt x="31" y="1257"/>
                    </a:cubicBezTo>
                    <a:cubicBezTo>
                      <a:pt x="32" y="1259"/>
                      <a:pt x="33" y="1263"/>
                      <a:pt x="34" y="1264"/>
                    </a:cubicBezTo>
                    <a:cubicBezTo>
                      <a:pt x="35" y="1266"/>
                      <a:pt x="37" y="1267"/>
                      <a:pt x="38" y="1267"/>
                    </a:cubicBezTo>
                    <a:cubicBezTo>
                      <a:pt x="40" y="1267"/>
                      <a:pt x="41" y="1270"/>
                      <a:pt x="42" y="1274"/>
                    </a:cubicBezTo>
                    <a:cubicBezTo>
                      <a:pt x="42" y="1278"/>
                      <a:pt x="44" y="1282"/>
                      <a:pt x="46" y="1284"/>
                    </a:cubicBezTo>
                    <a:cubicBezTo>
                      <a:pt x="47" y="1285"/>
                      <a:pt x="49" y="1287"/>
                      <a:pt x="50" y="1288"/>
                    </a:cubicBezTo>
                    <a:cubicBezTo>
                      <a:pt x="51" y="1288"/>
                      <a:pt x="53" y="1290"/>
                      <a:pt x="54" y="1292"/>
                    </a:cubicBezTo>
                    <a:cubicBezTo>
                      <a:pt x="55" y="1294"/>
                      <a:pt x="57" y="1295"/>
                      <a:pt x="60" y="1296"/>
                    </a:cubicBezTo>
                    <a:cubicBezTo>
                      <a:pt x="62" y="1296"/>
                      <a:pt x="65" y="1297"/>
                      <a:pt x="66" y="1298"/>
                    </a:cubicBezTo>
                    <a:cubicBezTo>
                      <a:pt x="67" y="1300"/>
                      <a:pt x="69" y="1302"/>
                      <a:pt x="71" y="1303"/>
                    </a:cubicBezTo>
                    <a:cubicBezTo>
                      <a:pt x="74" y="1304"/>
                      <a:pt x="78" y="1305"/>
                      <a:pt x="82" y="1304"/>
                    </a:cubicBezTo>
                    <a:cubicBezTo>
                      <a:pt x="85" y="1304"/>
                      <a:pt x="87" y="1306"/>
                      <a:pt x="86" y="1308"/>
                    </a:cubicBezTo>
                    <a:cubicBezTo>
                      <a:pt x="85" y="1311"/>
                      <a:pt x="85" y="1314"/>
                      <a:pt x="86" y="1316"/>
                    </a:cubicBezTo>
                    <a:cubicBezTo>
                      <a:pt x="86" y="1318"/>
                      <a:pt x="86" y="1320"/>
                      <a:pt x="85" y="1321"/>
                    </a:cubicBezTo>
                    <a:cubicBezTo>
                      <a:pt x="84" y="1321"/>
                      <a:pt x="83" y="1324"/>
                      <a:pt x="83" y="1326"/>
                    </a:cubicBezTo>
                    <a:cubicBezTo>
                      <a:pt x="84" y="1329"/>
                      <a:pt x="84" y="1331"/>
                      <a:pt x="84" y="1331"/>
                    </a:cubicBezTo>
                    <a:cubicBezTo>
                      <a:pt x="84" y="1331"/>
                      <a:pt x="83" y="1332"/>
                      <a:pt x="81" y="1332"/>
                    </a:cubicBezTo>
                    <a:cubicBezTo>
                      <a:pt x="79" y="1333"/>
                      <a:pt x="76" y="1335"/>
                      <a:pt x="74" y="1336"/>
                    </a:cubicBezTo>
                    <a:cubicBezTo>
                      <a:pt x="72" y="1338"/>
                      <a:pt x="71" y="1341"/>
                      <a:pt x="71" y="1343"/>
                    </a:cubicBezTo>
                    <a:cubicBezTo>
                      <a:pt x="71" y="1345"/>
                      <a:pt x="70" y="1348"/>
                      <a:pt x="69" y="1350"/>
                    </a:cubicBezTo>
                    <a:cubicBezTo>
                      <a:pt x="67" y="1352"/>
                      <a:pt x="65" y="1355"/>
                      <a:pt x="64" y="1356"/>
                    </a:cubicBezTo>
                    <a:cubicBezTo>
                      <a:pt x="62" y="1358"/>
                      <a:pt x="61" y="1360"/>
                      <a:pt x="60" y="1362"/>
                    </a:cubicBezTo>
                    <a:cubicBezTo>
                      <a:pt x="60" y="1363"/>
                      <a:pt x="60" y="1366"/>
                      <a:pt x="60" y="1367"/>
                    </a:cubicBezTo>
                    <a:cubicBezTo>
                      <a:pt x="60" y="1369"/>
                      <a:pt x="60" y="1371"/>
                      <a:pt x="59" y="1373"/>
                    </a:cubicBezTo>
                    <a:cubicBezTo>
                      <a:pt x="59" y="1374"/>
                      <a:pt x="58" y="1375"/>
                      <a:pt x="58" y="1375"/>
                    </a:cubicBezTo>
                    <a:cubicBezTo>
                      <a:pt x="58" y="1375"/>
                      <a:pt x="58" y="1377"/>
                      <a:pt x="58" y="1379"/>
                    </a:cubicBezTo>
                    <a:cubicBezTo>
                      <a:pt x="57" y="1381"/>
                      <a:pt x="57" y="1384"/>
                      <a:pt x="57" y="1387"/>
                    </a:cubicBezTo>
                    <a:cubicBezTo>
                      <a:pt x="57" y="1389"/>
                      <a:pt x="57" y="1391"/>
                      <a:pt x="57" y="1391"/>
                    </a:cubicBezTo>
                    <a:cubicBezTo>
                      <a:pt x="57" y="1391"/>
                      <a:pt x="59" y="1390"/>
                      <a:pt x="62" y="1389"/>
                    </a:cubicBezTo>
                    <a:cubicBezTo>
                      <a:pt x="64" y="1389"/>
                      <a:pt x="69" y="1389"/>
                      <a:pt x="72" y="1391"/>
                    </a:cubicBezTo>
                    <a:cubicBezTo>
                      <a:pt x="75" y="1393"/>
                      <a:pt x="79" y="1396"/>
                      <a:pt x="82" y="1398"/>
                    </a:cubicBezTo>
                    <a:cubicBezTo>
                      <a:pt x="85" y="1400"/>
                      <a:pt x="86" y="1402"/>
                      <a:pt x="86" y="1403"/>
                    </a:cubicBezTo>
                    <a:cubicBezTo>
                      <a:pt x="86" y="1404"/>
                      <a:pt x="87" y="1407"/>
                      <a:pt x="89" y="1408"/>
                    </a:cubicBezTo>
                    <a:cubicBezTo>
                      <a:pt x="91" y="1409"/>
                      <a:pt x="92" y="1412"/>
                      <a:pt x="92" y="1413"/>
                    </a:cubicBezTo>
                    <a:cubicBezTo>
                      <a:pt x="92" y="1417"/>
                      <a:pt x="92" y="1417"/>
                      <a:pt x="92" y="1417"/>
                    </a:cubicBezTo>
                    <a:cubicBezTo>
                      <a:pt x="92" y="1418"/>
                      <a:pt x="92" y="1419"/>
                      <a:pt x="92" y="1420"/>
                    </a:cubicBezTo>
                    <a:cubicBezTo>
                      <a:pt x="91" y="1421"/>
                      <a:pt x="94" y="1425"/>
                      <a:pt x="97" y="1429"/>
                    </a:cubicBezTo>
                    <a:cubicBezTo>
                      <a:pt x="100" y="1432"/>
                      <a:pt x="102" y="1437"/>
                      <a:pt x="102" y="1438"/>
                    </a:cubicBezTo>
                    <a:cubicBezTo>
                      <a:pt x="102" y="1440"/>
                      <a:pt x="104" y="1442"/>
                      <a:pt x="106" y="1443"/>
                    </a:cubicBezTo>
                    <a:cubicBezTo>
                      <a:pt x="108" y="1444"/>
                      <a:pt x="109" y="1447"/>
                      <a:pt x="109" y="1448"/>
                    </a:cubicBezTo>
                    <a:cubicBezTo>
                      <a:pt x="109" y="1450"/>
                      <a:pt x="110" y="1452"/>
                      <a:pt x="112" y="1453"/>
                    </a:cubicBezTo>
                    <a:cubicBezTo>
                      <a:pt x="114" y="1454"/>
                      <a:pt x="114" y="1457"/>
                      <a:pt x="113" y="1459"/>
                    </a:cubicBezTo>
                    <a:cubicBezTo>
                      <a:pt x="112" y="1460"/>
                      <a:pt x="112" y="1463"/>
                      <a:pt x="113" y="1465"/>
                    </a:cubicBezTo>
                    <a:cubicBezTo>
                      <a:pt x="114" y="1466"/>
                      <a:pt x="116" y="1467"/>
                      <a:pt x="118" y="1468"/>
                    </a:cubicBezTo>
                    <a:cubicBezTo>
                      <a:pt x="120" y="1468"/>
                      <a:pt x="124" y="1468"/>
                      <a:pt x="127" y="1468"/>
                    </a:cubicBezTo>
                    <a:cubicBezTo>
                      <a:pt x="129" y="1469"/>
                      <a:pt x="132" y="1468"/>
                      <a:pt x="134" y="1466"/>
                    </a:cubicBezTo>
                    <a:cubicBezTo>
                      <a:pt x="135" y="1465"/>
                      <a:pt x="135" y="1462"/>
                      <a:pt x="134" y="1461"/>
                    </a:cubicBezTo>
                    <a:cubicBezTo>
                      <a:pt x="133" y="1459"/>
                      <a:pt x="133" y="1457"/>
                      <a:pt x="133" y="1456"/>
                    </a:cubicBezTo>
                    <a:cubicBezTo>
                      <a:pt x="134" y="1455"/>
                      <a:pt x="135" y="1455"/>
                      <a:pt x="137" y="1455"/>
                    </a:cubicBezTo>
                    <a:cubicBezTo>
                      <a:pt x="139" y="1456"/>
                      <a:pt x="141" y="1456"/>
                      <a:pt x="143" y="1455"/>
                    </a:cubicBezTo>
                    <a:cubicBezTo>
                      <a:pt x="144" y="1455"/>
                      <a:pt x="146" y="1455"/>
                      <a:pt x="148" y="1457"/>
                    </a:cubicBezTo>
                    <a:cubicBezTo>
                      <a:pt x="149" y="1458"/>
                      <a:pt x="153" y="1461"/>
                      <a:pt x="156" y="1462"/>
                    </a:cubicBezTo>
                    <a:cubicBezTo>
                      <a:pt x="159" y="1463"/>
                      <a:pt x="162" y="1467"/>
                      <a:pt x="162" y="1469"/>
                    </a:cubicBezTo>
                    <a:cubicBezTo>
                      <a:pt x="162" y="1471"/>
                      <a:pt x="163" y="1476"/>
                      <a:pt x="164" y="1478"/>
                    </a:cubicBezTo>
                    <a:cubicBezTo>
                      <a:pt x="165" y="1481"/>
                      <a:pt x="166" y="1483"/>
                      <a:pt x="167" y="1482"/>
                    </a:cubicBezTo>
                    <a:cubicBezTo>
                      <a:pt x="168" y="1481"/>
                      <a:pt x="170" y="1479"/>
                      <a:pt x="172" y="1477"/>
                    </a:cubicBezTo>
                    <a:cubicBezTo>
                      <a:pt x="173" y="1475"/>
                      <a:pt x="175" y="1475"/>
                      <a:pt x="177" y="1476"/>
                    </a:cubicBezTo>
                    <a:cubicBezTo>
                      <a:pt x="179" y="1477"/>
                      <a:pt x="181" y="1478"/>
                      <a:pt x="182" y="1478"/>
                    </a:cubicBezTo>
                    <a:cubicBezTo>
                      <a:pt x="184" y="1478"/>
                      <a:pt x="186" y="1479"/>
                      <a:pt x="187" y="1480"/>
                    </a:cubicBezTo>
                    <a:cubicBezTo>
                      <a:pt x="188" y="1481"/>
                      <a:pt x="191" y="1481"/>
                      <a:pt x="194" y="1481"/>
                    </a:cubicBezTo>
                    <a:cubicBezTo>
                      <a:pt x="196" y="1481"/>
                      <a:pt x="199" y="1481"/>
                      <a:pt x="201" y="1482"/>
                    </a:cubicBezTo>
                    <a:cubicBezTo>
                      <a:pt x="202" y="1483"/>
                      <a:pt x="204" y="1482"/>
                      <a:pt x="205" y="1481"/>
                    </a:cubicBezTo>
                    <a:cubicBezTo>
                      <a:pt x="206" y="1479"/>
                      <a:pt x="209" y="1478"/>
                      <a:pt x="211" y="1478"/>
                    </a:cubicBezTo>
                    <a:cubicBezTo>
                      <a:pt x="213" y="1477"/>
                      <a:pt x="215" y="1476"/>
                      <a:pt x="215" y="1475"/>
                    </a:cubicBezTo>
                    <a:cubicBezTo>
                      <a:pt x="215" y="1474"/>
                      <a:pt x="215" y="1473"/>
                      <a:pt x="215" y="1473"/>
                    </a:cubicBezTo>
                    <a:cubicBezTo>
                      <a:pt x="215" y="1473"/>
                      <a:pt x="217" y="1471"/>
                      <a:pt x="219" y="1470"/>
                    </a:cubicBezTo>
                    <a:cubicBezTo>
                      <a:pt x="222" y="1469"/>
                      <a:pt x="225" y="1468"/>
                      <a:pt x="227" y="1469"/>
                    </a:cubicBezTo>
                    <a:cubicBezTo>
                      <a:pt x="229" y="1470"/>
                      <a:pt x="232" y="1471"/>
                      <a:pt x="234" y="1471"/>
                    </a:cubicBezTo>
                    <a:cubicBezTo>
                      <a:pt x="236" y="1471"/>
                      <a:pt x="237" y="1472"/>
                      <a:pt x="237" y="1474"/>
                    </a:cubicBezTo>
                    <a:cubicBezTo>
                      <a:pt x="237" y="1475"/>
                      <a:pt x="238" y="1478"/>
                      <a:pt x="239" y="1480"/>
                    </a:cubicBezTo>
                    <a:cubicBezTo>
                      <a:pt x="240" y="1482"/>
                      <a:pt x="242" y="1485"/>
                      <a:pt x="244" y="1488"/>
                    </a:cubicBezTo>
                    <a:cubicBezTo>
                      <a:pt x="245" y="1490"/>
                      <a:pt x="248" y="1492"/>
                      <a:pt x="250" y="1492"/>
                    </a:cubicBezTo>
                    <a:cubicBezTo>
                      <a:pt x="252" y="1493"/>
                      <a:pt x="255" y="1495"/>
                      <a:pt x="257" y="1497"/>
                    </a:cubicBezTo>
                    <a:cubicBezTo>
                      <a:pt x="259" y="1500"/>
                      <a:pt x="262" y="1502"/>
                      <a:pt x="265" y="1502"/>
                    </a:cubicBezTo>
                    <a:cubicBezTo>
                      <a:pt x="268" y="1503"/>
                      <a:pt x="273" y="1503"/>
                      <a:pt x="276" y="1502"/>
                    </a:cubicBezTo>
                    <a:cubicBezTo>
                      <a:pt x="279" y="1502"/>
                      <a:pt x="283" y="1502"/>
                      <a:pt x="285" y="1501"/>
                    </a:cubicBezTo>
                    <a:cubicBezTo>
                      <a:pt x="287" y="1500"/>
                      <a:pt x="290" y="1502"/>
                      <a:pt x="293" y="1504"/>
                    </a:cubicBezTo>
                    <a:cubicBezTo>
                      <a:pt x="295" y="1506"/>
                      <a:pt x="298" y="1507"/>
                      <a:pt x="299" y="1507"/>
                    </a:cubicBezTo>
                    <a:cubicBezTo>
                      <a:pt x="300" y="1507"/>
                      <a:pt x="303" y="1506"/>
                      <a:pt x="305" y="1506"/>
                    </a:cubicBezTo>
                    <a:cubicBezTo>
                      <a:pt x="308" y="1506"/>
                      <a:pt x="311" y="1506"/>
                      <a:pt x="312" y="1507"/>
                    </a:cubicBezTo>
                    <a:cubicBezTo>
                      <a:pt x="313" y="1508"/>
                      <a:pt x="317" y="1510"/>
                      <a:pt x="320" y="1511"/>
                    </a:cubicBezTo>
                    <a:cubicBezTo>
                      <a:pt x="323" y="1512"/>
                      <a:pt x="327" y="1514"/>
                      <a:pt x="329" y="1516"/>
                    </a:cubicBezTo>
                    <a:cubicBezTo>
                      <a:pt x="330" y="1518"/>
                      <a:pt x="334" y="1521"/>
                      <a:pt x="337" y="1521"/>
                    </a:cubicBezTo>
                    <a:cubicBezTo>
                      <a:pt x="340" y="1522"/>
                      <a:pt x="345" y="1523"/>
                      <a:pt x="349" y="1524"/>
                    </a:cubicBezTo>
                    <a:cubicBezTo>
                      <a:pt x="352" y="1525"/>
                      <a:pt x="355" y="1525"/>
                      <a:pt x="355" y="1525"/>
                    </a:cubicBezTo>
                    <a:cubicBezTo>
                      <a:pt x="355" y="1525"/>
                      <a:pt x="354" y="1526"/>
                      <a:pt x="352" y="1527"/>
                    </a:cubicBezTo>
                    <a:cubicBezTo>
                      <a:pt x="351" y="1528"/>
                      <a:pt x="349" y="1530"/>
                      <a:pt x="348" y="1532"/>
                    </a:cubicBezTo>
                    <a:cubicBezTo>
                      <a:pt x="347" y="1534"/>
                      <a:pt x="345" y="1537"/>
                      <a:pt x="343" y="1540"/>
                    </a:cubicBezTo>
                    <a:cubicBezTo>
                      <a:pt x="341" y="1543"/>
                      <a:pt x="339" y="1547"/>
                      <a:pt x="338" y="1551"/>
                    </a:cubicBezTo>
                    <a:cubicBezTo>
                      <a:pt x="336" y="1554"/>
                      <a:pt x="335" y="1559"/>
                      <a:pt x="334" y="1562"/>
                    </a:cubicBezTo>
                    <a:cubicBezTo>
                      <a:pt x="333" y="1565"/>
                      <a:pt x="330" y="1568"/>
                      <a:pt x="327" y="1570"/>
                    </a:cubicBezTo>
                    <a:cubicBezTo>
                      <a:pt x="324" y="1571"/>
                      <a:pt x="321" y="1573"/>
                      <a:pt x="320" y="1574"/>
                    </a:cubicBezTo>
                    <a:cubicBezTo>
                      <a:pt x="319" y="1576"/>
                      <a:pt x="317" y="1577"/>
                      <a:pt x="315" y="1577"/>
                    </a:cubicBezTo>
                    <a:cubicBezTo>
                      <a:pt x="312" y="1578"/>
                      <a:pt x="311" y="1580"/>
                      <a:pt x="311" y="1582"/>
                    </a:cubicBezTo>
                    <a:cubicBezTo>
                      <a:pt x="311" y="1584"/>
                      <a:pt x="310" y="1587"/>
                      <a:pt x="308" y="1588"/>
                    </a:cubicBezTo>
                    <a:cubicBezTo>
                      <a:pt x="306" y="1589"/>
                      <a:pt x="303" y="1593"/>
                      <a:pt x="300" y="1596"/>
                    </a:cubicBezTo>
                    <a:cubicBezTo>
                      <a:pt x="298" y="1598"/>
                      <a:pt x="294" y="1601"/>
                      <a:pt x="292" y="1602"/>
                    </a:cubicBezTo>
                    <a:cubicBezTo>
                      <a:pt x="290" y="1603"/>
                      <a:pt x="288" y="1606"/>
                      <a:pt x="287" y="1608"/>
                    </a:cubicBezTo>
                    <a:cubicBezTo>
                      <a:pt x="286" y="1611"/>
                      <a:pt x="286" y="1614"/>
                      <a:pt x="285" y="1617"/>
                    </a:cubicBezTo>
                    <a:cubicBezTo>
                      <a:pt x="284" y="1619"/>
                      <a:pt x="284" y="1621"/>
                      <a:pt x="284" y="1621"/>
                    </a:cubicBezTo>
                    <a:cubicBezTo>
                      <a:pt x="284" y="1621"/>
                      <a:pt x="284" y="1623"/>
                      <a:pt x="284" y="1626"/>
                    </a:cubicBezTo>
                    <a:cubicBezTo>
                      <a:pt x="283" y="1628"/>
                      <a:pt x="283" y="1632"/>
                      <a:pt x="283" y="1635"/>
                    </a:cubicBezTo>
                    <a:cubicBezTo>
                      <a:pt x="282" y="1637"/>
                      <a:pt x="281" y="1639"/>
                      <a:pt x="280" y="1640"/>
                    </a:cubicBezTo>
                    <a:cubicBezTo>
                      <a:pt x="278" y="1641"/>
                      <a:pt x="278" y="1643"/>
                      <a:pt x="278" y="1645"/>
                    </a:cubicBezTo>
                    <a:cubicBezTo>
                      <a:pt x="278" y="1647"/>
                      <a:pt x="278" y="1650"/>
                      <a:pt x="277" y="1652"/>
                    </a:cubicBezTo>
                    <a:cubicBezTo>
                      <a:pt x="276" y="1654"/>
                      <a:pt x="274" y="1658"/>
                      <a:pt x="273" y="1660"/>
                    </a:cubicBezTo>
                    <a:cubicBezTo>
                      <a:pt x="272" y="1662"/>
                      <a:pt x="271" y="1666"/>
                      <a:pt x="271" y="1668"/>
                    </a:cubicBezTo>
                    <a:cubicBezTo>
                      <a:pt x="271" y="1670"/>
                      <a:pt x="272" y="1674"/>
                      <a:pt x="272" y="1676"/>
                    </a:cubicBezTo>
                    <a:cubicBezTo>
                      <a:pt x="272" y="1679"/>
                      <a:pt x="272" y="1682"/>
                      <a:pt x="272" y="1682"/>
                    </a:cubicBezTo>
                    <a:cubicBezTo>
                      <a:pt x="271" y="1683"/>
                      <a:pt x="269" y="1684"/>
                      <a:pt x="268" y="1686"/>
                    </a:cubicBezTo>
                    <a:cubicBezTo>
                      <a:pt x="266" y="1687"/>
                      <a:pt x="264" y="1689"/>
                      <a:pt x="264" y="1691"/>
                    </a:cubicBezTo>
                    <a:cubicBezTo>
                      <a:pt x="263" y="1693"/>
                      <a:pt x="262" y="1697"/>
                      <a:pt x="262" y="1700"/>
                    </a:cubicBezTo>
                    <a:cubicBezTo>
                      <a:pt x="262" y="1703"/>
                      <a:pt x="260" y="1706"/>
                      <a:pt x="259" y="1707"/>
                    </a:cubicBezTo>
                    <a:cubicBezTo>
                      <a:pt x="258" y="1708"/>
                      <a:pt x="255" y="1711"/>
                      <a:pt x="253" y="1714"/>
                    </a:cubicBezTo>
                    <a:cubicBezTo>
                      <a:pt x="252" y="1716"/>
                      <a:pt x="249" y="1720"/>
                      <a:pt x="249" y="1722"/>
                    </a:cubicBezTo>
                    <a:cubicBezTo>
                      <a:pt x="248" y="1723"/>
                      <a:pt x="247" y="1726"/>
                      <a:pt x="247" y="1727"/>
                    </a:cubicBezTo>
                    <a:cubicBezTo>
                      <a:pt x="247" y="1728"/>
                      <a:pt x="246" y="1731"/>
                      <a:pt x="244" y="1733"/>
                    </a:cubicBezTo>
                    <a:cubicBezTo>
                      <a:pt x="243" y="1734"/>
                      <a:pt x="241" y="1739"/>
                      <a:pt x="241" y="1743"/>
                    </a:cubicBezTo>
                    <a:cubicBezTo>
                      <a:pt x="241" y="1746"/>
                      <a:pt x="241" y="1751"/>
                      <a:pt x="241" y="1753"/>
                    </a:cubicBezTo>
                    <a:cubicBezTo>
                      <a:pt x="242" y="1756"/>
                      <a:pt x="243" y="1760"/>
                      <a:pt x="245" y="1763"/>
                    </a:cubicBezTo>
                    <a:cubicBezTo>
                      <a:pt x="247" y="1766"/>
                      <a:pt x="248" y="1770"/>
                      <a:pt x="248" y="1772"/>
                    </a:cubicBezTo>
                    <a:cubicBezTo>
                      <a:pt x="247" y="1774"/>
                      <a:pt x="246" y="1777"/>
                      <a:pt x="244" y="1779"/>
                    </a:cubicBezTo>
                    <a:cubicBezTo>
                      <a:pt x="242" y="1780"/>
                      <a:pt x="240" y="1783"/>
                      <a:pt x="240" y="1786"/>
                    </a:cubicBezTo>
                    <a:cubicBezTo>
                      <a:pt x="239" y="1789"/>
                      <a:pt x="239" y="1792"/>
                      <a:pt x="238" y="1793"/>
                    </a:cubicBezTo>
                    <a:cubicBezTo>
                      <a:pt x="237" y="1794"/>
                      <a:pt x="236" y="1797"/>
                      <a:pt x="236" y="1799"/>
                    </a:cubicBezTo>
                    <a:cubicBezTo>
                      <a:pt x="237" y="1801"/>
                      <a:pt x="236" y="1804"/>
                      <a:pt x="235" y="1807"/>
                    </a:cubicBezTo>
                    <a:cubicBezTo>
                      <a:pt x="234" y="1809"/>
                      <a:pt x="232" y="1812"/>
                      <a:pt x="232" y="1813"/>
                    </a:cubicBezTo>
                    <a:cubicBezTo>
                      <a:pt x="232" y="1814"/>
                      <a:pt x="231" y="1817"/>
                      <a:pt x="231" y="1819"/>
                    </a:cubicBezTo>
                    <a:cubicBezTo>
                      <a:pt x="231" y="1822"/>
                      <a:pt x="232" y="1825"/>
                      <a:pt x="232" y="1827"/>
                    </a:cubicBezTo>
                    <a:cubicBezTo>
                      <a:pt x="233" y="1829"/>
                      <a:pt x="233" y="1832"/>
                      <a:pt x="232" y="1833"/>
                    </a:cubicBezTo>
                    <a:cubicBezTo>
                      <a:pt x="231" y="1834"/>
                      <a:pt x="230" y="1836"/>
                      <a:pt x="230" y="1838"/>
                    </a:cubicBezTo>
                    <a:cubicBezTo>
                      <a:pt x="229" y="1839"/>
                      <a:pt x="229" y="1842"/>
                      <a:pt x="230" y="1844"/>
                    </a:cubicBezTo>
                    <a:cubicBezTo>
                      <a:pt x="230" y="1846"/>
                      <a:pt x="232" y="1849"/>
                      <a:pt x="233" y="1851"/>
                    </a:cubicBezTo>
                    <a:cubicBezTo>
                      <a:pt x="234" y="1853"/>
                      <a:pt x="237" y="1857"/>
                      <a:pt x="239" y="1860"/>
                    </a:cubicBezTo>
                    <a:cubicBezTo>
                      <a:pt x="241" y="1863"/>
                      <a:pt x="242" y="1865"/>
                      <a:pt x="242" y="1865"/>
                    </a:cubicBezTo>
                    <a:cubicBezTo>
                      <a:pt x="245" y="1875"/>
                      <a:pt x="245" y="1875"/>
                      <a:pt x="245" y="1875"/>
                    </a:cubicBezTo>
                    <a:cubicBezTo>
                      <a:pt x="245" y="1875"/>
                      <a:pt x="247" y="1876"/>
                      <a:pt x="249" y="1877"/>
                    </a:cubicBezTo>
                    <a:cubicBezTo>
                      <a:pt x="251" y="1878"/>
                      <a:pt x="254" y="1879"/>
                      <a:pt x="256" y="1879"/>
                    </a:cubicBezTo>
                    <a:cubicBezTo>
                      <a:pt x="258" y="1879"/>
                      <a:pt x="262" y="1878"/>
                      <a:pt x="265" y="1878"/>
                    </a:cubicBezTo>
                    <a:cubicBezTo>
                      <a:pt x="268" y="1877"/>
                      <a:pt x="272" y="1876"/>
                      <a:pt x="273" y="1875"/>
                    </a:cubicBezTo>
                    <a:cubicBezTo>
                      <a:pt x="275" y="1874"/>
                      <a:pt x="277" y="1872"/>
                      <a:pt x="278" y="1871"/>
                    </a:cubicBezTo>
                    <a:cubicBezTo>
                      <a:pt x="279" y="1870"/>
                      <a:pt x="281" y="1869"/>
                      <a:pt x="282" y="1868"/>
                    </a:cubicBezTo>
                    <a:cubicBezTo>
                      <a:pt x="283" y="1868"/>
                      <a:pt x="286" y="1869"/>
                      <a:pt x="288" y="1869"/>
                    </a:cubicBezTo>
                    <a:cubicBezTo>
                      <a:pt x="290" y="1870"/>
                      <a:pt x="292" y="1872"/>
                      <a:pt x="293" y="1874"/>
                    </a:cubicBezTo>
                    <a:cubicBezTo>
                      <a:pt x="293" y="1875"/>
                      <a:pt x="296" y="1877"/>
                      <a:pt x="299" y="1876"/>
                    </a:cubicBezTo>
                    <a:cubicBezTo>
                      <a:pt x="302" y="1876"/>
                      <a:pt x="306" y="1876"/>
                      <a:pt x="308" y="1876"/>
                    </a:cubicBezTo>
                    <a:cubicBezTo>
                      <a:pt x="310" y="1877"/>
                      <a:pt x="314" y="1877"/>
                      <a:pt x="318" y="1877"/>
                    </a:cubicBezTo>
                    <a:cubicBezTo>
                      <a:pt x="322" y="1877"/>
                      <a:pt x="325" y="1875"/>
                      <a:pt x="326" y="1874"/>
                    </a:cubicBezTo>
                    <a:cubicBezTo>
                      <a:pt x="327" y="1873"/>
                      <a:pt x="328" y="1871"/>
                      <a:pt x="330" y="1870"/>
                    </a:cubicBezTo>
                    <a:cubicBezTo>
                      <a:pt x="331" y="1870"/>
                      <a:pt x="334" y="1868"/>
                      <a:pt x="335" y="1867"/>
                    </a:cubicBezTo>
                    <a:cubicBezTo>
                      <a:pt x="337" y="1866"/>
                      <a:pt x="341" y="1865"/>
                      <a:pt x="344" y="1864"/>
                    </a:cubicBezTo>
                    <a:cubicBezTo>
                      <a:pt x="346" y="1863"/>
                      <a:pt x="349" y="1863"/>
                      <a:pt x="349" y="1863"/>
                    </a:cubicBezTo>
                    <a:cubicBezTo>
                      <a:pt x="349" y="1863"/>
                      <a:pt x="350" y="1863"/>
                      <a:pt x="352" y="1864"/>
                    </a:cubicBezTo>
                    <a:cubicBezTo>
                      <a:pt x="354" y="1864"/>
                      <a:pt x="356" y="1865"/>
                      <a:pt x="357" y="1866"/>
                    </a:cubicBezTo>
                    <a:cubicBezTo>
                      <a:pt x="358" y="1867"/>
                      <a:pt x="360" y="1869"/>
                      <a:pt x="361" y="1871"/>
                    </a:cubicBezTo>
                    <a:cubicBezTo>
                      <a:pt x="363" y="1872"/>
                      <a:pt x="365" y="1873"/>
                      <a:pt x="367" y="1873"/>
                    </a:cubicBezTo>
                    <a:cubicBezTo>
                      <a:pt x="373" y="1873"/>
                      <a:pt x="373" y="1873"/>
                      <a:pt x="373" y="1873"/>
                    </a:cubicBezTo>
                    <a:cubicBezTo>
                      <a:pt x="375" y="1873"/>
                      <a:pt x="377" y="1874"/>
                      <a:pt x="377" y="1874"/>
                    </a:cubicBezTo>
                    <a:cubicBezTo>
                      <a:pt x="378" y="1874"/>
                      <a:pt x="382" y="1874"/>
                      <a:pt x="385" y="1873"/>
                    </a:cubicBezTo>
                    <a:cubicBezTo>
                      <a:pt x="388" y="1872"/>
                      <a:pt x="391" y="1871"/>
                      <a:pt x="391" y="1871"/>
                    </a:cubicBezTo>
                    <a:cubicBezTo>
                      <a:pt x="391" y="1871"/>
                      <a:pt x="390" y="1870"/>
                      <a:pt x="389" y="1869"/>
                    </a:cubicBezTo>
                    <a:cubicBezTo>
                      <a:pt x="387" y="1868"/>
                      <a:pt x="387" y="1867"/>
                      <a:pt x="389" y="1866"/>
                    </a:cubicBezTo>
                    <a:cubicBezTo>
                      <a:pt x="390" y="1866"/>
                      <a:pt x="392" y="1864"/>
                      <a:pt x="393" y="1863"/>
                    </a:cubicBezTo>
                    <a:cubicBezTo>
                      <a:pt x="394" y="1862"/>
                      <a:pt x="397" y="1861"/>
                      <a:pt x="398" y="1862"/>
                    </a:cubicBezTo>
                    <a:cubicBezTo>
                      <a:pt x="400" y="1863"/>
                      <a:pt x="402" y="1865"/>
                      <a:pt x="404" y="1867"/>
                    </a:cubicBezTo>
                    <a:cubicBezTo>
                      <a:pt x="405" y="1868"/>
                      <a:pt x="406" y="1870"/>
                      <a:pt x="406" y="1870"/>
                    </a:cubicBezTo>
                    <a:cubicBezTo>
                      <a:pt x="406" y="1870"/>
                      <a:pt x="407" y="1869"/>
                      <a:pt x="408" y="1867"/>
                    </a:cubicBezTo>
                    <a:cubicBezTo>
                      <a:pt x="409" y="1865"/>
                      <a:pt x="410" y="1863"/>
                      <a:pt x="411" y="1862"/>
                    </a:cubicBezTo>
                    <a:cubicBezTo>
                      <a:pt x="411" y="1860"/>
                      <a:pt x="412" y="1859"/>
                      <a:pt x="413" y="1858"/>
                    </a:cubicBezTo>
                    <a:cubicBezTo>
                      <a:pt x="414" y="1857"/>
                      <a:pt x="415" y="1856"/>
                      <a:pt x="415" y="1856"/>
                    </a:cubicBezTo>
                    <a:cubicBezTo>
                      <a:pt x="415" y="1856"/>
                      <a:pt x="413" y="1855"/>
                      <a:pt x="412" y="1854"/>
                    </a:cubicBezTo>
                    <a:cubicBezTo>
                      <a:pt x="411" y="1853"/>
                      <a:pt x="408" y="1853"/>
                      <a:pt x="405" y="1853"/>
                    </a:cubicBezTo>
                    <a:cubicBezTo>
                      <a:pt x="403" y="1853"/>
                      <a:pt x="400" y="1853"/>
                      <a:pt x="398" y="1854"/>
                    </a:cubicBezTo>
                    <a:cubicBezTo>
                      <a:pt x="396" y="1855"/>
                      <a:pt x="390" y="1855"/>
                      <a:pt x="386" y="1853"/>
                    </a:cubicBezTo>
                    <a:cubicBezTo>
                      <a:pt x="381" y="1852"/>
                      <a:pt x="378" y="1850"/>
                      <a:pt x="378" y="1849"/>
                    </a:cubicBezTo>
                    <a:cubicBezTo>
                      <a:pt x="379" y="1849"/>
                      <a:pt x="379" y="1847"/>
                      <a:pt x="379" y="1845"/>
                    </a:cubicBezTo>
                    <a:cubicBezTo>
                      <a:pt x="379" y="1844"/>
                      <a:pt x="381" y="1842"/>
                      <a:pt x="382" y="1840"/>
                    </a:cubicBezTo>
                    <a:cubicBezTo>
                      <a:pt x="384" y="1839"/>
                      <a:pt x="386" y="1836"/>
                      <a:pt x="387" y="1833"/>
                    </a:cubicBezTo>
                    <a:cubicBezTo>
                      <a:pt x="387" y="1831"/>
                      <a:pt x="389" y="1828"/>
                      <a:pt x="390" y="1827"/>
                    </a:cubicBezTo>
                    <a:cubicBezTo>
                      <a:pt x="391" y="1827"/>
                      <a:pt x="394" y="1825"/>
                      <a:pt x="396" y="1824"/>
                    </a:cubicBezTo>
                    <a:cubicBezTo>
                      <a:pt x="399" y="1823"/>
                      <a:pt x="401" y="1823"/>
                      <a:pt x="402" y="1823"/>
                    </a:cubicBezTo>
                    <a:cubicBezTo>
                      <a:pt x="403" y="1823"/>
                      <a:pt x="404" y="1822"/>
                      <a:pt x="405" y="1821"/>
                    </a:cubicBezTo>
                    <a:cubicBezTo>
                      <a:pt x="405" y="1820"/>
                      <a:pt x="407" y="1819"/>
                      <a:pt x="409" y="1819"/>
                    </a:cubicBezTo>
                    <a:cubicBezTo>
                      <a:pt x="411" y="1819"/>
                      <a:pt x="412" y="1820"/>
                      <a:pt x="413" y="1822"/>
                    </a:cubicBezTo>
                    <a:cubicBezTo>
                      <a:pt x="413" y="1823"/>
                      <a:pt x="414" y="1825"/>
                      <a:pt x="415" y="1825"/>
                    </a:cubicBezTo>
                    <a:cubicBezTo>
                      <a:pt x="416" y="1826"/>
                      <a:pt x="418" y="1825"/>
                      <a:pt x="419" y="1823"/>
                    </a:cubicBezTo>
                    <a:cubicBezTo>
                      <a:pt x="420" y="1822"/>
                      <a:pt x="422" y="1822"/>
                      <a:pt x="423" y="1823"/>
                    </a:cubicBezTo>
                    <a:cubicBezTo>
                      <a:pt x="424" y="1825"/>
                      <a:pt x="427" y="1826"/>
                      <a:pt x="428" y="1827"/>
                    </a:cubicBezTo>
                    <a:cubicBezTo>
                      <a:pt x="430" y="1828"/>
                      <a:pt x="431" y="1830"/>
                      <a:pt x="432" y="1832"/>
                    </a:cubicBezTo>
                    <a:cubicBezTo>
                      <a:pt x="432" y="1834"/>
                      <a:pt x="432" y="1837"/>
                      <a:pt x="432" y="1838"/>
                    </a:cubicBezTo>
                    <a:cubicBezTo>
                      <a:pt x="433" y="1840"/>
                      <a:pt x="430" y="1841"/>
                      <a:pt x="428" y="1841"/>
                    </a:cubicBezTo>
                    <a:cubicBezTo>
                      <a:pt x="425" y="1841"/>
                      <a:pt x="423" y="1842"/>
                      <a:pt x="424" y="1843"/>
                    </a:cubicBezTo>
                    <a:cubicBezTo>
                      <a:pt x="425" y="1844"/>
                      <a:pt x="426" y="1845"/>
                      <a:pt x="426" y="1845"/>
                    </a:cubicBezTo>
                    <a:cubicBezTo>
                      <a:pt x="426" y="1845"/>
                      <a:pt x="427" y="1846"/>
                      <a:pt x="429" y="1846"/>
                    </a:cubicBezTo>
                    <a:cubicBezTo>
                      <a:pt x="430" y="1846"/>
                      <a:pt x="432" y="1847"/>
                      <a:pt x="434" y="1848"/>
                    </a:cubicBezTo>
                    <a:cubicBezTo>
                      <a:pt x="435" y="1848"/>
                      <a:pt x="438" y="1849"/>
                      <a:pt x="439" y="1850"/>
                    </a:cubicBezTo>
                    <a:cubicBezTo>
                      <a:pt x="441" y="1850"/>
                      <a:pt x="443" y="1851"/>
                      <a:pt x="443" y="1851"/>
                    </a:cubicBezTo>
                    <a:cubicBezTo>
                      <a:pt x="443" y="1851"/>
                      <a:pt x="443" y="1849"/>
                      <a:pt x="443" y="1847"/>
                    </a:cubicBezTo>
                    <a:cubicBezTo>
                      <a:pt x="443" y="1842"/>
                      <a:pt x="443" y="1842"/>
                      <a:pt x="443" y="1842"/>
                    </a:cubicBezTo>
                    <a:cubicBezTo>
                      <a:pt x="443" y="1840"/>
                      <a:pt x="443" y="1839"/>
                      <a:pt x="444" y="1838"/>
                    </a:cubicBezTo>
                    <a:cubicBezTo>
                      <a:pt x="445" y="1838"/>
                      <a:pt x="447" y="1838"/>
                      <a:pt x="449" y="1840"/>
                    </a:cubicBezTo>
                    <a:cubicBezTo>
                      <a:pt x="451" y="1841"/>
                      <a:pt x="452" y="1843"/>
                      <a:pt x="452" y="1845"/>
                    </a:cubicBezTo>
                    <a:cubicBezTo>
                      <a:pt x="452" y="1847"/>
                      <a:pt x="453" y="1850"/>
                      <a:pt x="454" y="1852"/>
                    </a:cubicBezTo>
                    <a:cubicBezTo>
                      <a:pt x="455" y="1854"/>
                      <a:pt x="456" y="1856"/>
                      <a:pt x="456" y="1856"/>
                    </a:cubicBezTo>
                    <a:cubicBezTo>
                      <a:pt x="456" y="1856"/>
                      <a:pt x="458" y="1857"/>
                      <a:pt x="459" y="1857"/>
                    </a:cubicBezTo>
                    <a:cubicBezTo>
                      <a:pt x="461" y="1858"/>
                      <a:pt x="465" y="1857"/>
                      <a:pt x="467" y="1856"/>
                    </a:cubicBezTo>
                    <a:cubicBezTo>
                      <a:pt x="469" y="1855"/>
                      <a:pt x="471" y="1854"/>
                      <a:pt x="472" y="1853"/>
                    </a:cubicBezTo>
                    <a:cubicBezTo>
                      <a:pt x="473" y="1853"/>
                      <a:pt x="475" y="1852"/>
                      <a:pt x="475" y="1852"/>
                    </a:cubicBezTo>
                    <a:cubicBezTo>
                      <a:pt x="478" y="1851"/>
                      <a:pt x="481" y="1850"/>
                      <a:pt x="483" y="1850"/>
                    </a:cubicBezTo>
                    <a:cubicBezTo>
                      <a:pt x="490" y="1850"/>
                      <a:pt x="490" y="1850"/>
                      <a:pt x="490" y="1850"/>
                    </a:cubicBezTo>
                    <a:cubicBezTo>
                      <a:pt x="491" y="1850"/>
                      <a:pt x="495" y="1851"/>
                      <a:pt x="497" y="1852"/>
                    </a:cubicBezTo>
                    <a:cubicBezTo>
                      <a:pt x="499" y="1853"/>
                      <a:pt x="504" y="1854"/>
                      <a:pt x="507" y="1855"/>
                    </a:cubicBezTo>
                    <a:cubicBezTo>
                      <a:pt x="510" y="1856"/>
                      <a:pt x="514" y="1856"/>
                      <a:pt x="516" y="1855"/>
                    </a:cubicBezTo>
                    <a:cubicBezTo>
                      <a:pt x="518" y="1855"/>
                      <a:pt x="532" y="1862"/>
                      <a:pt x="546" y="1870"/>
                    </a:cubicBezTo>
                    <a:cubicBezTo>
                      <a:pt x="561" y="1878"/>
                      <a:pt x="573" y="1885"/>
                      <a:pt x="573" y="1885"/>
                    </a:cubicBezTo>
                    <a:cubicBezTo>
                      <a:pt x="573" y="1885"/>
                      <a:pt x="574" y="1886"/>
                      <a:pt x="576" y="1887"/>
                    </a:cubicBezTo>
                    <a:cubicBezTo>
                      <a:pt x="578" y="1888"/>
                      <a:pt x="581" y="1889"/>
                      <a:pt x="583" y="1890"/>
                    </a:cubicBezTo>
                    <a:cubicBezTo>
                      <a:pt x="585" y="1890"/>
                      <a:pt x="589" y="1890"/>
                      <a:pt x="592" y="1889"/>
                    </a:cubicBezTo>
                    <a:cubicBezTo>
                      <a:pt x="595" y="1889"/>
                      <a:pt x="598" y="1888"/>
                      <a:pt x="599" y="1886"/>
                    </a:cubicBezTo>
                    <a:cubicBezTo>
                      <a:pt x="599" y="1886"/>
                      <a:pt x="600" y="1885"/>
                      <a:pt x="600" y="1885"/>
                    </a:cubicBezTo>
                    <a:cubicBezTo>
                      <a:pt x="601" y="1883"/>
                      <a:pt x="603" y="1879"/>
                      <a:pt x="604" y="1876"/>
                    </a:cubicBezTo>
                    <a:cubicBezTo>
                      <a:pt x="605" y="1874"/>
                      <a:pt x="608" y="1872"/>
                      <a:pt x="610" y="1872"/>
                    </a:cubicBezTo>
                    <a:cubicBezTo>
                      <a:pt x="612" y="1872"/>
                      <a:pt x="613" y="1875"/>
                      <a:pt x="613" y="1877"/>
                    </a:cubicBezTo>
                    <a:cubicBezTo>
                      <a:pt x="613" y="1879"/>
                      <a:pt x="614" y="1882"/>
                      <a:pt x="616" y="1884"/>
                    </a:cubicBezTo>
                    <a:cubicBezTo>
                      <a:pt x="618" y="1885"/>
                      <a:pt x="621" y="1886"/>
                      <a:pt x="622" y="1886"/>
                    </a:cubicBezTo>
                    <a:cubicBezTo>
                      <a:pt x="624" y="1886"/>
                      <a:pt x="627" y="1886"/>
                      <a:pt x="628" y="1887"/>
                    </a:cubicBezTo>
                    <a:cubicBezTo>
                      <a:pt x="629" y="1887"/>
                      <a:pt x="631" y="1887"/>
                      <a:pt x="632" y="1887"/>
                    </a:cubicBezTo>
                    <a:cubicBezTo>
                      <a:pt x="633" y="1887"/>
                      <a:pt x="635" y="1887"/>
                      <a:pt x="635" y="1888"/>
                    </a:cubicBezTo>
                    <a:cubicBezTo>
                      <a:pt x="636" y="1889"/>
                      <a:pt x="638" y="1890"/>
                      <a:pt x="640" y="1892"/>
                    </a:cubicBezTo>
                    <a:cubicBezTo>
                      <a:pt x="642" y="1893"/>
                      <a:pt x="643" y="1895"/>
                      <a:pt x="643" y="1897"/>
                    </a:cubicBezTo>
                    <a:cubicBezTo>
                      <a:pt x="643" y="1899"/>
                      <a:pt x="645" y="1900"/>
                      <a:pt x="647" y="1899"/>
                    </a:cubicBezTo>
                    <a:cubicBezTo>
                      <a:pt x="649" y="1898"/>
                      <a:pt x="651" y="1899"/>
                      <a:pt x="652" y="1901"/>
                    </a:cubicBezTo>
                    <a:cubicBezTo>
                      <a:pt x="653" y="1903"/>
                      <a:pt x="655" y="1906"/>
                      <a:pt x="656" y="1907"/>
                    </a:cubicBezTo>
                    <a:cubicBezTo>
                      <a:pt x="658" y="1908"/>
                      <a:pt x="659" y="1910"/>
                      <a:pt x="659" y="1911"/>
                    </a:cubicBezTo>
                    <a:cubicBezTo>
                      <a:pt x="659" y="1912"/>
                      <a:pt x="659" y="1915"/>
                      <a:pt x="658" y="1916"/>
                    </a:cubicBezTo>
                    <a:cubicBezTo>
                      <a:pt x="657" y="1918"/>
                      <a:pt x="657" y="1922"/>
                      <a:pt x="657" y="1924"/>
                    </a:cubicBezTo>
                    <a:cubicBezTo>
                      <a:pt x="657" y="1927"/>
                      <a:pt x="659" y="1929"/>
                      <a:pt x="661" y="1929"/>
                    </a:cubicBezTo>
                    <a:cubicBezTo>
                      <a:pt x="663" y="1928"/>
                      <a:pt x="665" y="1928"/>
                      <a:pt x="666" y="1928"/>
                    </a:cubicBezTo>
                    <a:cubicBezTo>
                      <a:pt x="667" y="1929"/>
                      <a:pt x="669" y="1928"/>
                      <a:pt x="671" y="1927"/>
                    </a:cubicBezTo>
                    <a:cubicBezTo>
                      <a:pt x="673" y="1926"/>
                      <a:pt x="676" y="1926"/>
                      <a:pt x="678" y="1927"/>
                    </a:cubicBezTo>
                    <a:cubicBezTo>
                      <a:pt x="680" y="1929"/>
                      <a:pt x="680" y="1931"/>
                      <a:pt x="679" y="1933"/>
                    </a:cubicBezTo>
                    <a:cubicBezTo>
                      <a:pt x="678" y="1935"/>
                      <a:pt x="678" y="1938"/>
                      <a:pt x="678" y="1940"/>
                    </a:cubicBezTo>
                    <a:cubicBezTo>
                      <a:pt x="678" y="1942"/>
                      <a:pt x="677" y="1945"/>
                      <a:pt x="676" y="1946"/>
                    </a:cubicBezTo>
                    <a:cubicBezTo>
                      <a:pt x="675" y="1948"/>
                      <a:pt x="674" y="1950"/>
                      <a:pt x="676" y="1951"/>
                    </a:cubicBezTo>
                    <a:cubicBezTo>
                      <a:pt x="677" y="1952"/>
                      <a:pt x="680" y="1952"/>
                      <a:pt x="683" y="1951"/>
                    </a:cubicBezTo>
                    <a:cubicBezTo>
                      <a:pt x="686" y="1951"/>
                      <a:pt x="691" y="1949"/>
                      <a:pt x="693" y="1948"/>
                    </a:cubicBezTo>
                    <a:cubicBezTo>
                      <a:pt x="695" y="1946"/>
                      <a:pt x="698" y="1944"/>
                      <a:pt x="700" y="1942"/>
                    </a:cubicBezTo>
                    <a:cubicBezTo>
                      <a:pt x="701" y="1940"/>
                      <a:pt x="704" y="1937"/>
                      <a:pt x="705" y="1935"/>
                    </a:cubicBezTo>
                    <a:cubicBezTo>
                      <a:pt x="707" y="1932"/>
                      <a:pt x="709" y="1930"/>
                      <a:pt x="710" y="1929"/>
                    </a:cubicBezTo>
                    <a:cubicBezTo>
                      <a:pt x="711" y="1928"/>
                      <a:pt x="713" y="1926"/>
                      <a:pt x="713" y="1926"/>
                    </a:cubicBezTo>
                    <a:cubicBezTo>
                      <a:pt x="714" y="1926"/>
                      <a:pt x="716" y="1924"/>
                      <a:pt x="717" y="1922"/>
                    </a:cubicBezTo>
                    <a:cubicBezTo>
                      <a:pt x="718" y="1920"/>
                      <a:pt x="720" y="1917"/>
                      <a:pt x="721" y="1914"/>
                    </a:cubicBezTo>
                    <a:cubicBezTo>
                      <a:pt x="722" y="1912"/>
                      <a:pt x="723" y="1908"/>
                      <a:pt x="722" y="1905"/>
                    </a:cubicBezTo>
                    <a:cubicBezTo>
                      <a:pt x="722" y="1902"/>
                      <a:pt x="720" y="1899"/>
                      <a:pt x="719" y="1898"/>
                    </a:cubicBezTo>
                    <a:cubicBezTo>
                      <a:pt x="717" y="1896"/>
                      <a:pt x="716" y="1893"/>
                      <a:pt x="717" y="1891"/>
                    </a:cubicBezTo>
                    <a:cubicBezTo>
                      <a:pt x="717" y="1889"/>
                      <a:pt x="718" y="1886"/>
                      <a:pt x="719" y="1885"/>
                    </a:cubicBezTo>
                    <a:cubicBezTo>
                      <a:pt x="720" y="1884"/>
                      <a:pt x="720" y="1881"/>
                      <a:pt x="719" y="1880"/>
                    </a:cubicBezTo>
                    <a:cubicBezTo>
                      <a:pt x="718" y="1878"/>
                      <a:pt x="718" y="1876"/>
                      <a:pt x="720" y="1875"/>
                    </a:cubicBezTo>
                    <a:cubicBezTo>
                      <a:pt x="721" y="1875"/>
                      <a:pt x="723" y="1875"/>
                      <a:pt x="723" y="1876"/>
                    </a:cubicBezTo>
                    <a:cubicBezTo>
                      <a:pt x="723" y="1878"/>
                      <a:pt x="723" y="1880"/>
                      <a:pt x="723" y="1883"/>
                    </a:cubicBezTo>
                    <a:cubicBezTo>
                      <a:pt x="723" y="1885"/>
                      <a:pt x="725" y="1887"/>
                      <a:pt x="728" y="1887"/>
                    </a:cubicBezTo>
                    <a:cubicBezTo>
                      <a:pt x="730" y="1887"/>
                      <a:pt x="734" y="1887"/>
                      <a:pt x="735" y="1887"/>
                    </a:cubicBezTo>
                    <a:cubicBezTo>
                      <a:pt x="737" y="1888"/>
                      <a:pt x="739" y="1886"/>
                      <a:pt x="740" y="1884"/>
                    </a:cubicBezTo>
                    <a:cubicBezTo>
                      <a:pt x="741" y="1882"/>
                      <a:pt x="745" y="1881"/>
                      <a:pt x="748" y="1881"/>
                    </a:cubicBezTo>
                    <a:cubicBezTo>
                      <a:pt x="751" y="1881"/>
                      <a:pt x="756" y="1882"/>
                      <a:pt x="759" y="1883"/>
                    </a:cubicBezTo>
                    <a:cubicBezTo>
                      <a:pt x="761" y="1885"/>
                      <a:pt x="765" y="1886"/>
                      <a:pt x="766" y="1886"/>
                    </a:cubicBezTo>
                    <a:cubicBezTo>
                      <a:pt x="768" y="1887"/>
                      <a:pt x="770" y="1888"/>
                      <a:pt x="772" y="1889"/>
                    </a:cubicBezTo>
                    <a:cubicBezTo>
                      <a:pt x="773" y="1890"/>
                      <a:pt x="777" y="1890"/>
                      <a:pt x="780" y="1889"/>
                    </a:cubicBezTo>
                    <a:cubicBezTo>
                      <a:pt x="783" y="1888"/>
                      <a:pt x="787" y="1887"/>
                      <a:pt x="788" y="1887"/>
                    </a:cubicBezTo>
                    <a:cubicBezTo>
                      <a:pt x="789" y="1887"/>
                      <a:pt x="791" y="1888"/>
                      <a:pt x="792" y="1889"/>
                    </a:cubicBezTo>
                    <a:cubicBezTo>
                      <a:pt x="793" y="1890"/>
                      <a:pt x="793" y="1893"/>
                      <a:pt x="791" y="1894"/>
                    </a:cubicBezTo>
                    <a:cubicBezTo>
                      <a:pt x="789" y="1895"/>
                      <a:pt x="789" y="1897"/>
                      <a:pt x="791" y="1898"/>
                    </a:cubicBezTo>
                    <a:cubicBezTo>
                      <a:pt x="793" y="1899"/>
                      <a:pt x="795" y="1900"/>
                      <a:pt x="796" y="1901"/>
                    </a:cubicBezTo>
                    <a:cubicBezTo>
                      <a:pt x="798" y="1901"/>
                      <a:pt x="800" y="1904"/>
                      <a:pt x="803" y="1907"/>
                    </a:cubicBezTo>
                    <a:cubicBezTo>
                      <a:pt x="805" y="1910"/>
                      <a:pt x="807" y="1913"/>
                      <a:pt x="807" y="1915"/>
                    </a:cubicBezTo>
                    <a:cubicBezTo>
                      <a:pt x="807" y="1916"/>
                      <a:pt x="807" y="1918"/>
                      <a:pt x="807" y="1920"/>
                    </a:cubicBezTo>
                    <a:cubicBezTo>
                      <a:pt x="808" y="1921"/>
                      <a:pt x="811" y="1922"/>
                      <a:pt x="814" y="1922"/>
                    </a:cubicBezTo>
                    <a:cubicBezTo>
                      <a:pt x="817" y="1922"/>
                      <a:pt x="822" y="1922"/>
                      <a:pt x="825" y="1921"/>
                    </a:cubicBezTo>
                    <a:cubicBezTo>
                      <a:pt x="828" y="1921"/>
                      <a:pt x="832" y="1919"/>
                      <a:pt x="835" y="1917"/>
                    </a:cubicBezTo>
                    <a:cubicBezTo>
                      <a:pt x="837" y="1915"/>
                      <a:pt x="840" y="1913"/>
                      <a:pt x="842" y="1912"/>
                    </a:cubicBezTo>
                    <a:cubicBezTo>
                      <a:pt x="844" y="1911"/>
                      <a:pt x="847" y="1910"/>
                      <a:pt x="848" y="1911"/>
                    </a:cubicBezTo>
                    <a:cubicBezTo>
                      <a:pt x="849" y="1912"/>
                      <a:pt x="849" y="1913"/>
                      <a:pt x="849" y="1915"/>
                    </a:cubicBezTo>
                    <a:cubicBezTo>
                      <a:pt x="849" y="1917"/>
                      <a:pt x="850" y="1919"/>
                      <a:pt x="851" y="1920"/>
                    </a:cubicBezTo>
                    <a:cubicBezTo>
                      <a:pt x="852" y="1921"/>
                      <a:pt x="855" y="1921"/>
                      <a:pt x="857" y="1920"/>
                    </a:cubicBezTo>
                    <a:cubicBezTo>
                      <a:pt x="859" y="1919"/>
                      <a:pt x="861" y="1916"/>
                      <a:pt x="861" y="1914"/>
                    </a:cubicBezTo>
                    <a:cubicBezTo>
                      <a:pt x="862" y="1912"/>
                      <a:pt x="864" y="1910"/>
                      <a:pt x="866" y="1908"/>
                    </a:cubicBezTo>
                    <a:cubicBezTo>
                      <a:pt x="868" y="1907"/>
                      <a:pt x="871" y="1906"/>
                      <a:pt x="873" y="1906"/>
                    </a:cubicBezTo>
                    <a:cubicBezTo>
                      <a:pt x="876" y="1907"/>
                      <a:pt x="878" y="1905"/>
                      <a:pt x="878" y="1903"/>
                    </a:cubicBezTo>
                    <a:cubicBezTo>
                      <a:pt x="878" y="1901"/>
                      <a:pt x="880" y="1898"/>
                      <a:pt x="881" y="1896"/>
                    </a:cubicBezTo>
                    <a:cubicBezTo>
                      <a:pt x="883" y="1894"/>
                      <a:pt x="886" y="1892"/>
                      <a:pt x="889" y="1892"/>
                    </a:cubicBezTo>
                    <a:cubicBezTo>
                      <a:pt x="892" y="1893"/>
                      <a:pt x="897" y="1893"/>
                      <a:pt x="900" y="1892"/>
                    </a:cubicBezTo>
                    <a:cubicBezTo>
                      <a:pt x="903" y="1892"/>
                      <a:pt x="906" y="1890"/>
                      <a:pt x="907" y="1887"/>
                    </a:cubicBezTo>
                    <a:cubicBezTo>
                      <a:pt x="907" y="1885"/>
                      <a:pt x="910" y="1880"/>
                      <a:pt x="913" y="1876"/>
                    </a:cubicBezTo>
                    <a:cubicBezTo>
                      <a:pt x="915" y="1873"/>
                      <a:pt x="919" y="1871"/>
                      <a:pt x="921" y="1872"/>
                    </a:cubicBezTo>
                    <a:cubicBezTo>
                      <a:pt x="923" y="1873"/>
                      <a:pt x="926" y="1873"/>
                      <a:pt x="929" y="1873"/>
                    </a:cubicBezTo>
                    <a:cubicBezTo>
                      <a:pt x="932" y="1872"/>
                      <a:pt x="936" y="1871"/>
                      <a:pt x="939" y="1871"/>
                    </a:cubicBezTo>
                    <a:cubicBezTo>
                      <a:pt x="941" y="1871"/>
                      <a:pt x="944" y="1871"/>
                      <a:pt x="947" y="1872"/>
                    </a:cubicBezTo>
                    <a:cubicBezTo>
                      <a:pt x="949" y="1872"/>
                      <a:pt x="951" y="1871"/>
                      <a:pt x="952" y="1870"/>
                    </a:cubicBezTo>
                    <a:cubicBezTo>
                      <a:pt x="953" y="1869"/>
                      <a:pt x="957" y="1868"/>
                      <a:pt x="961" y="1866"/>
                    </a:cubicBezTo>
                    <a:cubicBezTo>
                      <a:pt x="965" y="1865"/>
                      <a:pt x="971" y="1864"/>
                      <a:pt x="974" y="1863"/>
                    </a:cubicBezTo>
                    <a:cubicBezTo>
                      <a:pt x="977" y="1862"/>
                      <a:pt x="981" y="1862"/>
                      <a:pt x="983" y="1863"/>
                    </a:cubicBezTo>
                    <a:cubicBezTo>
                      <a:pt x="986" y="1863"/>
                      <a:pt x="990" y="1863"/>
                      <a:pt x="994" y="1864"/>
                    </a:cubicBezTo>
                    <a:cubicBezTo>
                      <a:pt x="997" y="1864"/>
                      <a:pt x="1003" y="1863"/>
                      <a:pt x="1006" y="1863"/>
                    </a:cubicBezTo>
                    <a:cubicBezTo>
                      <a:pt x="1009" y="1862"/>
                      <a:pt x="1011" y="1861"/>
                      <a:pt x="1011" y="1861"/>
                    </a:cubicBezTo>
                    <a:cubicBezTo>
                      <a:pt x="1011" y="1861"/>
                      <a:pt x="1011" y="1859"/>
                      <a:pt x="1011" y="1857"/>
                    </a:cubicBezTo>
                    <a:cubicBezTo>
                      <a:pt x="1010" y="1854"/>
                      <a:pt x="1009" y="1849"/>
                      <a:pt x="1008" y="1846"/>
                    </a:cubicBezTo>
                    <a:cubicBezTo>
                      <a:pt x="1007" y="1843"/>
                      <a:pt x="1007" y="1841"/>
                      <a:pt x="1007" y="1841"/>
                    </a:cubicBezTo>
                    <a:cubicBezTo>
                      <a:pt x="1007" y="1841"/>
                      <a:pt x="1008" y="1840"/>
                      <a:pt x="1009" y="1840"/>
                    </a:cubicBezTo>
                    <a:cubicBezTo>
                      <a:pt x="1011" y="1839"/>
                      <a:pt x="1013" y="1837"/>
                      <a:pt x="1015" y="1836"/>
                    </a:cubicBezTo>
                    <a:cubicBezTo>
                      <a:pt x="1017" y="1834"/>
                      <a:pt x="1018" y="1834"/>
                      <a:pt x="1018" y="1836"/>
                    </a:cubicBezTo>
                    <a:cubicBezTo>
                      <a:pt x="1019" y="1837"/>
                      <a:pt x="1019" y="1840"/>
                      <a:pt x="1019" y="1842"/>
                    </a:cubicBezTo>
                    <a:cubicBezTo>
                      <a:pt x="1019" y="1843"/>
                      <a:pt x="1022" y="1844"/>
                      <a:pt x="1026" y="1843"/>
                    </a:cubicBezTo>
                    <a:cubicBezTo>
                      <a:pt x="1030" y="1842"/>
                      <a:pt x="1034" y="1842"/>
                      <a:pt x="1036" y="1843"/>
                    </a:cubicBezTo>
                    <a:cubicBezTo>
                      <a:pt x="1038" y="1844"/>
                      <a:pt x="1042" y="1845"/>
                      <a:pt x="1044" y="1844"/>
                    </a:cubicBezTo>
                    <a:cubicBezTo>
                      <a:pt x="1047" y="1843"/>
                      <a:pt x="1050" y="1844"/>
                      <a:pt x="1052" y="1846"/>
                    </a:cubicBezTo>
                    <a:cubicBezTo>
                      <a:pt x="1053" y="1848"/>
                      <a:pt x="1056" y="1852"/>
                      <a:pt x="1059" y="1854"/>
                    </a:cubicBezTo>
                    <a:cubicBezTo>
                      <a:pt x="1061" y="1857"/>
                      <a:pt x="1065" y="1857"/>
                      <a:pt x="1068" y="1856"/>
                    </a:cubicBezTo>
                    <a:cubicBezTo>
                      <a:pt x="1071" y="1855"/>
                      <a:pt x="1074" y="1852"/>
                      <a:pt x="1076" y="1850"/>
                    </a:cubicBezTo>
                    <a:cubicBezTo>
                      <a:pt x="1078" y="1848"/>
                      <a:pt x="1082" y="1846"/>
                      <a:pt x="1085" y="1845"/>
                    </a:cubicBezTo>
                    <a:cubicBezTo>
                      <a:pt x="1089" y="1844"/>
                      <a:pt x="1093" y="1843"/>
                      <a:pt x="1095" y="1843"/>
                    </a:cubicBezTo>
                    <a:cubicBezTo>
                      <a:pt x="1098" y="1844"/>
                      <a:pt x="1101" y="1845"/>
                      <a:pt x="1102" y="1846"/>
                    </a:cubicBezTo>
                    <a:cubicBezTo>
                      <a:pt x="1103" y="1847"/>
                      <a:pt x="1105" y="1849"/>
                      <a:pt x="1106" y="1850"/>
                    </a:cubicBezTo>
                    <a:cubicBezTo>
                      <a:pt x="1107" y="1852"/>
                      <a:pt x="1110" y="1855"/>
                      <a:pt x="1111" y="1856"/>
                    </a:cubicBezTo>
                    <a:cubicBezTo>
                      <a:pt x="1113" y="1858"/>
                      <a:pt x="1113" y="1861"/>
                      <a:pt x="1112" y="1863"/>
                    </a:cubicBezTo>
                    <a:cubicBezTo>
                      <a:pt x="1110" y="1866"/>
                      <a:pt x="1110" y="1870"/>
                      <a:pt x="1111" y="1872"/>
                    </a:cubicBezTo>
                    <a:cubicBezTo>
                      <a:pt x="1112" y="1875"/>
                      <a:pt x="1115" y="1878"/>
                      <a:pt x="1116" y="1878"/>
                    </a:cubicBezTo>
                    <a:cubicBezTo>
                      <a:pt x="1118" y="1879"/>
                      <a:pt x="1122" y="1881"/>
                      <a:pt x="1124" y="1883"/>
                    </a:cubicBezTo>
                    <a:cubicBezTo>
                      <a:pt x="1127" y="1886"/>
                      <a:pt x="1131" y="1889"/>
                      <a:pt x="1133" y="1891"/>
                    </a:cubicBezTo>
                    <a:cubicBezTo>
                      <a:pt x="1135" y="1892"/>
                      <a:pt x="1139" y="1894"/>
                      <a:pt x="1141" y="1894"/>
                    </a:cubicBezTo>
                    <a:cubicBezTo>
                      <a:pt x="1143" y="1893"/>
                      <a:pt x="1146" y="1893"/>
                      <a:pt x="1146" y="1894"/>
                    </a:cubicBezTo>
                    <a:cubicBezTo>
                      <a:pt x="1147" y="1894"/>
                      <a:pt x="1149" y="1892"/>
                      <a:pt x="1151" y="1890"/>
                    </a:cubicBezTo>
                    <a:cubicBezTo>
                      <a:pt x="1153" y="1888"/>
                      <a:pt x="1153" y="1885"/>
                      <a:pt x="1152" y="1883"/>
                    </a:cubicBezTo>
                    <a:cubicBezTo>
                      <a:pt x="1151" y="1880"/>
                      <a:pt x="1151" y="1877"/>
                      <a:pt x="1152" y="1875"/>
                    </a:cubicBezTo>
                    <a:cubicBezTo>
                      <a:pt x="1153" y="1873"/>
                      <a:pt x="1153" y="1871"/>
                      <a:pt x="1153" y="1870"/>
                    </a:cubicBezTo>
                    <a:cubicBezTo>
                      <a:pt x="1153" y="1868"/>
                      <a:pt x="1154" y="1867"/>
                      <a:pt x="1155" y="1866"/>
                    </a:cubicBezTo>
                    <a:cubicBezTo>
                      <a:pt x="1155" y="1865"/>
                      <a:pt x="1156" y="1863"/>
                      <a:pt x="1156" y="1861"/>
                    </a:cubicBezTo>
                    <a:cubicBezTo>
                      <a:pt x="1156" y="1859"/>
                      <a:pt x="1157" y="1856"/>
                      <a:pt x="1158" y="1855"/>
                    </a:cubicBezTo>
                    <a:cubicBezTo>
                      <a:pt x="1160" y="1854"/>
                      <a:pt x="1160" y="1851"/>
                      <a:pt x="1159" y="1847"/>
                    </a:cubicBezTo>
                    <a:cubicBezTo>
                      <a:pt x="1158" y="1844"/>
                      <a:pt x="1155" y="1839"/>
                      <a:pt x="1152" y="1836"/>
                    </a:cubicBezTo>
                    <a:cubicBezTo>
                      <a:pt x="1150" y="1834"/>
                      <a:pt x="1146" y="1832"/>
                      <a:pt x="1143" y="1833"/>
                    </a:cubicBezTo>
                    <a:cubicBezTo>
                      <a:pt x="1140" y="1834"/>
                      <a:pt x="1136" y="1835"/>
                      <a:pt x="1134" y="1834"/>
                    </a:cubicBezTo>
                    <a:cubicBezTo>
                      <a:pt x="1131" y="1834"/>
                      <a:pt x="1129" y="1833"/>
                      <a:pt x="1129" y="1832"/>
                    </a:cubicBezTo>
                    <a:cubicBezTo>
                      <a:pt x="1129" y="1830"/>
                      <a:pt x="1130" y="1828"/>
                      <a:pt x="1131" y="1826"/>
                    </a:cubicBezTo>
                    <a:cubicBezTo>
                      <a:pt x="1132" y="1825"/>
                      <a:pt x="1133" y="1822"/>
                      <a:pt x="1133" y="1820"/>
                    </a:cubicBezTo>
                    <a:cubicBezTo>
                      <a:pt x="1133" y="1818"/>
                      <a:pt x="1135" y="1814"/>
                      <a:pt x="1137" y="1811"/>
                    </a:cubicBezTo>
                    <a:cubicBezTo>
                      <a:pt x="1139" y="1808"/>
                      <a:pt x="1141" y="1804"/>
                      <a:pt x="1142" y="1803"/>
                    </a:cubicBezTo>
                    <a:cubicBezTo>
                      <a:pt x="1143" y="1801"/>
                      <a:pt x="1143" y="1799"/>
                      <a:pt x="1143" y="1799"/>
                    </a:cubicBezTo>
                    <a:cubicBezTo>
                      <a:pt x="1143" y="1799"/>
                      <a:pt x="1142" y="1798"/>
                      <a:pt x="1140" y="1795"/>
                    </a:cubicBezTo>
                    <a:cubicBezTo>
                      <a:pt x="1139" y="1793"/>
                      <a:pt x="1137" y="1791"/>
                      <a:pt x="1137" y="1790"/>
                    </a:cubicBezTo>
                    <a:cubicBezTo>
                      <a:pt x="1137" y="1789"/>
                      <a:pt x="1136" y="1786"/>
                      <a:pt x="1134" y="1783"/>
                    </a:cubicBezTo>
                    <a:cubicBezTo>
                      <a:pt x="1132" y="1780"/>
                      <a:pt x="1130" y="1777"/>
                      <a:pt x="1129" y="1776"/>
                    </a:cubicBezTo>
                    <a:cubicBezTo>
                      <a:pt x="1129" y="1774"/>
                      <a:pt x="1127" y="1773"/>
                      <a:pt x="1125" y="1773"/>
                    </a:cubicBezTo>
                    <a:cubicBezTo>
                      <a:pt x="1122" y="1773"/>
                      <a:pt x="1120" y="1771"/>
                      <a:pt x="1119" y="1767"/>
                    </a:cubicBezTo>
                    <a:cubicBezTo>
                      <a:pt x="1119" y="1764"/>
                      <a:pt x="1116" y="1759"/>
                      <a:pt x="1113" y="1757"/>
                    </a:cubicBezTo>
                    <a:cubicBezTo>
                      <a:pt x="1111" y="1754"/>
                      <a:pt x="1107" y="1750"/>
                      <a:pt x="1105" y="1748"/>
                    </a:cubicBezTo>
                    <a:cubicBezTo>
                      <a:pt x="1103" y="1745"/>
                      <a:pt x="1101" y="1741"/>
                      <a:pt x="1100" y="1738"/>
                    </a:cubicBezTo>
                    <a:cubicBezTo>
                      <a:pt x="1099" y="1736"/>
                      <a:pt x="1099" y="1733"/>
                      <a:pt x="1101" y="1732"/>
                    </a:cubicBezTo>
                    <a:cubicBezTo>
                      <a:pt x="1102" y="1731"/>
                      <a:pt x="1105" y="1729"/>
                      <a:pt x="1106" y="1728"/>
                    </a:cubicBezTo>
                    <a:cubicBezTo>
                      <a:pt x="1107" y="1726"/>
                      <a:pt x="1109" y="1725"/>
                      <a:pt x="1110" y="1725"/>
                    </a:cubicBezTo>
                    <a:cubicBezTo>
                      <a:pt x="1111" y="1725"/>
                      <a:pt x="1113" y="1722"/>
                      <a:pt x="1115" y="1719"/>
                    </a:cubicBezTo>
                    <a:cubicBezTo>
                      <a:pt x="1116" y="1715"/>
                      <a:pt x="1119" y="1712"/>
                      <a:pt x="1122" y="1711"/>
                    </a:cubicBezTo>
                    <a:cubicBezTo>
                      <a:pt x="1125" y="1710"/>
                      <a:pt x="1127" y="1709"/>
                      <a:pt x="1127" y="1709"/>
                    </a:cubicBezTo>
                    <a:cubicBezTo>
                      <a:pt x="1127" y="1709"/>
                      <a:pt x="1129" y="1709"/>
                      <a:pt x="1131" y="1708"/>
                    </a:cubicBezTo>
                    <a:cubicBezTo>
                      <a:pt x="1134" y="1707"/>
                      <a:pt x="1137" y="1705"/>
                      <a:pt x="1139" y="1703"/>
                    </a:cubicBezTo>
                    <a:cubicBezTo>
                      <a:pt x="1140" y="1700"/>
                      <a:pt x="1143" y="1698"/>
                      <a:pt x="1146" y="1697"/>
                    </a:cubicBezTo>
                    <a:cubicBezTo>
                      <a:pt x="1149" y="1696"/>
                      <a:pt x="1153" y="1694"/>
                      <a:pt x="1156" y="1693"/>
                    </a:cubicBezTo>
                    <a:cubicBezTo>
                      <a:pt x="1158" y="1692"/>
                      <a:pt x="1162" y="1690"/>
                      <a:pt x="1164" y="1688"/>
                    </a:cubicBezTo>
                    <a:cubicBezTo>
                      <a:pt x="1166" y="1687"/>
                      <a:pt x="1170" y="1686"/>
                      <a:pt x="1173" y="1686"/>
                    </a:cubicBezTo>
                    <a:cubicBezTo>
                      <a:pt x="1176" y="1685"/>
                      <a:pt x="1180" y="1685"/>
                      <a:pt x="1181" y="1685"/>
                    </a:cubicBezTo>
                    <a:cubicBezTo>
                      <a:pt x="1183" y="1685"/>
                      <a:pt x="1187" y="1683"/>
                      <a:pt x="1189" y="1681"/>
                    </a:cubicBezTo>
                    <a:cubicBezTo>
                      <a:pt x="1191" y="1679"/>
                      <a:pt x="1195" y="1675"/>
                      <a:pt x="1198" y="1672"/>
                    </a:cubicBezTo>
                    <a:cubicBezTo>
                      <a:pt x="1201" y="1669"/>
                      <a:pt x="1204" y="1664"/>
                      <a:pt x="1205" y="1661"/>
                    </a:cubicBezTo>
                    <a:cubicBezTo>
                      <a:pt x="1207" y="1658"/>
                      <a:pt x="1208" y="1654"/>
                      <a:pt x="1208" y="1652"/>
                    </a:cubicBezTo>
                    <a:cubicBezTo>
                      <a:pt x="1208" y="1650"/>
                      <a:pt x="1208" y="1647"/>
                      <a:pt x="1208" y="1645"/>
                    </a:cubicBezTo>
                    <a:cubicBezTo>
                      <a:pt x="1207" y="1643"/>
                      <a:pt x="1208" y="1639"/>
                      <a:pt x="1209" y="1636"/>
                    </a:cubicBezTo>
                    <a:cubicBezTo>
                      <a:pt x="1210" y="1633"/>
                      <a:pt x="1210" y="1629"/>
                      <a:pt x="1209" y="1627"/>
                    </a:cubicBezTo>
                    <a:cubicBezTo>
                      <a:pt x="1208" y="1625"/>
                      <a:pt x="1207" y="1621"/>
                      <a:pt x="1207" y="1619"/>
                    </a:cubicBezTo>
                    <a:cubicBezTo>
                      <a:pt x="1207" y="1617"/>
                      <a:pt x="1207" y="1615"/>
                      <a:pt x="1207" y="1615"/>
                    </a:cubicBezTo>
                    <a:cubicBezTo>
                      <a:pt x="1207" y="1615"/>
                      <a:pt x="1210" y="1614"/>
                      <a:pt x="1213" y="1613"/>
                    </a:cubicBezTo>
                    <a:cubicBezTo>
                      <a:pt x="1216" y="1613"/>
                      <a:pt x="1221" y="1613"/>
                      <a:pt x="1223" y="1615"/>
                    </a:cubicBezTo>
                    <a:cubicBezTo>
                      <a:pt x="1225" y="1616"/>
                      <a:pt x="1229" y="1617"/>
                      <a:pt x="1231" y="1617"/>
                    </a:cubicBezTo>
                    <a:cubicBezTo>
                      <a:pt x="1233" y="1616"/>
                      <a:pt x="1235" y="1616"/>
                      <a:pt x="1236" y="1617"/>
                    </a:cubicBezTo>
                    <a:cubicBezTo>
                      <a:pt x="1237" y="1617"/>
                      <a:pt x="1239" y="1618"/>
                      <a:pt x="1241" y="1619"/>
                    </a:cubicBezTo>
                    <a:cubicBezTo>
                      <a:pt x="1242" y="1620"/>
                      <a:pt x="1244" y="1622"/>
                      <a:pt x="1245" y="1623"/>
                    </a:cubicBezTo>
                    <a:cubicBezTo>
                      <a:pt x="1246" y="1624"/>
                      <a:pt x="1249" y="1625"/>
                      <a:pt x="1251" y="1626"/>
                    </a:cubicBezTo>
                    <a:cubicBezTo>
                      <a:pt x="1253" y="1627"/>
                      <a:pt x="1255" y="1627"/>
                      <a:pt x="1255" y="1627"/>
                    </a:cubicBezTo>
                    <a:cubicBezTo>
                      <a:pt x="1255" y="1627"/>
                      <a:pt x="1255" y="1625"/>
                      <a:pt x="1255" y="1623"/>
                    </a:cubicBezTo>
                    <a:cubicBezTo>
                      <a:pt x="1256" y="1621"/>
                      <a:pt x="1258" y="1617"/>
                      <a:pt x="1261" y="1615"/>
                    </a:cubicBezTo>
                    <a:cubicBezTo>
                      <a:pt x="1264" y="1613"/>
                      <a:pt x="1267" y="1609"/>
                      <a:pt x="1268" y="1607"/>
                    </a:cubicBezTo>
                    <a:cubicBezTo>
                      <a:pt x="1269" y="1605"/>
                      <a:pt x="1270" y="1599"/>
                      <a:pt x="1269" y="1595"/>
                    </a:cubicBezTo>
                    <a:cubicBezTo>
                      <a:pt x="1268" y="1591"/>
                      <a:pt x="1268" y="1586"/>
                      <a:pt x="1268" y="1584"/>
                    </a:cubicBezTo>
                    <a:cubicBezTo>
                      <a:pt x="1268" y="1582"/>
                      <a:pt x="1267" y="1579"/>
                      <a:pt x="1266" y="1578"/>
                    </a:cubicBezTo>
                    <a:cubicBezTo>
                      <a:pt x="1265" y="1576"/>
                      <a:pt x="1265" y="1572"/>
                      <a:pt x="1266" y="1570"/>
                    </a:cubicBezTo>
                    <a:cubicBezTo>
                      <a:pt x="1267" y="1567"/>
                      <a:pt x="1267" y="1565"/>
                      <a:pt x="1267" y="1565"/>
                    </a:cubicBezTo>
                    <a:cubicBezTo>
                      <a:pt x="1267" y="1565"/>
                      <a:pt x="1266" y="1562"/>
                      <a:pt x="1265" y="1560"/>
                    </a:cubicBezTo>
                    <a:cubicBezTo>
                      <a:pt x="1264" y="1557"/>
                      <a:pt x="1262" y="1553"/>
                      <a:pt x="1260" y="1550"/>
                    </a:cubicBezTo>
                    <a:cubicBezTo>
                      <a:pt x="1258" y="1548"/>
                      <a:pt x="1256" y="1544"/>
                      <a:pt x="1255" y="1541"/>
                    </a:cubicBezTo>
                    <a:cubicBezTo>
                      <a:pt x="1254" y="1539"/>
                      <a:pt x="1251" y="1537"/>
                      <a:pt x="1249" y="1538"/>
                    </a:cubicBezTo>
                    <a:cubicBezTo>
                      <a:pt x="1247" y="1538"/>
                      <a:pt x="1244" y="1537"/>
                      <a:pt x="1242" y="1536"/>
                    </a:cubicBezTo>
                    <a:cubicBezTo>
                      <a:pt x="1240" y="1534"/>
                      <a:pt x="1237" y="1531"/>
                      <a:pt x="1236" y="1529"/>
                    </a:cubicBezTo>
                    <a:cubicBezTo>
                      <a:pt x="1235" y="1526"/>
                      <a:pt x="1232" y="1523"/>
                      <a:pt x="1230" y="1521"/>
                    </a:cubicBezTo>
                    <a:cubicBezTo>
                      <a:pt x="1228" y="1518"/>
                      <a:pt x="1224" y="1516"/>
                      <a:pt x="1221" y="1516"/>
                    </a:cubicBezTo>
                    <a:cubicBezTo>
                      <a:pt x="1218" y="1515"/>
                      <a:pt x="1215" y="1516"/>
                      <a:pt x="1214" y="1518"/>
                    </a:cubicBezTo>
                    <a:cubicBezTo>
                      <a:pt x="1213" y="1520"/>
                      <a:pt x="1211" y="1521"/>
                      <a:pt x="1209" y="1520"/>
                    </a:cubicBezTo>
                    <a:cubicBezTo>
                      <a:pt x="1207" y="1520"/>
                      <a:pt x="1204" y="1518"/>
                      <a:pt x="1201" y="1516"/>
                    </a:cubicBezTo>
                    <a:cubicBezTo>
                      <a:pt x="1199" y="1515"/>
                      <a:pt x="1197" y="1512"/>
                      <a:pt x="1197" y="1509"/>
                    </a:cubicBezTo>
                    <a:cubicBezTo>
                      <a:pt x="1196" y="1507"/>
                      <a:pt x="1195" y="1504"/>
                      <a:pt x="1195" y="1501"/>
                    </a:cubicBezTo>
                    <a:cubicBezTo>
                      <a:pt x="1194" y="1499"/>
                      <a:pt x="1192" y="1496"/>
                      <a:pt x="1191" y="1495"/>
                    </a:cubicBezTo>
                    <a:cubicBezTo>
                      <a:pt x="1180" y="1484"/>
                      <a:pt x="1180" y="1484"/>
                      <a:pt x="1180" y="1484"/>
                    </a:cubicBezTo>
                    <a:cubicBezTo>
                      <a:pt x="1179" y="1483"/>
                      <a:pt x="1176" y="1482"/>
                      <a:pt x="1174" y="1482"/>
                    </a:cubicBezTo>
                    <a:cubicBezTo>
                      <a:pt x="1172" y="1482"/>
                      <a:pt x="1169" y="1482"/>
                      <a:pt x="1167" y="1482"/>
                    </a:cubicBezTo>
                    <a:cubicBezTo>
                      <a:pt x="1165" y="1482"/>
                      <a:pt x="1162" y="1480"/>
                      <a:pt x="1161" y="1479"/>
                    </a:cubicBezTo>
                    <a:cubicBezTo>
                      <a:pt x="1160" y="1478"/>
                      <a:pt x="1159" y="1475"/>
                      <a:pt x="1159" y="1472"/>
                    </a:cubicBezTo>
                    <a:cubicBezTo>
                      <a:pt x="1159" y="1469"/>
                      <a:pt x="1157" y="1467"/>
                      <a:pt x="1156" y="1466"/>
                    </a:cubicBezTo>
                    <a:cubicBezTo>
                      <a:pt x="1155" y="1466"/>
                      <a:pt x="1150" y="1463"/>
                      <a:pt x="1147" y="1460"/>
                    </a:cubicBezTo>
                    <a:cubicBezTo>
                      <a:pt x="1147" y="1460"/>
                      <a:pt x="1147" y="1460"/>
                      <a:pt x="1145" y="1457"/>
                    </a:cubicBezTo>
                    <a:cubicBezTo>
                      <a:pt x="1144" y="1453"/>
                      <a:pt x="1144" y="1453"/>
                      <a:pt x="1144" y="1453"/>
                    </a:cubicBezTo>
                    <a:cubicBezTo>
                      <a:pt x="1142" y="1452"/>
                      <a:pt x="1139" y="1449"/>
                      <a:pt x="1137" y="1447"/>
                    </a:cubicBezTo>
                    <a:cubicBezTo>
                      <a:pt x="1135" y="1445"/>
                      <a:pt x="1134" y="1442"/>
                      <a:pt x="1134" y="1441"/>
                    </a:cubicBezTo>
                    <a:cubicBezTo>
                      <a:pt x="1134" y="1440"/>
                      <a:pt x="1132" y="1437"/>
                      <a:pt x="1129" y="1434"/>
                    </a:cubicBezTo>
                    <a:cubicBezTo>
                      <a:pt x="1126" y="1431"/>
                      <a:pt x="1122" y="1428"/>
                      <a:pt x="1119" y="1428"/>
                    </a:cubicBezTo>
                    <a:cubicBezTo>
                      <a:pt x="1116" y="1428"/>
                      <a:pt x="1113" y="1428"/>
                      <a:pt x="1112" y="1429"/>
                    </a:cubicBezTo>
                    <a:cubicBezTo>
                      <a:pt x="1111" y="1430"/>
                      <a:pt x="1109" y="1431"/>
                      <a:pt x="1107" y="1430"/>
                    </a:cubicBezTo>
                    <a:cubicBezTo>
                      <a:pt x="1106" y="1429"/>
                      <a:pt x="1103" y="1429"/>
                      <a:pt x="1100" y="1429"/>
                    </a:cubicBezTo>
                    <a:cubicBezTo>
                      <a:pt x="1098" y="1429"/>
                      <a:pt x="1095" y="1427"/>
                      <a:pt x="1093" y="1423"/>
                    </a:cubicBezTo>
                    <a:cubicBezTo>
                      <a:pt x="1091" y="1420"/>
                      <a:pt x="1088" y="1416"/>
                      <a:pt x="1086" y="1414"/>
                    </a:cubicBezTo>
                    <a:cubicBezTo>
                      <a:pt x="1084" y="1412"/>
                      <a:pt x="1081" y="1410"/>
                      <a:pt x="1078" y="1409"/>
                    </a:cubicBezTo>
                    <a:cubicBezTo>
                      <a:pt x="1076" y="1408"/>
                      <a:pt x="1073" y="1405"/>
                      <a:pt x="1071" y="1402"/>
                    </a:cubicBezTo>
                    <a:cubicBezTo>
                      <a:pt x="1070" y="1399"/>
                      <a:pt x="1069" y="1394"/>
                      <a:pt x="1069" y="1391"/>
                    </a:cubicBezTo>
                    <a:cubicBezTo>
                      <a:pt x="1070" y="1387"/>
                      <a:pt x="1068" y="1385"/>
                      <a:pt x="1066" y="1384"/>
                    </a:cubicBezTo>
                    <a:cubicBezTo>
                      <a:pt x="1064" y="1384"/>
                      <a:pt x="1062" y="1382"/>
                      <a:pt x="1061" y="1381"/>
                    </a:cubicBezTo>
                    <a:cubicBezTo>
                      <a:pt x="1060" y="1379"/>
                      <a:pt x="1059" y="1375"/>
                      <a:pt x="1058" y="1373"/>
                    </a:cubicBezTo>
                    <a:cubicBezTo>
                      <a:pt x="1058" y="1370"/>
                      <a:pt x="1057" y="1367"/>
                      <a:pt x="1057" y="1366"/>
                    </a:cubicBezTo>
                    <a:cubicBezTo>
                      <a:pt x="1056" y="1364"/>
                      <a:pt x="1054" y="1362"/>
                      <a:pt x="1052" y="1361"/>
                    </a:cubicBezTo>
                    <a:cubicBezTo>
                      <a:pt x="1050" y="1360"/>
                      <a:pt x="1049" y="1357"/>
                      <a:pt x="1049" y="1354"/>
                    </a:cubicBezTo>
                    <a:cubicBezTo>
                      <a:pt x="1049" y="1351"/>
                      <a:pt x="1046" y="1347"/>
                      <a:pt x="1043" y="1345"/>
                    </a:cubicBezTo>
                    <a:cubicBezTo>
                      <a:pt x="1039" y="1343"/>
                      <a:pt x="1036" y="1340"/>
                      <a:pt x="1034" y="1338"/>
                    </a:cubicBezTo>
                    <a:cubicBezTo>
                      <a:pt x="1033" y="1336"/>
                      <a:pt x="1031" y="1334"/>
                      <a:pt x="1030" y="1333"/>
                    </a:cubicBezTo>
                    <a:cubicBezTo>
                      <a:pt x="1029" y="1332"/>
                      <a:pt x="1029" y="1329"/>
                      <a:pt x="1029" y="1327"/>
                    </a:cubicBezTo>
                    <a:cubicBezTo>
                      <a:pt x="1030" y="1325"/>
                      <a:pt x="1032" y="1323"/>
                      <a:pt x="1035" y="1321"/>
                    </a:cubicBezTo>
                    <a:cubicBezTo>
                      <a:pt x="1037" y="1319"/>
                      <a:pt x="1039" y="1316"/>
                      <a:pt x="1039" y="1313"/>
                    </a:cubicBezTo>
                    <a:cubicBezTo>
                      <a:pt x="1039" y="1310"/>
                      <a:pt x="1040" y="1307"/>
                      <a:pt x="1041" y="1307"/>
                    </a:cubicBezTo>
                    <a:cubicBezTo>
                      <a:pt x="1042" y="1307"/>
                      <a:pt x="1044" y="1305"/>
                      <a:pt x="1045" y="1303"/>
                    </a:cubicBezTo>
                    <a:cubicBezTo>
                      <a:pt x="1046" y="1300"/>
                      <a:pt x="1047" y="1297"/>
                      <a:pt x="1048" y="1296"/>
                    </a:cubicBezTo>
                    <a:cubicBezTo>
                      <a:pt x="1049" y="1294"/>
                      <a:pt x="1050" y="1292"/>
                      <a:pt x="1050" y="1291"/>
                    </a:cubicBezTo>
                    <a:cubicBezTo>
                      <a:pt x="1051" y="1289"/>
                      <a:pt x="1050" y="1287"/>
                      <a:pt x="1049" y="1286"/>
                    </a:cubicBezTo>
                    <a:cubicBezTo>
                      <a:pt x="1048" y="1284"/>
                      <a:pt x="1045" y="1283"/>
                      <a:pt x="1043" y="1282"/>
                    </a:cubicBezTo>
                    <a:cubicBezTo>
                      <a:pt x="1040" y="1282"/>
                      <a:pt x="1039" y="1280"/>
                      <a:pt x="1040" y="1278"/>
                    </a:cubicBezTo>
                    <a:cubicBezTo>
                      <a:pt x="1040" y="1276"/>
                      <a:pt x="1040" y="1273"/>
                      <a:pt x="1039" y="1271"/>
                    </a:cubicBezTo>
                    <a:cubicBezTo>
                      <a:pt x="1039" y="1269"/>
                      <a:pt x="1036" y="1268"/>
                      <a:pt x="1034" y="1269"/>
                    </a:cubicBezTo>
                    <a:cubicBezTo>
                      <a:pt x="1031" y="1269"/>
                      <a:pt x="1029" y="1268"/>
                      <a:pt x="1028" y="1267"/>
                    </a:cubicBezTo>
                    <a:cubicBezTo>
                      <a:pt x="1027" y="1266"/>
                      <a:pt x="1025" y="1265"/>
                      <a:pt x="1024" y="1264"/>
                    </a:cubicBezTo>
                    <a:cubicBezTo>
                      <a:pt x="1023" y="1263"/>
                      <a:pt x="1020" y="1261"/>
                      <a:pt x="1019" y="1260"/>
                    </a:cubicBezTo>
                    <a:cubicBezTo>
                      <a:pt x="1018" y="1259"/>
                      <a:pt x="1015" y="1257"/>
                      <a:pt x="1014" y="1256"/>
                    </a:cubicBezTo>
                    <a:cubicBezTo>
                      <a:pt x="1012" y="1255"/>
                      <a:pt x="1009" y="1254"/>
                      <a:pt x="1008" y="1254"/>
                    </a:cubicBezTo>
                    <a:cubicBezTo>
                      <a:pt x="1006" y="1253"/>
                      <a:pt x="1004" y="1251"/>
                      <a:pt x="1003" y="1248"/>
                    </a:cubicBezTo>
                    <a:cubicBezTo>
                      <a:pt x="1002" y="1245"/>
                      <a:pt x="1000" y="1243"/>
                      <a:pt x="999" y="1242"/>
                    </a:cubicBezTo>
                    <a:cubicBezTo>
                      <a:pt x="997" y="1241"/>
                      <a:pt x="995" y="1239"/>
                      <a:pt x="995" y="1237"/>
                    </a:cubicBezTo>
                    <a:cubicBezTo>
                      <a:pt x="994" y="1235"/>
                      <a:pt x="993" y="1232"/>
                      <a:pt x="994" y="1230"/>
                    </a:cubicBezTo>
                    <a:cubicBezTo>
                      <a:pt x="994" y="1228"/>
                      <a:pt x="993" y="1224"/>
                      <a:pt x="993" y="1222"/>
                    </a:cubicBezTo>
                    <a:cubicBezTo>
                      <a:pt x="992" y="1220"/>
                      <a:pt x="990" y="1216"/>
                      <a:pt x="989" y="1214"/>
                    </a:cubicBezTo>
                    <a:cubicBezTo>
                      <a:pt x="987" y="1212"/>
                      <a:pt x="985" y="1211"/>
                      <a:pt x="983" y="1210"/>
                    </a:cubicBezTo>
                    <a:cubicBezTo>
                      <a:pt x="981" y="1210"/>
                      <a:pt x="979" y="1209"/>
                      <a:pt x="978" y="1208"/>
                    </a:cubicBezTo>
                    <a:cubicBezTo>
                      <a:pt x="977" y="1206"/>
                      <a:pt x="978" y="1204"/>
                      <a:pt x="980" y="1202"/>
                    </a:cubicBezTo>
                    <a:cubicBezTo>
                      <a:pt x="982" y="1200"/>
                      <a:pt x="982" y="1196"/>
                      <a:pt x="981" y="1194"/>
                    </a:cubicBezTo>
                    <a:cubicBezTo>
                      <a:pt x="980" y="1191"/>
                      <a:pt x="979" y="1189"/>
                      <a:pt x="979" y="1189"/>
                    </a:cubicBezTo>
                    <a:cubicBezTo>
                      <a:pt x="979" y="1189"/>
                      <a:pt x="980" y="1189"/>
                      <a:pt x="982" y="1188"/>
                    </a:cubicBezTo>
                    <a:cubicBezTo>
                      <a:pt x="984" y="1188"/>
                      <a:pt x="987" y="1189"/>
                      <a:pt x="989" y="1189"/>
                    </a:cubicBezTo>
                    <a:cubicBezTo>
                      <a:pt x="991" y="1190"/>
                      <a:pt x="992" y="1193"/>
                      <a:pt x="992" y="1196"/>
                    </a:cubicBezTo>
                    <a:cubicBezTo>
                      <a:pt x="993" y="1198"/>
                      <a:pt x="994" y="1201"/>
                      <a:pt x="995" y="1200"/>
                    </a:cubicBezTo>
                    <a:cubicBezTo>
                      <a:pt x="996" y="1200"/>
                      <a:pt x="998" y="1200"/>
                      <a:pt x="1000" y="1201"/>
                    </a:cubicBezTo>
                    <a:cubicBezTo>
                      <a:pt x="1001" y="1201"/>
                      <a:pt x="1002" y="1203"/>
                      <a:pt x="1002" y="1205"/>
                    </a:cubicBezTo>
                    <a:cubicBezTo>
                      <a:pt x="1001" y="1207"/>
                      <a:pt x="1002" y="1210"/>
                      <a:pt x="1004" y="1211"/>
                    </a:cubicBezTo>
                    <a:cubicBezTo>
                      <a:pt x="1005" y="1212"/>
                      <a:pt x="1006" y="1214"/>
                      <a:pt x="1006" y="1217"/>
                    </a:cubicBezTo>
                    <a:cubicBezTo>
                      <a:pt x="1006" y="1219"/>
                      <a:pt x="1007" y="1222"/>
                      <a:pt x="1007" y="1223"/>
                    </a:cubicBezTo>
                    <a:cubicBezTo>
                      <a:pt x="1008" y="1225"/>
                      <a:pt x="1010" y="1226"/>
                      <a:pt x="1011" y="1225"/>
                    </a:cubicBezTo>
                    <a:cubicBezTo>
                      <a:pt x="1013" y="1225"/>
                      <a:pt x="1014" y="1223"/>
                      <a:pt x="1014" y="1220"/>
                    </a:cubicBezTo>
                    <a:cubicBezTo>
                      <a:pt x="1014" y="1212"/>
                      <a:pt x="1014" y="1212"/>
                      <a:pt x="1014" y="1212"/>
                    </a:cubicBezTo>
                    <a:cubicBezTo>
                      <a:pt x="1014" y="1210"/>
                      <a:pt x="1015" y="1208"/>
                      <a:pt x="1016" y="1207"/>
                    </a:cubicBezTo>
                    <a:cubicBezTo>
                      <a:pt x="1017" y="1207"/>
                      <a:pt x="1018" y="1205"/>
                      <a:pt x="1018" y="1203"/>
                    </a:cubicBezTo>
                    <a:cubicBezTo>
                      <a:pt x="1018" y="1200"/>
                      <a:pt x="1019" y="1198"/>
                      <a:pt x="1021" y="1196"/>
                    </a:cubicBezTo>
                    <a:cubicBezTo>
                      <a:pt x="1023" y="1195"/>
                      <a:pt x="1024" y="1192"/>
                      <a:pt x="1025" y="1191"/>
                    </a:cubicBezTo>
                    <a:cubicBezTo>
                      <a:pt x="1025" y="1189"/>
                      <a:pt x="1027" y="1186"/>
                      <a:pt x="1029" y="1184"/>
                    </a:cubicBezTo>
                    <a:cubicBezTo>
                      <a:pt x="1031" y="1182"/>
                      <a:pt x="1034" y="1180"/>
                      <a:pt x="1036" y="1179"/>
                    </a:cubicBezTo>
                    <a:cubicBezTo>
                      <a:pt x="1037" y="1179"/>
                      <a:pt x="1039" y="1176"/>
                      <a:pt x="1039" y="1175"/>
                    </a:cubicBezTo>
                    <a:cubicBezTo>
                      <a:pt x="1039" y="1173"/>
                      <a:pt x="1040" y="1170"/>
                      <a:pt x="1041" y="1169"/>
                    </a:cubicBezTo>
                    <a:cubicBezTo>
                      <a:pt x="1042" y="1168"/>
                      <a:pt x="1045" y="1167"/>
                      <a:pt x="1047" y="1166"/>
                    </a:cubicBezTo>
                    <a:cubicBezTo>
                      <a:pt x="1049" y="1166"/>
                      <a:pt x="1053" y="1165"/>
                      <a:pt x="1057" y="1164"/>
                    </a:cubicBezTo>
                    <a:cubicBezTo>
                      <a:pt x="1061" y="1162"/>
                      <a:pt x="1067" y="1162"/>
                      <a:pt x="1069" y="1164"/>
                    </a:cubicBezTo>
                    <a:cubicBezTo>
                      <a:pt x="1071" y="1165"/>
                      <a:pt x="1075" y="1163"/>
                      <a:pt x="1076" y="1160"/>
                    </a:cubicBezTo>
                    <a:cubicBezTo>
                      <a:pt x="1078" y="1157"/>
                      <a:pt x="1081" y="1154"/>
                      <a:pt x="1083" y="1154"/>
                    </a:cubicBezTo>
                    <a:cubicBezTo>
                      <a:pt x="1086" y="1155"/>
                      <a:pt x="1088" y="1154"/>
                      <a:pt x="1088" y="1153"/>
                    </a:cubicBezTo>
                    <a:cubicBezTo>
                      <a:pt x="1089" y="1152"/>
                      <a:pt x="1091" y="1152"/>
                      <a:pt x="1093" y="1153"/>
                    </a:cubicBezTo>
                    <a:cubicBezTo>
                      <a:pt x="1095" y="1153"/>
                      <a:pt x="1099" y="1156"/>
                      <a:pt x="1102" y="1158"/>
                    </a:cubicBezTo>
                    <a:cubicBezTo>
                      <a:pt x="1104" y="1160"/>
                      <a:pt x="1109" y="1161"/>
                      <a:pt x="1111" y="1160"/>
                    </a:cubicBezTo>
                    <a:cubicBezTo>
                      <a:pt x="1114" y="1160"/>
                      <a:pt x="1117" y="1157"/>
                      <a:pt x="1118" y="1155"/>
                    </a:cubicBezTo>
                    <a:cubicBezTo>
                      <a:pt x="1120" y="1152"/>
                      <a:pt x="1121" y="1148"/>
                      <a:pt x="1121" y="1147"/>
                    </a:cubicBezTo>
                    <a:cubicBezTo>
                      <a:pt x="1121" y="1145"/>
                      <a:pt x="1122" y="1142"/>
                      <a:pt x="1123" y="1140"/>
                    </a:cubicBezTo>
                    <a:cubicBezTo>
                      <a:pt x="1123" y="1138"/>
                      <a:pt x="1125" y="1137"/>
                      <a:pt x="1127" y="1138"/>
                    </a:cubicBezTo>
                    <a:cubicBezTo>
                      <a:pt x="1129" y="1138"/>
                      <a:pt x="1132" y="1138"/>
                      <a:pt x="1134" y="1137"/>
                    </a:cubicBezTo>
                    <a:cubicBezTo>
                      <a:pt x="1136" y="1136"/>
                      <a:pt x="1139" y="1135"/>
                      <a:pt x="1141" y="1136"/>
                    </a:cubicBezTo>
                    <a:cubicBezTo>
                      <a:pt x="1143" y="1136"/>
                      <a:pt x="1145" y="1135"/>
                      <a:pt x="1147" y="1134"/>
                    </a:cubicBezTo>
                    <a:cubicBezTo>
                      <a:pt x="1148" y="1133"/>
                      <a:pt x="1150" y="1130"/>
                      <a:pt x="1151" y="1128"/>
                    </a:cubicBezTo>
                    <a:cubicBezTo>
                      <a:pt x="1151" y="1125"/>
                      <a:pt x="1153" y="1122"/>
                      <a:pt x="1154" y="1119"/>
                    </a:cubicBezTo>
                    <a:cubicBezTo>
                      <a:pt x="1155" y="1117"/>
                      <a:pt x="1157" y="1115"/>
                      <a:pt x="1158" y="1115"/>
                    </a:cubicBezTo>
                    <a:cubicBezTo>
                      <a:pt x="1159" y="1115"/>
                      <a:pt x="1160" y="1115"/>
                      <a:pt x="1162" y="1116"/>
                    </a:cubicBezTo>
                    <a:cubicBezTo>
                      <a:pt x="1163" y="1116"/>
                      <a:pt x="1165" y="1117"/>
                      <a:pt x="1166" y="1117"/>
                    </a:cubicBezTo>
                    <a:cubicBezTo>
                      <a:pt x="1168" y="1117"/>
                      <a:pt x="1169" y="1115"/>
                      <a:pt x="1168" y="1113"/>
                    </a:cubicBezTo>
                    <a:cubicBezTo>
                      <a:pt x="1168" y="1110"/>
                      <a:pt x="1169" y="1108"/>
                      <a:pt x="1170" y="1108"/>
                    </a:cubicBezTo>
                    <a:cubicBezTo>
                      <a:pt x="1172" y="1107"/>
                      <a:pt x="1174" y="1105"/>
                      <a:pt x="1175" y="1103"/>
                    </a:cubicBezTo>
                    <a:cubicBezTo>
                      <a:pt x="1176" y="1101"/>
                      <a:pt x="1178" y="1101"/>
                      <a:pt x="1179" y="1103"/>
                    </a:cubicBezTo>
                    <a:cubicBezTo>
                      <a:pt x="1180" y="1105"/>
                      <a:pt x="1182" y="1107"/>
                      <a:pt x="1183" y="1108"/>
                    </a:cubicBezTo>
                    <a:cubicBezTo>
                      <a:pt x="1184" y="1109"/>
                      <a:pt x="1187" y="1109"/>
                      <a:pt x="1188" y="1109"/>
                    </a:cubicBezTo>
                    <a:cubicBezTo>
                      <a:pt x="1189" y="1109"/>
                      <a:pt x="1191" y="1108"/>
                      <a:pt x="1192" y="1107"/>
                    </a:cubicBezTo>
                    <a:cubicBezTo>
                      <a:pt x="1193" y="1105"/>
                      <a:pt x="1195" y="1102"/>
                      <a:pt x="1196" y="1099"/>
                    </a:cubicBezTo>
                    <a:cubicBezTo>
                      <a:pt x="1198" y="1097"/>
                      <a:pt x="1199" y="1093"/>
                      <a:pt x="1200" y="1092"/>
                    </a:cubicBezTo>
                    <a:cubicBezTo>
                      <a:pt x="1201" y="1090"/>
                      <a:pt x="1201" y="1087"/>
                      <a:pt x="1201" y="1085"/>
                    </a:cubicBezTo>
                    <a:cubicBezTo>
                      <a:pt x="1201" y="1083"/>
                      <a:pt x="1203" y="1082"/>
                      <a:pt x="1206" y="1082"/>
                    </a:cubicBezTo>
                    <a:cubicBezTo>
                      <a:pt x="1209" y="1081"/>
                      <a:pt x="1213" y="1080"/>
                      <a:pt x="1215" y="1079"/>
                    </a:cubicBezTo>
                    <a:cubicBezTo>
                      <a:pt x="1216" y="1078"/>
                      <a:pt x="1219" y="1078"/>
                      <a:pt x="1221" y="1078"/>
                    </a:cubicBezTo>
                    <a:cubicBezTo>
                      <a:pt x="1223" y="1078"/>
                      <a:pt x="1227" y="1078"/>
                      <a:pt x="1229" y="1077"/>
                    </a:cubicBezTo>
                    <a:cubicBezTo>
                      <a:pt x="1231" y="1076"/>
                      <a:pt x="1235" y="1075"/>
                      <a:pt x="1238" y="1075"/>
                    </a:cubicBezTo>
                    <a:cubicBezTo>
                      <a:pt x="1241" y="1075"/>
                      <a:pt x="1244" y="1075"/>
                      <a:pt x="1245" y="1075"/>
                    </a:cubicBezTo>
                    <a:cubicBezTo>
                      <a:pt x="1246" y="1075"/>
                      <a:pt x="1249" y="1074"/>
                      <a:pt x="1252" y="1072"/>
                    </a:cubicBezTo>
                    <a:cubicBezTo>
                      <a:pt x="1255" y="1071"/>
                      <a:pt x="1257" y="1068"/>
                      <a:pt x="1256" y="1066"/>
                    </a:cubicBezTo>
                    <a:cubicBezTo>
                      <a:pt x="1256" y="1064"/>
                      <a:pt x="1257" y="1062"/>
                      <a:pt x="1257" y="1061"/>
                    </a:cubicBezTo>
                    <a:cubicBezTo>
                      <a:pt x="1258" y="1060"/>
                      <a:pt x="1260" y="1059"/>
                      <a:pt x="1261" y="1060"/>
                    </a:cubicBezTo>
                    <a:cubicBezTo>
                      <a:pt x="1262" y="1060"/>
                      <a:pt x="1264" y="1058"/>
                      <a:pt x="1265" y="1056"/>
                    </a:cubicBezTo>
                    <a:cubicBezTo>
                      <a:pt x="1266" y="1054"/>
                      <a:pt x="1269" y="1053"/>
                      <a:pt x="1271" y="1054"/>
                    </a:cubicBezTo>
                    <a:cubicBezTo>
                      <a:pt x="1273" y="1055"/>
                      <a:pt x="1276" y="1054"/>
                      <a:pt x="1278" y="1053"/>
                    </a:cubicBezTo>
                    <a:cubicBezTo>
                      <a:pt x="1280" y="1052"/>
                      <a:pt x="1283" y="1051"/>
                      <a:pt x="1284" y="1050"/>
                    </a:cubicBezTo>
                    <a:cubicBezTo>
                      <a:pt x="1286" y="1049"/>
                      <a:pt x="1289" y="1048"/>
                      <a:pt x="1290" y="1048"/>
                    </a:cubicBezTo>
                    <a:cubicBezTo>
                      <a:pt x="1291" y="1048"/>
                      <a:pt x="1294" y="1046"/>
                      <a:pt x="1295" y="1045"/>
                    </a:cubicBezTo>
                    <a:cubicBezTo>
                      <a:pt x="1296" y="1043"/>
                      <a:pt x="1299" y="1042"/>
                      <a:pt x="1300" y="1041"/>
                    </a:cubicBezTo>
                    <a:cubicBezTo>
                      <a:pt x="1302" y="1041"/>
                      <a:pt x="1305" y="1038"/>
                      <a:pt x="1307" y="1036"/>
                    </a:cubicBezTo>
                    <a:cubicBezTo>
                      <a:pt x="1309" y="1033"/>
                      <a:pt x="1312" y="1031"/>
                      <a:pt x="1314" y="1031"/>
                    </a:cubicBezTo>
                    <a:cubicBezTo>
                      <a:pt x="1315" y="1032"/>
                      <a:pt x="1319" y="1031"/>
                      <a:pt x="1322" y="1031"/>
                    </a:cubicBezTo>
                    <a:cubicBezTo>
                      <a:pt x="1325" y="1030"/>
                      <a:pt x="1329" y="1029"/>
                      <a:pt x="1329" y="1029"/>
                    </a:cubicBezTo>
                    <a:cubicBezTo>
                      <a:pt x="1330" y="1028"/>
                      <a:pt x="1331" y="1027"/>
                      <a:pt x="1331" y="1026"/>
                    </a:cubicBezTo>
                    <a:cubicBezTo>
                      <a:pt x="1331" y="1025"/>
                      <a:pt x="1331" y="1023"/>
                      <a:pt x="1331" y="1022"/>
                    </a:cubicBezTo>
                    <a:cubicBezTo>
                      <a:pt x="1331" y="1021"/>
                      <a:pt x="1328" y="1018"/>
                      <a:pt x="1325" y="1017"/>
                    </a:cubicBezTo>
                    <a:cubicBezTo>
                      <a:pt x="1322" y="1016"/>
                      <a:pt x="1318" y="1013"/>
                      <a:pt x="1318" y="1011"/>
                    </a:cubicBezTo>
                    <a:cubicBezTo>
                      <a:pt x="1318" y="1009"/>
                      <a:pt x="1315" y="1007"/>
                      <a:pt x="1313" y="1007"/>
                    </a:cubicBezTo>
                    <a:cubicBezTo>
                      <a:pt x="1311" y="1007"/>
                      <a:pt x="1310" y="1005"/>
                      <a:pt x="1311" y="1002"/>
                    </a:cubicBezTo>
                    <a:cubicBezTo>
                      <a:pt x="1313" y="1000"/>
                      <a:pt x="1314" y="995"/>
                      <a:pt x="1315" y="993"/>
                    </a:cubicBezTo>
                    <a:cubicBezTo>
                      <a:pt x="1316" y="991"/>
                      <a:pt x="1317" y="990"/>
                      <a:pt x="1318" y="991"/>
                    </a:cubicBezTo>
                    <a:cubicBezTo>
                      <a:pt x="1320" y="992"/>
                      <a:pt x="1322" y="993"/>
                      <a:pt x="1324" y="993"/>
                    </a:cubicBezTo>
                    <a:cubicBezTo>
                      <a:pt x="1326" y="993"/>
                      <a:pt x="1328" y="994"/>
                      <a:pt x="1329" y="995"/>
                    </a:cubicBezTo>
                    <a:cubicBezTo>
                      <a:pt x="1330" y="997"/>
                      <a:pt x="1334" y="997"/>
                      <a:pt x="1338" y="995"/>
                    </a:cubicBezTo>
                    <a:cubicBezTo>
                      <a:pt x="1342" y="994"/>
                      <a:pt x="1345" y="994"/>
                      <a:pt x="1346" y="995"/>
                    </a:cubicBezTo>
                    <a:cubicBezTo>
                      <a:pt x="1347" y="996"/>
                      <a:pt x="1349" y="997"/>
                      <a:pt x="1350" y="997"/>
                    </a:cubicBezTo>
                    <a:cubicBezTo>
                      <a:pt x="1352" y="997"/>
                      <a:pt x="1354" y="998"/>
                      <a:pt x="1355" y="999"/>
                    </a:cubicBezTo>
                    <a:cubicBezTo>
                      <a:pt x="1356" y="999"/>
                      <a:pt x="1358" y="1001"/>
                      <a:pt x="1359" y="1003"/>
                    </a:cubicBezTo>
                    <a:cubicBezTo>
                      <a:pt x="1360" y="1005"/>
                      <a:pt x="1361" y="1008"/>
                      <a:pt x="1362" y="1010"/>
                    </a:cubicBezTo>
                    <a:cubicBezTo>
                      <a:pt x="1362" y="1012"/>
                      <a:pt x="1361" y="1016"/>
                      <a:pt x="1360" y="1018"/>
                    </a:cubicBezTo>
                    <a:cubicBezTo>
                      <a:pt x="1359" y="1020"/>
                      <a:pt x="1359" y="1022"/>
                      <a:pt x="1360" y="1022"/>
                    </a:cubicBezTo>
                    <a:cubicBezTo>
                      <a:pt x="1361" y="1022"/>
                      <a:pt x="1364" y="1021"/>
                      <a:pt x="1366" y="1020"/>
                    </a:cubicBezTo>
                    <a:cubicBezTo>
                      <a:pt x="1369" y="1019"/>
                      <a:pt x="1370" y="1020"/>
                      <a:pt x="1370" y="1023"/>
                    </a:cubicBezTo>
                    <a:cubicBezTo>
                      <a:pt x="1370" y="1025"/>
                      <a:pt x="1369" y="1029"/>
                      <a:pt x="1368" y="1032"/>
                    </a:cubicBezTo>
                    <a:cubicBezTo>
                      <a:pt x="1368" y="1034"/>
                      <a:pt x="1370" y="1037"/>
                      <a:pt x="1372" y="1038"/>
                    </a:cubicBezTo>
                    <a:cubicBezTo>
                      <a:pt x="1375" y="1039"/>
                      <a:pt x="1379" y="1041"/>
                      <a:pt x="1381" y="1041"/>
                    </a:cubicBezTo>
                    <a:cubicBezTo>
                      <a:pt x="1383" y="1042"/>
                      <a:pt x="1386" y="1043"/>
                      <a:pt x="1388" y="1043"/>
                    </a:cubicBezTo>
                    <a:cubicBezTo>
                      <a:pt x="1389" y="1044"/>
                      <a:pt x="1392" y="1043"/>
                      <a:pt x="1393" y="1042"/>
                    </a:cubicBezTo>
                    <a:cubicBezTo>
                      <a:pt x="1395" y="1041"/>
                      <a:pt x="1397" y="1039"/>
                      <a:pt x="1399" y="1037"/>
                    </a:cubicBezTo>
                    <a:cubicBezTo>
                      <a:pt x="1400" y="1035"/>
                      <a:pt x="1401" y="1034"/>
                      <a:pt x="1401" y="1034"/>
                    </a:cubicBezTo>
                    <a:cubicBezTo>
                      <a:pt x="1401" y="1034"/>
                      <a:pt x="1401" y="1032"/>
                      <a:pt x="1400" y="1030"/>
                    </a:cubicBezTo>
                    <a:cubicBezTo>
                      <a:pt x="1400" y="1028"/>
                      <a:pt x="1401" y="1024"/>
                      <a:pt x="1403" y="1022"/>
                    </a:cubicBezTo>
                    <a:cubicBezTo>
                      <a:pt x="1405" y="1020"/>
                      <a:pt x="1407" y="1015"/>
                      <a:pt x="1407" y="1012"/>
                    </a:cubicBezTo>
                    <a:cubicBezTo>
                      <a:pt x="1408" y="1008"/>
                      <a:pt x="1409" y="1004"/>
                      <a:pt x="1410" y="1002"/>
                    </a:cubicBezTo>
                    <a:cubicBezTo>
                      <a:pt x="1411" y="1000"/>
                      <a:pt x="1413" y="996"/>
                      <a:pt x="1413" y="993"/>
                    </a:cubicBezTo>
                    <a:cubicBezTo>
                      <a:pt x="1414" y="990"/>
                      <a:pt x="1415" y="985"/>
                      <a:pt x="1416" y="982"/>
                    </a:cubicBezTo>
                    <a:cubicBezTo>
                      <a:pt x="1417" y="979"/>
                      <a:pt x="1418" y="975"/>
                      <a:pt x="1419" y="973"/>
                    </a:cubicBezTo>
                    <a:cubicBezTo>
                      <a:pt x="1420" y="971"/>
                      <a:pt x="1421" y="968"/>
                      <a:pt x="1421" y="967"/>
                    </a:cubicBezTo>
                    <a:cubicBezTo>
                      <a:pt x="1422" y="965"/>
                      <a:pt x="1423" y="960"/>
                      <a:pt x="1422" y="957"/>
                    </a:cubicBezTo>
                    <a:cubicBezTo>
                      <a:pt x="1422" y="954"/>
                      <a:pt x="1422" y="949"/>
                      <a:pt x="1422" y="947"/>
                    </a:cubicBezTo>
                    <a:cubicBezTo>
                      <a:pt x="1423" y="945"/>
                      <a:pt x="1423" y="942"/>
                      <a:pt x="1424" y="939"/>
                    </a:cubicBezTo>
                    <a:close/>
                    <a:moveTo>
                      <a:pt x="1202" y="229"/>
                    </a:moveTo>
                    <a:cubicBezTo>
                      <a:pt x="1203" y="230"/>
                      <a:pt x="1204" y="234"/>
                      <a:pt x="1203" y="237"/>
                    </a:cubicBezTo>
                    <a:cubicBezTo>
                      <a:pt x="1202" y="240"/>
                      <a:pt x="1200" y="244"/>
                      <a:pt x="1200" y="246"/>
                    </a:cubicBezTo>
                    <a:cubicBezTo>
                      <a:pt x="1199" y="248"/>
                      <a:pt x="1199" y="250"/>
                      <a:pt x="1200" y="250"/>
                    </a:cubicBezTo>
                    <a:cubicBezTo>
                      <a:pt x="1201" y="250"/>
                      <a:pt x="1203" y="249"/>
                      <a:pt x="1204" y="248"/>
                    </a:cubicBezTo>
                    <a:cubicBezTo>
                      <a:pt x="1206" y="246"/>
                      <a:pt x="1207" y="244"/>
                      <a:pt x="1208" y="244"/>
                    </a:cubicBezTo>
                    <a:cubicBezTo>
                      <a:pt x="1208" y="244"/>
                      <a:pt x="1209" y="244"/>
                      <a:pt x="1210" y="244"/>
                    </a:cubicBezTo>
                    <a:cubicBezTo>
                      <a:pt x="1211" y="245"/>
                      <a:pt x="1212" y="247"/>
                      <a:pt x="1212" y="249"/>
                    </a:cubicBezTo>
                    <a:cubicBezTo>
                      <a:pt x="1211" y="252"/>
                      <a:pt x="1212" y="253"/>
                      <a:pt x="1213" y="253"/>
                    </a:cubicBezTo>
                    <a:cubicBezTo>
                      <a:pt x="1214" y="253"/>
                      <a:pt x="1215" y="253"/>
                      <a:pt x="1216" y="252"/>
                    </a:cubicBezTo>
                    <a:cubicBezTo>
                      <a:pt x="1217" y="252"/>
                      <a:pt x="1218" y="250"/>
                      <a:pt x="1219" y="248"/>
                    </a:cubicBezTo>
                    <a:cubicBezTo>
                      <a:pt x="1219" y="247"/>
                      <a:pt x="1220" y="244"/>
                      <a:pt x="1220" y="243"/>
                    </a:cubicBezTo>
                    <a:cubicBezTo>
                      <a:pt x="1219" y="241"/>
                      <a:pt x="1221" y="240"/>
                      <a:pt x="1222" y="240"/>
                    </a:cubicBezTo>
                    <a:cubicBezTo>
                      <a:pt x="1223" y="240"/>
                      <a:pt x="1226" y="240"/>
                      <a:pt x="1227" y="241"/>
                    </a:cubicBezTo>
                    <a:cubicBezTo>
                      <a:pt x="1228" y="241"/>
                      <a:pt x="1230" y="243"/>
                      <a:pt x="1231" y="245"/>
                    </a:cubicBezTo>
                    <a:cubicBezTo>
                      <a:pt x="1232" y="248"/>
                      <a:pt x="1233" y="249"/>
                      <a:pt x="1234" y="249"/>
                    </a:cubicBezTo>
                    <a:cubicBezTo>
                      <a:pt x="1235" y="249"/>
                      <a:pt x="1237" y="251"/>
                      <a:pt x="1237" y="253"/>
                    </a:cubicBezTo>
                    <a:cubicBezTo>
                      <a:pt x="1238" y="256"/>
                      <a:pt x="1239" y="260"/>
                      <a:pt x="1239" y="262"/>
                    </a:cubicBezTo>
                    <a:cubicBezTo>
                      <a:pt x="1239" y="265"/>
                      <a:pt x="1238" y="268"/>
                      <a:pt x="1237" y="268"/>
                    </a:cubicBezTo>
                    <a:cubicBezTo>
                      <a:pt x="1237" y="269"/>
                      <a:pt x="1235" y="268"/>
                      <a:pt x="1235" y="267"/>
                    </a:cubicBezTo>
                    <a:cubicBezTo>
                      <a:pt x="1234" y="265"/>
                      <a:pt x="1233" y="264"/>
                      <a:pt x="1232" y="264"/>
                    </a:cubicBezTo>
                    <a:cubicBezTo>
                      <a:pt x="1231" y="265"/>
                      <a:pt x="1229" y="265"/>
                      <a:pt x="1229" y="266"/>
                    </a:cubicBezTo>
                    <a:cubicBezTo>
                      <a:pt x="1228" y="267"/>
                      <a:pt x="1227" y="267"/>
                      <a:pt x="1226" y="266"/>
                    </a:cubicBezTo>
                    <a:cubicBezTo>
                      <a:pt x="1226" y="265"/>
                      <a:pt x="1226" y="263"/>
                      <a:pt x="1226" y="262"/>
                    </a:cubicBezTo>
                    <a:cubicBezTo>
                      <a:pt x="1227" y="260"/>
                      <a:pt x="1227" y="258"/>
                      <a:pt x="1226" y="258"/>
                    </a:cubicBezTo>
                    <a:cubicBezTo>
                      <a:pt x="1225" y="257"/>
                      <a:pt x="1223" y="257"/>
                      <a:pt x="1222" y="257"/>
                    </a:cubicBezTo>
                    <a:cubicBezTo>
                      <a:pt x="1220" y="257"/>
                      <a:pt x="1218" y="259"/>
                      <a:pt x="1218" y="260"/>
                    </a:cubicBezTo>
                    <a:cubicBezTo>
                      <a:pt x="1218" y="261"/>
                      <a:pt x="1219" y="264"/>
                      <a:pt x="1220" y="266"/>
                    </a:cubicBezTo>
                    <a:cubicBezTo>
                      <a:pt x="1221" y="268"/>
                      <a:pt x="1223" y="271"/>
                      <a:pt x="1224" y="273"/>
                    </a:cubicBezTo>
                    <a:cubicBezTo>
                      <a:pt x="1225" y="274"/>
                      <a:pt x="1224" y="277"/>
                      <a:pt x="1223" y="279"/>
                    </a:cubicBezTo>
                    <a:cubicBezTo>
                      <a:pt x="1222" y="280"/>
                      <a:pt x="1220" y="283"/>
                      <a:pt x="1218" y="284"/>
                    </a:cubicBezTo>
                    <a:cubicBezTo>
                      <a:pt x="1216" y="285"/>
                      <a:pt x="1213" y="286"/>
                      <a:pt x="1212" y="287"/>
                    </a:cubicBezTo>
                    <a:cubicBezTo>
                      <a:pt x="1211" y="288"/>
                      <a:pt x="1210" y="290"/>
                      <a:pt x="1211" y="291"/>
                    </a:cubicBezTo>
                    <a:cubicBezTo>
                      <a:pt x="1211" y="291"/>
                      <a:pt x="1213" y="292"/>
                      <a:pt x="1214" y="293"/>
                    </a:cubicBezTo>
                    <a:cubicBezTo>
                      <a:pt x="1215" y="294"/>
                      <a:pt x="1217" y="294"/>
                      <a:pt x="1218" y="294"/>
                    </a:cubicBezTo>
                    <a:cubicBezTo>
                      <a:pt x="1223" y="294"/>
                      <a:pt x="1223" y="294"/>
                      <a:pt x="1223" y="294"/>
                    </a:cubicBezTo>
                    <a:cubicBezTo>
                      <a:pt x="1224" y="294"/>
                      <a:pt x="1226" y="294"/>
                      <a:pt x="1227" y="293"/>
                    </a:cubicBezTo>
                    <a:cubicBezTo>
                      <a:pt x="1228" y="292"/>
                      <a:pt x="1229" y="292"/>
                      <a:pt x="1230" y="292"/>
                    </a:cubicBezTo>
                    <a:cubicBezTo>
                      <a:pt x="1231" y="291"/>
                      <a:pt x="1233" y="291"/>
                      <a:pt x="1234" y="290"/>
                    </a:cubicBezTo>
                    <a:cubicBezTo>
                      <a:pt x="1236" y="289"/>
                      <a:pt x="1238" y="287"/>
                      <a:pt x="1239" y="287"/>
                    </a:cubicBezTo>
                    <a:cubicBezTo>
                      <a:pt x="1240" y="286"/>
                      <a:pt x="1241" y="285"/>
                      <a:pt x="1242" y="285"/>
                    </a:cubicBezTo>
                    <a:cubicBezTo>
                      <a:pt x="1243" y="285"/>
                      <a:pt x="1245" y="285"/>
                      <a:pt x="1246" y="284"/>
                    </a:cubicBezTo>
                    <a:cubicBezTo>
                      <a:pt x="1247" y="284"/>
                      <a:pt x="1248" y="284"/>
                      <a:pt x="1249" y="284"/>
                    </a:cubicBezTo>
                    <a:cubicBezTo>
                      <a:pt x="1250" y="285"/>
                      <a:pt x="1253" y="285"/>
                      <a:pt x="1255" y="285"/>
                    </a:cubicBezTo>
                    <a:cubicBezTo>
                      <a:pt x="1258" y="284"/>
                      <a:pt x="1261" y="284"/>
                      <a:pt x="1263" y="285"/>
                    </a:cubicBezTo>
                    <a:cubicBezTo>
                      <a:pt x="1265" y="285"/>
                      <a:pt x="1267" y="285"/>
                      <a:pt x="1267" y="285"/>
                    </a:cubicBezTo>
                    <a:cubicBezTo>
                      <a:pt x="1267" y="285"/>
                      <a:pt x="1267" y="284"/>
                      <a:pt x="1266" y="282"/>
                    </a:cubicBezTo>
                    <a:cubicBezTo>
                      <a:pt x="1266" y="280"/>
                      <a:pt x="1265" y="278"/>
                      <a:pt x="1264" y="277"/>
                    </a:cubicBezTo>
                    <a:cubicBezTo>
                      <a:pt x="1263" y="276"/>
                      <a:pt x="1263" y="274"/>
                      <a:pt x="1264" y="273"/>
                    </a:cubicBezTo>
                    <a:cubicBezTo>
                      <a:pt x="1265" y="272"/>
                      <a:pt x="1266" y="271"/>
                      <a:pt x="1266" y="271"/>
                    </a:cubicBezTo>
                    <a:cubicBezTo>
                      <a:pt x="1266" y="271"/>
                      <a:pt x="1265" y="270"/>
                      <a:pt x="1264" y="269"/>
                    </a:cubicBezTo>
                    <a:cubicBezTo>
                      <a:pt x="1262" y="268"/>
                      <a:pt x="1259" y="264"/>
                      <a:pt x="1255" y="261"/>
                    </a:cubicBezTo>
                    <a:cubicBezTo>
                      <a:pt x="1252" y="258"/>
                      <a:pt x="1247" y="254"/>
                      <a:pt x="1244" y="251"/>
                    </a:cubicBezTo>
                    <a:cubicBezTo>
                      <a:pt x="1241" y="248"/>
                      <a:pt x="1237" y="244"/>
                      <a:pt x="1234" y="242"/>
                    </a:cubicBezTo>
                    <a:cubicBezTo>
                      <a:pt x="1232" y="239"/>
                      <a:pt x="1228" y="237"/>
                      <a:pt x="1226" y="236"/>
                    </a:cubicBezTo>
                    <a:cubicBezTo>
                      <a:pt x="1223" y="235"/>
                      <a:pt x="1220" y="233"/>
                      <a:pt x="1218" y="233"/>
                    </a:cubicBezTo>
                    <a:cubicBezTo>
                      <a:pt x="1216" y="232"/>
                      <a:pt x="1212" y="229"/>
                      <a:pt x="1210" y="226"/>
                    </a:cubicBezTo>
                    <a:cubicBezTo>
                      <a:pt x="1208" y="224"/>
                      <a:pt x="1205" y="220"/>
                      <a:pt x="1205" y="219"/>
                    </a:cubicBezTo>
                    <a:cubicBezTo>
                      <a:pt x="1204" y="218"/>
                      <a:pt x="1202" y="216"/>
                      <a:pt x="1201" y="215"/>
                    </a:cubicBezTo>
                    <a:cubicBezTo>
                      <a:pt x="1200" y="214"/>
                      <a:pt x="1198" y="213"/>
                      <a:pt x="1197" y="213"/>
                    </a:cubicBezTo>
                    <a:cubicBezTo>
                      <a:pt x="1197" y="214"/>
                      <a:pt x="1196" y="215"/>
                      <a:pt x="1196" y="217"/>
                    </a:cubicBezTo>
                    <a:cubicBezTo>
                      <a:pt x="1196" y="219"/>
                      <a:pt x="1197" y="222"/>
                      <a:pt x="1197" y="224"/>
                    </a:cubicBezTo>
                    <a:cubicBezTo>
                      <a:pt x="1198" y="225"/>
                      <a:pt x="1200" y="228"/>
                      <a:pt x="1202" y="229"/>
                    </a:cubicBezTo>
                    <a:close/>
                    <a:moveTo>
                      <a:pt x="414" y="276"/>
                    </a:moveTo>
                    <a:cubicBezTo>
                      <a:pt x="415" y="277"/>
                      <a:pt x="415" y="279"/>
                      <a:pt x="415" y="280"/>
                    </a:cubicBezTo>
                    <a:cubicBezTo>
                      <a:pt x="415" y="281"/>
                      <a:pt x="416" y="280"/>
                      <a:pt x="417" y="279"/>
                    </a:cubicBezTo>
                    <a:cubicBezTo>
                      <a:pt x="418" y="278"/>
                      <a:pt x="419" y="276"/>
                      <a:pt x="419" y="275"/>
                    </a:cubicBezTo>
                    <a:cubicBezTo>
                      <a:pt x="420" y="274"/>
                      <a:pt x="419" y="274"/>
                      <a:pt x="417" y="274"/>
                    </a:cubicBezTo>
                    <a:cubicBezTo>
                      <a:pt x="415" y="274"/>
                      <a:pt x="414" y="275"/>
                      <a:pt x="414" y="276"/>
                    </a:cubicBezTo>
                    <a:close/>
                    <a:moveTo>
                      <a:pt x="455" y="254"/>
                    </a:moveTo>
                    <a:cubicBezTo>
                      <a:pt x="456" y="254"/>
                      <a:pt x="456" y="253"/>
                      <a:pt x="455" y="252"/>
                    </a:cubicBezTo>
                    <a:cubicBezTo>
                      <a:pt x="455" y="251"/>
                      <a:pt x="454" y="249"/>
                      <a:pt x="454" y="248"/>
                    </a:cubicBezTo>
                    <a:cubicBezTo>
                      <a:pt x="454" y="246"/>
                      <a:pt x="453" y="246"/>
                      <a:pt x="452" y="248"/>
                    </a:cubicBezTo>
                    <a:cubicBezTo>
                      <a:pt x="451" y="249"/>
                      <a:pt x="451" y="251"/>
                      <a:pt x="452" y="252"/>
                    </a:cubicBezTo>
                    <a:cubicBezTo>
                      <a:pt x="453" y="254"/>
                      <a:pt x="454" y="254"/>
                      <a:pt x="455" y="254"/>
                    </a:cubicBezTo>
                    <a:close/>
                    <a:moveTo>
                      <a:pt x="408" y="89"/>
                    </a:moveTo>
                    <a:cubicBezTo>
                      <a:pt x="407" y="89"/>
                      <a:pt x="405" y="91"/>
                      <a:pt x="404" y="93"/>
                    </a:cubicBezTo>
                    <a:cubicBezTo>
                      <a:pt x="403" y="95"/>
                      <a:pt x="402" y="97"/>
                      <a:pt x="402" y="99"/>
                    </a:cubicBezTo>
                    <a:cubicBezTo>
                      <a:pt x="402" y="101"/>
                      <a:pt x="403" y="104"/>
                      <a:pt x="405" y="107"/>
                    </a:cubicBezTo>
                    <a:cubicBezTo>
                      <a:pt x="406" y="109"/>
                      <a:pt x="408" y="111"/>
                      <a:pt x="410" y="111"/>
                    </a:cubicBezTo>
                    <a:cubicBezTo>
                      <a:pt x="411" y="111"/>
                      <a:pt x="413" y="110"/>
                      <a:pt x="413" y="109"/>
                    </a:cubicBezTo>
                    <a:cubicBezTo>
                      <a:pt x="414" y="109"/>
                      <a:pt x="414" y="107"/>
                      <a:pt x="413" y="105"/>
                    </a:cubicBezTo>
                    <a:cubicBezTo>
                      <a:pt x="413" y="103"/>
                      <a:pt x="411" y="100"/>
                      <a:pt x="410" y="98"/>
                    </a:cubicBezTo>
                    <a:cubicBezTo>
                      <a:pt x="408" y="95"/>
                      <a:pt x="408" y="92"/>
                      <a:pt x="409" y="90"/>
                    </a:cubicBezTo>
                    <a:cubicBezTo>
                      <a:pt x="410" y="89"/>
                      <a:pt x="410" y="88"/>
                      <a:pt x="408" y="89"/>
                    </a:cubicBezTo>
                    <a:close/>
                    <a:moveTo>
                      <a:pt x="423" y="91"/>
                    </a:moveTo>
                    <a:cubicBezTo>
                      <a:pt x="425" y="92"/>
                      <a:pt x="430" y="94"/>
                      <a:pt x="434" y="95"/>
                    </a:cubicBezTo>
                    <a:cubicBezTo>
                      <a:pt x="437" y="95"/>
                      <a:pt x="441" y="93"/>
                      <a:pt x="442" y="90"/>
                    </a:cubicBezTo>
                    <a:cubicBezTo>
                      <a:pt x="444" y="87"/>
                      <a:pt x="444" y="84"/>
                      <a:pt x="444" y="83"/>
                    </a:cubicBezTo>
                    <a:cubicBezTo>
                      <a:pt x="443" y="82"/>
                      <a:pt x="442" y="80"/>
                      <a:pt x="441" y="79"/>
                    </a:cubicBezTo>
                    <a:cubicBezTo>
                      <a:pt x="440" y="78"/>
                      <a:pt x="437" y="77"/>
                      <a:pt x="436" y="77"/>
                    </a:cubicBezTo>
                    <a:cubicBezTo>
                      <a:pt x="434" y="78"/>
                      <a:pt x="432" y="78"/>
                      <a:pt x="430" y="77"/>
                    </a:cubicBezTo>
                    <a:cubicBezTo>
                      <a:pt x="429" y="77"/>
                      <a:pt x="427" y="77"/>
                      <a:pt x="425" y="78"/>
                    </a:cubicBezTo>
                    <a:cubicBezTo>
                      <a:pt x="423" y="79"/>
                      <a:pt x="421" y="80"/>
                      <a:pt x="420" y="81"/>
                    </a:cubicBezTo>
                    <a:cubicBezTo>
                      <a:pt x="418" y="82"/>
                      <a:pt x="417" y="84"/>
                      <a:pt x="418" y="85"/>
                    </a:cubicBezTo>
                    <a:cubicBezTo>
                      <a:pt x="418" y="86"/>
                      <a:pt x="420" y="89"/>
                      <a:pt x="423" y="91"/>
                    </a:cubicBezTo>
                    <a:close/>
                    <a:moveTo>
                      <a:pt x="796" y="156"/>
                    </a:moveTo>
                    <a:cubicBezTo>
                      <a:pt x="797" y="156"/>
                      <a:pt x="800" y="155"/>
                      <a:pt x="802" y="155"/>
                    </a:cubicBezTo>
                    <a:cubicBezTo>
                      <a:pt x="804" y="154"/>
                      <a:pt x="806" y="157"/>
                      <a:pt x="807" y="160"/>
                    </a:cubicBezTo>
                    <a:cubicBezTo>
                      <a:pt x="808" y="163"/>
                      <a:pt x="810" y="166"/>
                      <a:pt x="812" y="165"/>
                    </a:cubicBezTo>
                    <a:cubicBezTo>
                      <a:pt x="814" y="165"/>
                      <a:pt x="817" y="164"/>
                      <a:pt x="817" y="163"/>
                    </a:cubicBezTo>
                    <a:cubicBezTo>
                      <a:pt x="818" y="162"/>
                      <a:pt x="820" y="161"/>
                      <a:pt x="822" y="162"/>
                    </a:cubicBezTo>
                    <a:cubicBezTo>
                      <a:pt x="823" y="163"/>
                      <a:pt x="826" y="164"/>
                      <a:pt x="828" y="164"/>
                    </a:cubicBezTo>
                    <a:cubicBezTo>
                      <a:pt x="834" y="164"/>
                      <a:pt x="834" y="164"/>
                      <a:pt x="834" y="164"/>
                    </a:cubicBezTo>
                    <a:cubicBezTo>
                      <a:pt x="835" y="164"/>
                      <a:pt x="836" y="163"/>
                      <a:pt x="836" y="162"/>
                    </a:cubicBezTo>
                    <a:cubicBezTo>
                      <a:pt x="835" y="160"/>
                      <a:pt x="834" y="158"/>
                      <a:pt x="833" y="156"/>
                    </a:cubicBezTo>
                    <a:cubicBezTo>
                      <a:pt x="832" y="154"/>
                      <a:pt x="830" y="151"/>
                      <a:pt x="829" y="149"/>
                    </a:cubicBezTo>
                    <a:cubicBezTo>
                      <a:pt x="828" y="147"/>
                      <a:pt x="825" y="144"/>
                      <a:pt x="823" y="141"/>
                    </a:cubicBezTo>
                    <a:cubicBezTo>
                      <a:pt x="820" y="139"/>
                      <a:pt x="816" y="137"/>
                      <a:pt x="814" y="137"/>
                    </a:cubicBezTo>
                    <a:cubicBezTo>
                      <a:pt x="812" y="136"/>
                      <a:pt x="809" y="136"/>
                      <a:pt x="806" y="136"/>
                    </a:cubicBezTo>
                    <a:cubicBezTo>
                      <a:pt x="803" y="135"/>
                      <a:pt x="800" y="137"/>
                      <a:pt x="799" y="139"/>
                    </a:cubicBezTo>
                    <a:cubicBezTo>
                      <a:pt x="797" y="140"/>
                      <a:pt x="795" y="144"/>
                      <a:pt x="794" y="147"/>
                    </a:cubicBezTo>
                    <a:cubicBezTo>
                      <a:pt x="793" y="150"/>
                      <a:pt x="793" y="154"/>
                      <a:pt x="793" y="155"/>
                    </a:cubicBezTo>
                    <a:cubicBezTo>
                      <a:pt x="794" y="156"/>
                      <a:pt x="795" y="156"/>
                      <a:pt x="796" y="156"/>
                    </a:cubicBezTo>
                    <a:close/>
                    <a:moveTo>
                      <a:pt x="851" y="274"/>
                    </a:moveTo>
                    <a:cubicBezTo>
                      <a:pt x="853" y="275"/>
                      <a:pt x="855" y="275"/>
                      <a:pt x="856" y="273"/>
                    </a:cubicBezTo>
                    <a:cubicBezTo>
                      <a:pt x="857" y="272"/>
                      <a:pt x="858" y="272"/>
                      <a:pt x="859" y="273"/>
                    </a:cubicBezTo>
                    <a:cubicBezTo>
                      <a:pt x="859" y="275"/>
                      <a:pt x="860" y="275"/>
                      <a:pt x="860" y="274"/>
                    </a:cubicBezTo>
                    <a:cubicBezTo>
                      <a:pt x="861" y="273"/>
                      <a:pt x="862" y="270"/>
                      <a:pt x="863" y="267"/>
                    </a:cubicBezTo>
                    <a:cubicBezTo>
                      <a:pt x="863" y="264"/>
                      <a:pt x="863" y="262"/>
                      <a:pt x="862" y="261"/>
                    </a:cubicBezTo>
                    <a:cubicBezTo>
                      <a:pt x="860" y="260"/>
                      <a:pt x="858" y="261"/>
                      <a:pt x="857" y="262"/>
                    </a:cubicBezTo>
                    <a:cubicBezTo>
                      <a:pt x="855" y="263"/>
                      <a:pt x="853" y="265"/>
                      <a:pt x="851" y="266"/>
                    </a:cubicBezTo>
                    <a:cubicBezTo>
                      <a:pt x="849" y="267"/>
                      <a:pt x="848" y="269"/>
                      <a:pt x="848" y="270"/>
                    </a:cubicBezTo>
                    <a:cubicBezTo>
                      <a:pt x="847" y="271"/>
                      <a:pt x="849" y="273"/>
                      <a:pt x="851" y="274"/>
                    </a:cubicBezTo>
                    <a:close/>
                    <a:moveTo>
                      <a:pt x="1092" y="137"/>
                    </a:moveTo>
                    <a:cubicBezTo>
                      <a:pt x="1093" y="134"/>
                      <a:pt x="1095" y="131"/>
                      <a:pt x="1096" y="129"/>
                    </a:cubicBezTo>
                    <a:cubicBezTo>
                      <a:pt x="1097" y="128"/>
                      <a:pt x="1097" y="125"/>
                      <a:pt x="1097" y="122"/>
                    </a:cubicBezTo>
                    <a:cubicBezTo>
                      <a:pt x="1097" y="119"/>
                      <a:pt x="1098" y="116"/>
                      <a:pt x="1098" y="115"/>
                    </a:cubicBezTo>
                    <a:cubicBezTo>
                      <a:pt x="1098" y="114"/>
                      <a:pt x="1099" y="113"/>
                      <a:pt x="1100" y="114"/>
                    </a:cubicBezTo>
                    <a:cubicBezTo>
                      <a:pt x="1101" y="114"/>
                      <a:pt x="1101" y="113"/>
                      <a:pt x="1101" y="112"/>
                    </a:cubicBezTo>
                    <a:cubicBezTo>
                      <a:pt x="1101" y="110"/>
                      <a:pt x="1100" y="109"/>
                      <a:pt x="1099" y="109"/>
                    </a:cubicBezTo>
                    <a:cubicBezTo>
                      <a:pt x="1098" y="109"/>
                      <a:pt x="1097" y="110"/>
                      <a:pt x="1096" y="111"/>
                    </a:cubicBezTo>
                    <a:cubicBezTo>
                      <a:pt x="1095" y="112"/>
                      <a:pt x="1094" y="114"/>
                      <a:pt x="1094" y="115"/>
                    </a:cubicBezTo>
                    <a:cubicBezTo>
                      <a:pt x="1094" y="121"/>
                      <a:pt x="1094" y="121"/>
                      <a:pt x="1094" y="121"/>
                    </a:cubicBezTo>
                    <a:cubicBezTo>
                      <a:pt x="1094" y="123"/>
                      <a:pt x="1093" y="127"/>
                      <a:pt x="1092" y="129"/>
                    </a:cubicBezTo>
                    <a:cubicBezTo>
                      <a:pt x="1091" y="132"/>
                      <a:pt x="1091" y="135"/>
                      <a:pt x="1091" y="137"/>
                    </a:cubicBezTo>
                    <a:cubicBezTo>
                      <a:pt x="1091" y="140"/>
                      <a:pt x="1091" y="139"/>
                      <a:pt x="1092" y="137"/>
                    </a:cubicBezTo>
                    <a:close/>
                    <a:moveTo>
                      <a:pt x="1113" y="165"/>
                    </a:moveTo>
                    <a:cubicBezTo>
                      <a:pt x="1111" y="165"/>
                      <a:pt x="1108" y="166"/>
                      <a:pt x="1106" y="166"/>
                    </a:cubicBezTo>
                    <a:cubicBezTo>
                      <a:pt x="1103" y="166"/>
                      <a:pt x="1101" y="168"/>
                      <a:pt x="1100" y="171"/>
                    </a:cubicBezTo>
                    <a:cubicBezTo>
                      <a:pt x="1100" y="173"/>
                      <a:pt x="1101" y="177"/>
                      <a:pt x="1103" y="179"/>
                    </a:cubicBezTo>
                    <a:cubicBezTo>
                      <a:pt x="1105" y="181"/>
                      <a:pt x="1108" y="185"/>
                      <a:pt x="1109" y="186"/>
                    </a:cubicBezTo>
                    <a:cubicBezTo>
                      <a:pt x="1111" y="187"/>
                      <a:pt x="1114" y="189"/>
                      <a:pt x="1115" y="190"/>
                    </a:cubicBezTo>
                    <a:cubicBezTo>
                      <a:pt x="1116" y="191"/>
                      <a:pt x="1118" y="193"/>
                      <a:pt x="1119" y="193"/>
                    </a:cubicBezTo>
                    <a:cubicBezTo>
                      <a:pt x="1120" y="194"/>
                      <a:pt x="1121" y="194"/>
                      <a:pt x="1122" y="194"/>
                    </a:cubicBezTo>
                    <a:cubicBezTo>
                      <a:pt x="1123" y="194"/>
                      <a:pt x="1126" y="193"/>
                      <a:pt x="1128" y="192"/>
                    </a:cubicBezTo>
                    <a:cubicBezTo>
                      <a:pt x="1130" y="191"/>
                      <a:pt x="1131" y="192"/>
                      <a:pt x="1130" y="194"/>
                    </a:cubicBezTo>
                    <a:cubicBezTo>
                      <a:pt x="1129" y="196"/>
                      <a:pt x="1130" y="198"/>
                      <a:pt x="1133" y="199"/>
                    </a:cubicBezTo>
                    <a:cubicBezTo>
                      <a:pt x="1135" y="199"/>
                      <a:pt x="1138" y="200"/>
                      <a:pt x="1139" y="201"/>
                    </a:cubicBezTo>
                    <a:cubicBezTo>
                      <a:pt x="1140" y="201"/>
                      <a:pt x="1142" y="201"/>
                      <a:pt x="1143" y="201"/>
                    </a:cubicBezTo>
                    <a:cubicBezTo>
                      <a:pt x="1144" y="200"/>
                      <a:pt x="1145" y="199"/>
                      <a:pt x="1145" y="197"/>
                    </a:cubicBezTo>
                    <a:cubicBezTo>
                      <a:pt x="1145" y="195"/>
                      <a:pt x="1144" y="193"/>
                      <a:pt x="1144" y="193"/>
                    </a:cubicBezTo>
                    <a:cubicBezTo>
                      <a:pt x="1143" y="192"/>
                      <a:pt x="1142" y="192"/>
                      <a:pt x="1141" y="192"/>
                    </a:cubicBezTo>
                    <a:cubicBezTo>
                      <a:pt x="1140" y="192"/>
                      <a:pt x="1138" y="193"/>
                      <a:pt x="1137" y="193"/>
                    </a:cubicBezTo>
                    <a:cubicBezTo>
                      <a:pt x="1136" y="193"/>
                      <a:pt x="1135" y="192"/>
                      <a:pt x="1136" y="191"/>
                    </a:cubicBezTo>
                    <a:cubicBezTo>
                      <a:pt x="1137" y="190"/>
                      <a:pt x="1139" y="189"/>
                      <a:pt x="1140" y="188"/>
                    </a:cubicBezTo>
                    <a:cubicBezTo>
                      <a:pt x="1141" y="188"/>
                      <a:pt x="1142" y="186"/>
                      <a:pt x="1144" y="184"/>
                    </a:cubicBezTo>
                    <a:cubicBezTo>
                      <a:pt x="1145" y="181"/>
                      <a:pt x="1147" y="179"/>
                      <a:pt x="1148" y="178"/>
                    </a:cubicBezTo>
                    <a:cubicBezTo>
                      <a:pt x="1149" y="178"/>
                      <a:pt x="1151" y="176"/>
                      <a:pt x="1152" y="175"/>
                    </a:cubicBezTo>
                    <a:cubicBezTo>
                      <a:pt x="1153" y="174"/>
                      <a:pt x="1155" y="173"/>
                      <a:pt x="1157" y="172"/>
                    </a:cubicBezTo>
                    <a:cubicBezTo>
                      <a:pt x="1159" y="172"/>
                      <a:pt x="1162" y="172"/>
                      <a:pt x="1164" y="171"/>
                    </a:cubicBezTo>
                    <a:cubicBezTo>
                      <a:pt x="1166" y="170"/>
                      <a:pt x="1169" y="170"/>
                      <a:pt x="1170" y="171"/>
                    </a:cubicBezTo>
                    <a:cubicBezTo>
                      <a:pt x="1171" y="172"/>
                      <a:pt x="1173" y="171"/>
                      <a:pt x="1174" y="170"/>
                    </a:cubicBezTo>
                    <a:cubicBezTo>
                      <a:pt x="1175" y="169"/>
                      <a:pt x="1177" y="169"/>
                      <a:pt x="1179" y="169"/>
                    </a:cubicBezTo>
                    <a:cubicBezTo>
                      <a:pt x="1180" y="170"/>
                      <a:pt x="1180" y="172"/>
                      <a:pt x="1178" y="173"/>
                    </a:cubicBezTo>
                    <a:cubicBezTo>
                      <a:pt x="1176" y="175"/>
                      <a:pt x="1176" y="176"/>
                      <a:pt x="1179" y="175"/>
                    </a:cubicBezTo>
                    <a:cubicBezTo>
                      <a:pt x="1181" y="174"/>
                      <a:pt x="1183" y="174"/>
                      <a:pt x="1184" y="175"/>
                    </a:cubicBezTo>
                    <a:cubicBezTo>
                      <a:pt x="1184" y="176"/>
                      <a:pt x="1183" y="177"/>
                      <a:pt x="1182" y="178"/>
                    </a:cubicBezTo>
                    <a:cubicBezTo>
                      <a:pt x="1181" y="180"/>
                      <a:pt x="1179" y="181"/>
                      <a:pt x="1179" y="182"/>
                    </a:cubicBezTo>
                    <a:cubicBezTo>
                      <a:pt x="1179" y="183"/>
                      <a:pt x="1180" y="184"/>
                      <a:pt x="1181" y="183"/>
                    </a:cubicBezTo>
                    <a:cubicBezTo>
                      <a:pt x="1182" y="183"/>
                      <a:pt x="1184" y="183"/>
                      <a:pt x="1185" y="184"/>
                    </a:cubicBezTo>
                    <a:cubicBezTo>
                      <a:pt x="1185" y="185"/>
                      <a:pt x="1187" y="186"/>
                      <a:pt x="1187" y="186"/>
                    </a:cubicBezTo>
                    <a:cubicBezTo>
                      <a:pt x="1188" y="187"/>
                      <a:pt x="1189" y="184"/>
                      <a:pt x="1189" y="181"/>
                    </a:cubicBezTo>
                    <a:cubicBezTo>
                      <a:pt x="1189" y="178"/>
                      <a:pt x="1190" y="175"/>
                      <a:pt x="1191" y="173"/>
                    </a:cubicBezTo>
                    <a:cubicBezTo>
                      <a:pt x="1191" y="171"/>
                      <a:pt x="1191" y="169"/>
                      <a:pt x="1190" y="168"/>
                    </a:cubicBezTo>
                    <a:cubicBezTo>
                      <a:pt x="1188" y="167"/>
                      <a:pt x="1187" y="165"/>
                      <a:pt x="1186" y="164"/>
                    </a:cubicBezTo>
                    <a:cubicBezTo>
                      <a:pt x="1185" y="162"/>
                      <a:pt x="1183" y="160"/>
                      <a:pt x="1182" y="159"/>
                    </a:cubicBezTo>
                    <a:cubicBezTo>
                      <a:pt x="1181" y="158"/>
                      <a:pt x="1178" y="157"/>
                      <a:pt x="1175" y="156"/>
                    </a:cubicBezTo>
                    <a:cubicBezTo>
                      <a:pt x="1173" y="156"/>
                      <a:pt x="1171" y="155"/>
                      <a:pt x="1170" y="154"/>
                    </a:cubicBezTo>
                    <a:cubicBezTo>
                      <a:pt x="1169" y="152"/>
                      <a:pt x="1168" y="150"/>
                      <a:pt x="1167" y="147"/>
                    </a:cubicBezTo>
                    <a:cubicBezTo>
                      <a:pt x="1166" y="145"/>
                      <a:pt x="1165" y="142"/>
                      <a:pt x="1165" y="140"/>
                    </a:cubicBezTo>
                    <a:cubicBezTo>
                      <a:pt x="1166" y="139"/>
                      <a:pt x="1167" y="136"/>
                      <a:pt x="1167" y="135"/>
                    </a:cubicBezTo>
                    <a:cubicBezTo>
                      <a:pt x="1168" y="134"/>
                      <a:pt x="1170" y="132"/>
                      <a:pt x="1172" y="131"/>
                    </a:cubicBezTo>
                    <a:cubicBezTo>
                      <a:pt x="1173" y="130"/>
                      <a:pt x="1175" y="127"/>
                      <a:pt x="1176" y="126"/>
                    </a:cubicBezTo>
                    <a:cubicBezTo>
                      <a:pt x="1177" y="124"/>
                      <a:pt x="1177" y="121"/>
                      <a:pt x="1177" y="119"/>
                    </a:cubicBezTo>
                    <a:cubicBezTo>
                      <a:pt x="1177" y="117"/>
                      <a:pt x="1176" y="114"/>
                      <a:pt x="1174" y="113"/>
                    </a:cubicBezTo>
                    <a:cubicBezTo>
                      <a:pt x="1173" y="111"/>
                      <a:pt x="1170" y="110"/>
                      <a:pt x="1169" y="110"/>
                    </a:cubicBezTo>
                    <a:cubicBezTo>
                      <a:pt x="1168" y="111"/>
                      <a:pt x="1164" y="111"/>
                      <a:pt x="1161" y="112"/>
                    </a:cubicBezTo>
                    <a:cubicBezTo>
                      <a:pt x="1158" y="112"/>
                      <a:pt x="1154" y="113"/>
                      <a:pt x="1152" y="114"/>
                    </a:cubicBezTo>
                    <a:cubicBezTo>
                      <a:pt x="1149" y="114"/>
                      <a:pt x="1146" y="114"/>
                      <a:pt x="1143" y="112"/>
                    </a:cubicBezTo>
                    <a:cubicBezTo>
                      <a:pt x="1141" y="111"/>
                      <a:pt x="1139" y="108"/>
                      <a:pt x="1138" y="106"/>
                    </a:cubicBezTo>
                    <a:cubicBezTo>
                      <a:pt x="1137" y="104"/>
                      <a:pt x="1136" y="101"/>
                      <a:pt x="1136" y="100"/>
                    </a:cubicBezTo>
                    <a:cubicBezTo>
                      <a:pt x="1135" y="98"/>
                      <a:pt x="1137" y="97"/>
                      <a:pt x="1138" y="96"/>
                    </a:cubicBezTo>
                    <a:cubicBezTo>
                      <a:pt x="1139" y="95"/>
                      <a:pt x="1141" y="93"/>
                      <a:pt x="1142" y="92"/>
                    </a:cubicBezTo>
                    <a:cubicBezTo>
                      <a:pt x="1142" y="90"/>
                      <a:pt x="1141" y="88"/>
                      <a:pt x="1139" y="88"/>
                    </a:cubicBezTo>
                    <a:cubicBezTo>
                      <a:pt x="1136" y="88"/>
                      <a:pt x="1133" y="88"/>
                      <a:pt x="1131" y="89"/>
                    </a:cubicBezTo>
                    <a:cubicBezTo>
                      <a:pt x="1130" y="90"/>
                      <a:pt x="1126" y="91"/>
                      <a:pt x="1124" y="91"/>
                    </a:cubicBezTo>
                    <a:cubicBezTo>
                      <a:pt x="1122" y="91"/>
                      <a:pt x="1119" y="92"/>
                      <a:pt x="1117" y="94"/>
                    </a:cubicBezTo>
                    <a:cubicBezTo>
                      <a:pt x="1114" y="96"/>
                      <a:pt x="1113" y="99"/>
                      <a:pt x="1112" y="99"/>
                    </a:cubicBezTo>
                    <a:cubicBezTo>
                      <a:pt x="1112" y="100"/>
                      <a:pt x="1114" y="100"/>
                      <a:pt x="1116" y="99"/>
                    </a:cubicBezTo>
                    <a:cubicBezTo>
                      <a:pt x="1118" y="99"/>
                      <a:pt x="1121" y="98"/>
                      <a:pt x="1121" y="98"/>
                    </a:cubicBezTo>
                    <a:cubicBezTo>
                      <a:pt x="1122" y="98"/>
                      <a:pt x="1122" y="100"/>
                      <a:pt x="1122" y="102"/>
                    </a:cubicBezTo>
                    <a:cubicBezTo>
                      <a:pt x="1121" y="104"/>
                      <a:pt x="1120" y="108"/>
                      <a:pt x="1119" y="110"/>
                    </a:cubicBezTo>
                    <a:cubicBezTo>
                      <a:pt x="1118" y="112"/>
                      <a:pt x="1117" y="115"/>
                      <a:pt x="1117" y="116"/>
                    </a:cubicBezTo>
                    <a:cubicBezTo>
                      <a:pt x="1117" y="117"/>
                      <a:pt x="1118" y="118"/>
                      <a:pt x="1120" y="118"/>
                    </a:cubicBezTo>
                    <a:cubicBezTo>
                      <a:pt x="1121" y="118"/>
                      <a:pt x="1122" y="117"/>
                      <a:pt x="1123" y="116"/>
                    </a:cubicBezTo>
                    <a:cubicBezTo>
                      <a:pt x="1124" y="115"/>
                      <a:pt x="1125" y="113"/>
                      <a:pt x="1127" y="111"/>
                    </a:cubicBezTo>
                    <a:cubicBezTo>
                      <a:pt x="1129" y="110"/>
                      <a:pt x="1130" y="108"/>
                      <a:pt x="1131" y="106"/>
                    </a:cubicBezTo>
                    <a:cubicBezTo>
                      <a:pt x="1132" y="105"/>
                      <a:pt x="1133" y="106"/>
                      <a:pt x="1134" y="109"/>
                    </a:cubicBezTo>
                    <a:cubicBezTo>
                      <a:pt x="1135" y="112"/>
                      <a:pt x="1137" y="115"/>
                      <a:pt x="1139" y="116"/>
                    </a:cubicBezTo>
                    <a:cubicBezTo>
                      <a:pt x="1141" y="116"/>
                      <a:pt x="1144" y="117"/>
                      <a:pt x="1146" y="118"/>
                    </a:cubicBezTo>
                    <a:cubicBezTo>
                      <a:pt x="1147" y="119"/>
                      <a:pt x="1149" y="119"/>
                      <a:pt x="1150" y="119"/>
                    </a:cubicBezTo>
                    <a:cubicBezTo>
                      <a:pt x="1151" y="118"/>
                      <a:pt x="1152" y="118"/>
                      <a:pt x="1153" y="118"/>
                    </a:cubicBezTo>
                    <a:cubicBezTo>
                      <a:pt x="1153" y="118"/>
                      <a:pt x="1154" y="120"/>
                      <a:pt x="1154" y="122"/>
                    </a:cubicBezTo>
                    <a:cubicBezTo>
                      <a:pt x="1155" y="124"/>
                      <a:pt x="1155" y="127"/>
                      <a:pt x="1155" y="128"/>
                    </a:cubicBezTo>
                    <a:cubicBezTo>
                      <a:pt x="1155" y="129"/>
                      <a:pt x="1155" y="131"/>
                      <a:pt x="1155" y="132"/>
                    </a:cubicBezTo>
                    <a:cubicBezTo>
                      <a:pt x="1155" y="133"/>
                      <a:pt x="1156" y="135"/>
                      <a:pt x="1157" y="136"/>
                    </a:cubicBezTo>
                    <a:cubicBezTo>
                      <a:pt x="1158" y="137"/>
                      <a:pt x="1160" y="139"/>
                      <a:pt x="1160" y="141"/>
                    </a:cubicBezTo>
                    <a:cubicBezTo>
                      <a:pt x="1160" y="142"/>
                      <a:pt x="1161" y="144"/>
                      <a:pt x="1162" y="145"/>
                    </a:cubicBezTo>
                    <a:cubicBezTo>
                      <a:pt x="1162" y="146"/>
                      <a:pt x="1162" y="147"/>
                      <a:pt x="1161" y="147"/>
                    </a:cubicBezTo>
                    <a:cubicBezTo>
                      <a:pt x="1161" y="148"/>
                      <a:pt x="1160" y="149"/>
                      <a:pt x="1160" y="150"/>
                    </a:cubicBezTo>
                    <a:cubicBezTo>
                      <a:pt x="1161" y="150"/>
                      <a:pt x="1160" y="151"/>
                      <a:pt x="1160" y="152"/>
                    </a:cubicBezTo>
                    <a:cubicBezTo>
                      <a:pt x="1160" y="153"/>
                      <a:pt x="1158" y="153"/>
                      <a:pt x="1157" y="153"/>
                    </a:cubicBezTo>
                    <a:cubicBezTo>
                      <a:pt x="1156" y="153"/>
                      <a:pt x="1154" y="152"/>
                      <a:pt x="1154" y="151"/>
                    </a:cubicBezTo>
                    <a:cubicBezTo>
                      <a:pt x="1153" y="150"/>
                      <a:pt x="1153" y="149"/>
                      <a:pt x="1154" y="148"/>
                    </a:cubicBezTo>
                    <a:cubicBezTo>
                      <a:pt x="1154" y="147"/>
                      <a:pt x="1154" y="145"/>
                      <a:pt x="1153" y="145"/>
                    </a:cubicBezTo>
                    <a:cubicBezTo>
                      <a:pt x="1152" y="144"/>
                      <a:pt x="1151" y="142"/>
                      <a:pt x="1152" y="140"/>
                    </a:cubicBezTo>
                    <a:cubicBezTo>
                      <a:pt x="1152" y="138"/>
                      <a:pt x="1152" y="137"/>
                      <a:pt x="1150" y="137"/>
                    </a:cubicBezTo>
                    <a:cubicBezTo>
                      <a:pt x="1149" y="137"/>
                      <a:pt x="1147" y="136"/>
                      <a:pt x="1145" y="135"/>
                    </a:cubicBezTo>
                    <a:cubicBezTo>
                      <a:pt x="1143" y="134"/>
                      <a:pt x="1142" y="132"/>
                      <a:pt x="1142" y="131"/>
                    </a:cubicBezTo>
                    <a:cubicBezTo>
                      <a:pt x="1142" y="130"/>
                      <a:pt x="1141" y="128"/>
                      <a:pt x="1140" y="127"/>
                    </a:cubicBezTo>
                    <a:cubicBezTo>
                      <a:pt x="1139" y="126"/>
                      <a:pt x="1137" y="126"/>
                      <a:pt x="1135" y="127"/>
                    </a:cubicBezTo>
                    <a:cubicBezTo>
                      <a:pt x="1134" y="128"/>
                      <a:pt x="1132" y="128"/>
                      <a:pt x="1132" y="125"/>
                    </a:cubicBezTo>
                    <a:cubicBezTo>
                      <a:pt x="1131" y="123"/>
                      <a:pt x="1131" y="120"/>
                      <a:pt x="1132" y="118"/>
                    </a:cubicBezTo>
                    <a:cubicBezTo>
                      <a:pt x="1132" y="116"/>
                      <a:pt x="1131" y="115"/>
                      <a:pt x="1129" y="117"/>
                    </a:cubicBezTo>
                    <a:cubicBezTo>
                      <a:pt x="1127" y="119"/>
                      <a:pt x="1126" y="122"/>
                      <a:pt x="1125" y="125"/>
                    </a:cubicBezTo>
                    <a:cubicBezTo>
                      <a:pt x="1125" y="127"/>
                      <a:pt x="1124" y="128"/>
                      <a:pt x="1123" y="127"/>
                    </a:cubicBezTo>
                    <a:cubicBezTo>
                      <a:pt x="1123" y="125"/>
                      <a:pt x="1121" y="123"/>
                      <a:pt x="1119" y="123"/>
                    </a:cubicBezTo>
                    <a:cubicBezTo>
                      <a:pt x="1118" y="122"/>
                      <a:pt x="1115" y="122"/>
                      <a:pt x="1113" y="122"/>
                    </a:cubicBezTo>
                    <a:cubicBezTo>
                      <a:pt x="1111" y="122"/>
                      <a:pt x="1108" y="123"/>
                      <a:pt x="1106" y="123"/>
                    </a:cubicBezTo>
                    <a:cubicBezTo>
                      <a:pt x="1104" y="123"/>
                      <a:pt x="1103" y="124"/>
                      <a:pt x="1104" y="125"/>
                    </a:cubicBezTo>
                    <a:cubicBezTo>
                      <a:pt x="1104" y="126"/>
                      <a:pt x="1105" y="129"/>
                      <a:pt x="1106" y="130"/>
                    </a:cubicBezTo>
                    <a:cubicBezTo>
                      <a:pt x="1107" y="131"/>
                      <a:pt x="1109" y="133"/>
                      <a:pt x="1111" y="133"/>
                    </a:cubicBezTo>
                    <a:cubicBezTo>
                      <a:pt x="1114" y="134"/>
                      <a:pt x="1115" y="135"/>
                      <a:pt x="1115" y="136"/>
                    </a:cubicBezTo>
                    <a:cubicBezTo>
                      <a:pt x="1115" y="137"/>
                      <a:pt x="1116" y="139"/>
                      <a:pt x="1118" y="140"/>
                    </a:cubicBezTo>
                    <a:cubicBezTo>
                      <a:pt x="1119" y="141"/>
                      <a:pt x="1119" y="142"/>
                      <a:pt x="1117" y="142"/>
                    </a:cubicBezTo>
                    <a:cubicBezTo>
                      <a:pt x="1116" y="143"/>
                      <a:pt x="1113" y="144"/>
                      <a:pt x="1111" y="145"/>
                    </a:cubicBezTo>
                    <a:cubicBezTo>
                      <a:pt x="1109" y="146"/>
                      <a:pt x="1107" y="149"/>
                      <a:pt x="1106" y="151"/>
                    </a:cubicBezTo>
                    <a:cubicBezTo>
                      <a:pt x="1106" y="152"/>
                      <a:pt x="1107" y="154"/>
                      <a:pt x="1109" y="154"/>
                    </a:cubicBezTo>
                    <a:cubicBezTo>
                      <a:pt x="1111" y="153"/>
                      <a:pt x="1113" y="156"/>
                      <a:pt x="1115" y="159"/>
                    </a:cubicBezTo>
                    <a:cubicBezTo>
                      <a:pt x="1117" y="162"/>
                      <a:pt x="1118" y="164"/>
                      <a:pt x="1117" y="165"/>
                    </a:cubicBezTo>
                    <a:cubicBezTo>
                      <a:pt x="1116" y="165"/>
                      <a:pt x="1115" y="165"/>
                      <a:pt x="1113" y="165"/>
                    </a:cubicBezTo>
                    <a:close/>
                    <a:moveTo>
                      <a:pt x="279" y="327"/>
                    </a:moveTo>
                    <a:cubicBezTo>
                      <a:pt x="281" y="326"/>
                      <a:pt x="284" y="325"/>
                      <a:pt x="285" y="325"/>
                    </a:cubicBezTo>
                    <a:cubicBezTo>
                      <a:pt x="287" y="325"/>
                      <a:pt x="290" y="325"/>
                      <a:pt x="293" y="325"/>
                    </a:cubicBezTo>
                    <a:cubicBezTo>
                      <a:pt x="295" y="325"/>
                      <a:pt x="296" y="324"/>
                      <a:pt x="294" y="323"/>
                    </a:cubicBezTo>
                    <a:cubicBezTo>
                      <a:pt x="293" y="321"/>
                      <a:pt x="291" y="320"/>
                      <a:pt x="289" y="321"/>
                    </a:cubicBezTo>
                    <a:cubicBezTo>
                      <a:pt x="287" y="321"/>
                      <a:pt x="285" y="321"/>
                      <a:pt x="283" y="321"/>
                    </a:cubicBezTo>
                    <a:cubicBezTo>
                      <a:pt x="282" y="321"/>
                      <a:pt x="280" y="322"/>
                      <a:pt x="279" y="322"/>
                    </a:cubicBezTo>
                    <a:cubicBezTo>
                      <a:pt x="279" y="322"/>
                      <a:pt x="277" y="323"/>
                      <a:pt x="275" y="324"/>
                    </a:cubicBezTo>
                    <a:cubicBezTo>
                      <a:pt x="274" y="325"/>
                      <a:pt x="274" y="326"/>
                      <a:pt x="275" y="328"/>
                    </a:cubicBezTo>
                    <a:cubicBezTo>
                      <a:pt x="276" y="329"/>
                      <a:pt x="278" y="329"/>
                      <a:pt x="279" y="327"/>
                    </a:cubicBezTo>
                    <a:close/>
                    <a:moveTo>
                      <a:pt x="310" y="322"/>
                    </a:moveTo>
                    <a:cubicBezTo>
                      <a:pt x="313" y="322"/>
                      <a:pt x="317" y="322"/>
                      <a:pt x="318" y="321"/>
                    </a:cubicBezTo>
                    <a:cubicBezTo>
                      <a:pt x="320" y="321"/>
                      <a:pt x="321" y="320"/>
                      <a:pt x="321" y="320"/>
                    </a:cubicBezTo>
                    <a:cubicBezTo>
                      <a:pt x="321" y="319"/>
                      <a:pt x="320" y="319"/>
                      <a:pt x="318" y="319"/>
                    </a:cubicBezTo>
                    <a:cubicBezTo>
                      <a:pt x="316" y="319"/>
                      <a:pt x="313" y="318"/>
                      <a:pt x="312" y="318"/>
                    </a:cubicBezTo>
                    <a:cubicBezTo>
                      <a:pt x="310" y="317"/>
                      <a:pt x="308" y="317"/>
                      <a:pt x="307" y="317"/>
                    </a:cubicBezTo>
                    <a:cubicBezTo>
                      <a:pt x="306" y="318"/>
                      <a:pt x="305" y="319"/>
                      <a:pt x="305" y="320"/>
                    </a:cubicBezTo>
                    <a:cubicBezTo>
                      <a:pt x="304" y="321"/>
                      <a:pt x="307" y="322"/>
                      <a:pt x="310" y="322"/>
                    </a:cubicBezTo>
                    <a:close/>
                    <a:moveTo>
                      <a:pt x="337" y="318"/>
                    </a:moveTo>
                    <a:cubicBezTo>
                      <a:pt x="339" y="319"/>
                      <a:pt x="342" y="319"/>
                      <a:pt x="343" y="319"/>
                    </a:cubicBezTo>
                    <a:cubicBezTo>
                      <a:pt x="345" y="319"/>
                      <a:pt x="345" y="318"/>
                      <a:pt x="343" y="317"/>
                    </a:cubicBezTo>
                    <a:cubicBezTo>
                      <a:pt x="342" y="316"/>
                      <a:pt x="339" y="315"/>
                      <a:pt x="338" y="314"/>
                    </a:cubicBezTo>
                    <a:cubicBezTo>
                      <a:pt x="336" y="314"/>
                      <a:pt x="335" y="315"/>
                      <a:pt x="335" y="316"/>
                    </a:cubicBezTo>
                    <a:cubicBezTo>
                      <a:pt x="334" y="317"/>
                      <a:pt x="335" y="318"/>
                      <a:pt x="337" y="318"/>
                    </a:cubicBezTo>
                    <a:close/>
                    <a:moveTo>
                      <a:pt x="373" y="335"/>
                    </a:moveTo>
                    <a:cubicBezTo>
                      <a:pt x="374" y="335"/>
                      <a:pt x="376" y="333"/>
                      <a:pt x="377" y="333"/>
                    </a:cubicBezTo>
                    <a:cubicBezTo>
                      <a:pt x="378" y="332"/>
                      <a:pt x="378" y="331"/>
                      <a:pt x="377" y="330"/>
                    </a:cubicBezTo>
                    <a:cubicBezTo>
                      <a:pt x="375" y="330"/>
                      <a:pt x="373" y="330"/>
                      <a:pt x="373" y="331"/>
                    </a:cubicBezTo>
                    <a:cubicBezTo>
                      <a:pt x="372" y="331"/>
                      <a:pt x="371" y="333"/>
                      <a:pt x="371" y="334"/>
                    </a:cubicBezTo>
                    <a:cubicBezTo>
                      <a:pt x="371" y="336"/>
                      <a:pt x="372" y="336"/>
                      <a:pt x="373" y="335"/>
                    </a:cubicBezTo>
                    <a:close/>
                    <a:moveTo>
                      <a:pt x="161" y="364"/>
                    </a:moveTo>
                    <a:cubicBezTo>
                      <a:pt x="163" y="364"/>
                      <a:pt x="165" y="363"/>
                      <a:pt x="164" y="363"/>
                    </a:cubicBezTo>
                    <a:cubicBezTo>
                      <a:pt x="164" y="362"/>
                      <a:pt x="164" y="361"/>
                      <a:pt x="165" y="360"/>
                    </a:cubicBezTo>
                    <a:cubicBezTo>
                      <a:pt x="166" y="359"/>
                      <a:pt x="168" y="358"/>
                      <a:pt x="169" y="357"/>
                    </a:cubicBezTo>
                    <a:cubicBezTo>
                      <a:pt x="171" y="357"/>
                      <a:pt x="171" y="355"/>
                      <a:pt x="169" y="354"/>
                    </a:cubicBezTo>
                    <a:cubicBezTo>
                      <a:pt x="168" y="353"/>
                      <a:pt x="165" y="352"/>
                      <a:pt x="163" y="353"/>
                    </a:cubicBezTo>
                    <a:cubicBezTo>
                      <a:pt x="160" y="354"/>
                      <a:pt x="157" y="355"/>
                      <a:pt x="155" y="356"/>
                    </a:cubicBezTo>
                    <a:cubicBezTo>
                      <a:pt x="153" y="357"/>
                      <a:pt x="151" y="358"/>
                      <a:pt x="152" y="359"/>
                    </a:cubicBezTo>
                    <a:cubicBezTo>
                      <a:pt x="152" y="360"/>
                      <a:pt x="153" y="362"/>
                      <a:pt x="154" y="363"/>
                    </a:cubicBezTo>
                    <a:cubicBezTo>
                      <a:pt x="155" y="364"/>
                      <a:pt x="158" y="365"/>
                      <a:pt x="161" y="364"/>
                    </a:cubicBezTo>
                    <a:close/>
                    <a:moveTo>
                      <a:pt x="189" y="350"/>
                    </a:moveTo>
                    <a:cubicBezTo>
                      <a:pt x="190" y="349"/>
                      <a:pt x="190" y="348"/>
                      <a:pt x="189" y="347"/>
                    </a:cubicBezTo>
                    <a:cubicBezTo>
                      <a:pt x="188" y="346"/>
                      <a:pt x="186" y="345"/>
                      <a:pt x="185" y="346"/>
                    </a:cubicBezTo>
                    <a:cubicBezTo>
                      <a:pt x="184" y="346"/>
                      <a:pt x="184" y="348"/>
                      <a:pt x="185" y="349"/>
                    </a:cubicBezTo>
                    <a:cubicBezTo>
                      <a:pt x="186" y="350"/>
                      <a:pt x="188" y="350"/>
                      <a:pt x="189" y="350"/>
                    </a:cubicBezTo>
                    <a:close/>
                    <a:moveTo>
                      <a:pt x="182" y="358"/>
                    </a:moveTo>
                    <a:cubicBezTo>
                      <a:pt x="183" y="358"/>
                      <a:pt x="184" y="358"/>
                      <a:pt x="183" y="357"/>
                    </a:cubicBezTo>
                    <a:cubicBezTo>
                      <a:pt x="182" y="356"/>
                      <a:pt x="182" y="357"/>
                      <a:pt x="181" y="357"/>
                    </a:cubicBezTo>
                    <a:cubicBezTo>
                      <a:pt x="181" y="358"/>
                      <a:pt x="181" y="359"/>
                      <a:pt x="182" y="358"/>
                    </a:cubicBezTo>
                    <a:close/>
                    <a:moveTo>
                      <a:pt x="200" y="340"/>
                    </a:moveTo>
                    <a:cubicBezTo>
                      <a:pt x="203" y="340"/>
                      <a:pt x="208" y="339"/>
                      <a:pt x="211" y="339"/>
                    </a:cubicBezTo>
                    <a:cubicBezTo>
                      <a:pt x="214" y="339"/>
                      <a:pt x="215" y="338"/>
                      <a:pt x="213" y="338"/>
                    </a:cubicBezTo>
                    <a:cubicBezTo>
                      <a:pt x="212" y="337"/>
                      <a:pt x="209" y="337"/>
                      <a:pt x="207" y="337"/>
                    </a:cubicBezTo>
                    <a:cubicBezTo>
                      <a:pt x="205" y="337"/>
                      <a:pt x="202" y="337"/>
                      <a:pt x="199" y="337"/>
                    </a:cubicBezTo>
                    <a:cubicBezTo>
                      <a:pt x="197" y="338"/>
                      <a:pt x="193" y="338"/>
                      <a:pt x="191" y="339"/>
                    </a:cubicBezTo>
                    <a:cubicBezTo>
                      <a:pt x="189" y="340"/>
                      <a:pt x="189" y="340"/>
                      <a:pt x="191" y="340"/>
                    </a:cubicBezTo>
                    <a:cubicBezTo>
                      <a:pt x="194" y="341"/>
                      <a:pt x="198" y="340"/>
                      <a:pt x="200" y="340"/>
                    </a:cubicBezTo>
                    <a:close/>
                    <a:moveTo>
                      <a:pt x="231" y="333"/>
                    </a:moveTo>
                    <a:cubicBezTo>
                      <a:pt x="233" y="333"/>
                      <a:pt x="236" y="334"/>
                      <a:pt x="239" y="334"/>
                    </a:cubicBezTo>
                    <a:cubicBezTo>
                      <a:pt x="241" y="334"/>
                      <a:pt x="244" y="334"/>
                      <a:pt x="246" y="333"/>
                    </a:cubicBezTo>
                    <a:cubicBezTo>
                      <a:pt x="248" y="332"/>
                      <a:pt x="250" y="330"/>
                      <a:pt x="251" y="330"/>
                    </a:cubicBezTo>
                    <a:cubicBezTo>
                      <a:pt x="252" y="330"/>
                      <a:pt x="252" y="329"/>
                      <a:pt x="249" y="329"/>
                    </a:cubicBezTo>
                    <a:cubicBezTo>
                      <a:pt x="247" y="328"/>
                      <a:pt x="243" y="328"/>
                      <a:pt x="240" y="328"/>
                    </a:cubicBezTo>
                    <a:cubicBezTo>
                      <a:pt x="234" y="328"/>
                      <a:pt x="234" y="328"/>
                      <a:pt x="234" y="328"/>
                    </a:cubicBezTo>
                    <a:cubicBezTo>
                      <a:pt x="233" y="328"/>
                      <a:pt x="231" y="329"/>
                      <a:pt x="229" y="331"/>
                    </a:cubicBezTo>
                    <a:cubicBezTo>
                      <a:pt x="228" y="332"/>
                      <a:pt x="228" y="333"/>
                      <a:pt x="231" y="333"/>
                    </a:cubicBezTo>
                    <a:close/>
                    <a:moveTo>
                      <a:pt x="263" y="330"/>
                    </a:moveTo>
                    <a:cubicBezTo>
                      <a:pt x="265" y="330"/>
                      <a:pt x="266" y="329"/>
                      <a:pt x="266" y="329"/>
                    </a:cubicBezTo>
                    <a:cubicBezTo>
                      <a:pt x="266" y="328"/>
                      <a:pt x="265" y="327"/>
                      <a:pt x="265" y="327"/>
                    </a:cubicBezTo>
                    <a:cubicBezTo>
                      <a:pt x="264" y="327"/>
                      <a:pt x="263" y="328"/>
                      <a:pt x="262" y="328"/>
                    </a:cubicBezTo>
                    <a:cubicBezTo>
                      <a:pt x="261" y="329"/>
                      <a:pt x="262" y="329"/>
                      <a:pt x="263" y="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xmlns="" id="{754082F2-C7BD-4485-9E73-57BBAE611B3D}"/>
              </a:ext>
            </a:extLst>
          </p:cNvPr>
          <p:cNvGrpSpPr/>
          <p:nvPr/>
        </p:nvGrpSpPr>
        <p:grpSpPr>
          <a:xfrm>
            <a:off x="2659443" y="2985087"/>
            <a:ext cx="645516" cy="997980"/>
            <a:chOff x="7478257" y="2193205"/>
            <a:chExt cx="452898" cy="700189"/>
          </a:xfrm>
        </p:grpSpPr>
        <p:sp>
          <p:nvSpPr>
            <p:cNvPr id="18" name="Oval 25">
              <a:extLst>
                <a:ext uri="{FF2B5EF4-FFF2-40B4-BE49-F238E27FC236}">
                  <a16:creationId xmlns:a16="http://schemas.microsoft.com/office/drawing/2014/main" xmlns="" id="{ED280223-DCD6-49EB-8020-836218DA718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54F8585B-AAE4-4D18-BF3F-706058BCB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554" name="Picture 2" descr="M:\!!!! SZKOŁA PREZENTACJA\niemcy\fryzjer niemc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0230" y="1306287"/>
            <a:ext cx="3846285" cy="2884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5" name="Picture 3" descr="M:\!!!! SZKOŁA PREZENTACJA\niemcy\niemcy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11">
            <a:off x="7260997" y="490992"/>
            <a:ext cx="3741739" cy="280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9" name="Picture 7" descr="M:\!!!! SZKOŁA PREZENTACJA\niemcy\niemcy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7676">
            <a:off x="7615974" y="3314666"/>
            <a:ext cx="4174670" cy="3131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M:\!!!! SZKOŁA PREZENTACJA\niemcy\budowlaniec niemcy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297" y="4266809"/>
            <a:ext cx="4214131" cy="2374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74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83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</a:rPr>
              <a:t>PORTUGALIA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xmlns="" id="{7514DD1A-6026-48C0-92F8-9BB05AD2548B}"/>
              </a:ext>
            </a:extLst>
          </p:cNvPr>
          <p:cNvGrpSpPr/>
          <p:nvPr/>
        </p:nvGrpSpPr>
        <p:grpSpPr>
          <a:xfrm>
            <a:off x="322646" y="2150480"/>
            <a:ext cx="2097907" cy="4369892"/>
            <a:chOff x="4422775" y="301625"/>
            <a:chExt cx="2965450" cy="617696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AD5E60F0-BE5F-40C1-81B7-85DCAE0E3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301625"/>
              <a:ext cx="2965450" cy="6148388"/>
            </a:xfrm>
            <a:custGeom>
              <a:avLst/>
              <a:gdLst/>
              <a:ahLst/>
              <a:cxnLst>
                <a:cxn ang="0">
                  <a:pos x="941" y="170"/>
                </a:cxn>
                <a:cxn ang="0">
                  <a:pos x="880" y="82"/>
                </a:cxn>
                <a:cxn ang="0">
                  <a:pos x="772" y="73"/>
                </a:cxn>
                <a:cxn ang="0">
                  <a:pos x="678" y="124"/>
                </a:cxn>
                <a:cxn ang="0">
                  <a:pos x="605" y="107"/>
                </a:cxn>
                <a:cxn ang="0">
                  <a:pos x="507" y="97"/>
                </a:cxn>
                <a:cxn ang="0">
                  <a:pos x="434" y="120"/>
                </a:cxn>
                <a:cxn ang="0">
                  <a:pos x="426" y="23"/>
                </a:cxn>
                <a:cxn ang="0">
                  <a:pos x="346" y="27"/>
                </a:cxn>
                <a:cxn ang="0">
                  <a:pos x="253" y="81"/>
                </a:cxn>
                <a:cxn ang="0">
                  <a:pos x="209" y="177"/>
                </a:cxn>
                <a:cxn ang="0">
                  <a:pos x="225" y="205"/>
                </a:cxn>
                <a:cxn ang="0">
                  <a:pos x="240" y="308"/>
                </a:cxn>
                <a:cxn ang="0">
                  <a:pos x="280" y="422"/>
                </a:cxn>
                <a:cxn ang="0">
                  <a:pos x="272" y="541"/>
                </a:cxn>
                <a:cxn ang="0">
                  <a:pos x="267" y="579"/>
                </a:cxn>
                <a:cxn ang="0">
                  <a:pos x="290" y="594"/>
                </a:cxn>
                <a:cxn ang="0">
                  <a:pos x="267" y="626"/>
                </a:cxn>
                <a:cxn ang="0">
                  <a:pos x="228" y="735"/>
                </a:cxn>
                <a:cxn ang="0">
                  <a:pos x="222" y="856"/>
                </a:cxn>
                <a:cxn ang="0">
                  <a:pos x="163" y="988"/>
                </a:cxn>
                <a:cxn ang="0">
                  <a:pos x="114" y="1108"/>
                </a:cxn>
                <a:cxn ang="0">
                  <a:pos x="63" y="1159"/>
                </a:cxn>
                <a:cxn ang="0">
                  <a:pos x="42" y="1249"/>
                </a:cxn>
                <a:cxn ang="0">
                  <a:pos x="5" y="1434"/>
                </a:cxn>
                <a:cxn ang="0">
                  <a:pos x="108" y="1448"/>
                </a:cxn>
                <a:cxn ang="0">
                  <a:pos x="192" y="1307"/>
                </a:cxn>
                <a:cxn ang="0">
                  <a:pos x="191" y="1312"/>
                </a:cxn>
                <a:cxn ang="0">
                  <a:pos x="180" y="1422"/>
                </a:cxn>
                <a:cxn ang="0">
                  <a:pos x="103" y="1457"/>
                </a:cxn>
                <a:cxn ang="0">
                  <a:pos x="90" y="1569"/>
                </a:cxn>
                <a:cxn ang="0">
                  <a:pos x="192" y="1530"/>
                </a:cxn>
                <a:cxn ang="0">
                  <a:pos x="247" y="1531"/>
                </a:cxn>
                <a:cxn ang="0">
                  <a:pos x="240" y="1568"/>
                </a:cxn>
                <a:cxn ang="0">
                  <a:pos x="201" y="1561"/>
                </a:cxn>
                <a:cxn ang="0">
                  <a:pos x="197" y="1762"/>
                </a:cxn>
                <a:cxn ang="0">
                  <a:pos x="242" y="1859"/>
                </a:cxn>
                <a:cxn ang="0">
                  <a:pos x="221" y="1968"/>
                </a:cxn>
                <a:cxn ang="0">
                  <a:pos x="182" y="2106"/>
                </a:cxn>
                <a:cxn ang="0">
                  <a:pos x="201" y="2147"/>
                </a:cxn>
                <a:cxn ang="0">
                  <a:pos x="311" y="2120"/>
                </a:cxn>
                <a:cxn ang="0">
                  <a:pos x="484" y="2163"/>
                </a:cxn>
                <a:cxn ang="0">
                  <a:pos x="568" y="2156"/>
                </a:cxn>
                <a:cxn ang="0">
                  <a:pos x="678" y="2067"/>
                </a:cxn>
                <a:cxn ang="0">
                  <a:pos x="647" y="1949"/>
                </a:cxn>
                <a:cxn ang="0">
                  <a:pos x="695" y="1838"/>
                </a:cxn>
                <a:cxn ang="0">
                  <a:pos x="765" y="1741"/>
                </a:cxn>
                <a:cxn ang="0">
                  <a:pos x="821" y="1657"/>
                </a:cxn>
                <a:cxn ang="0">
                  <a:pos x="717" y="1567"/>
                </a:cxn>
                <a:cxn ang="0">
                  <a:pos x="723" y="1487"/>
                </a:cxn>
                <a:cxn ang="0">
                  <a:pos x="785" y="1394"/>
                </a:cxn>
                <a:cxn ang="0">
                  <a:pos x="787" y="1276"/>
                </a:cxn>
                <a:cxn ang="0">
                  <a:pos x="706" y="1185"/>
                </a:cxn>
                <a:cxn ang="0">
                  <a:pos x="645" y="1071"/>
                </a:cxn>
                <a:cxn ang="0">
                  <a:pos x="762" y="1040"/>
                </a:cxn>
                <a:cxn ang="0">
                  <a:pos x="838" y="954"/>
                </a:cxn>
                <a:cxn ang="0">
                  <a:pos x="806" y="801"/>
                </a:cxn>
                <a:cxn ang="0">
                  <a:pos x="856" y="715"/>
                </a:cxn>
                <a:cxn ang="0">
                  <a:pos x="860" y="567"/>
                </a:cxn>
                <a:cxn ang="0">
                  <a:pos x="847" y="466"/>
                </a:cxn>
                <a:cxn ang="0">
                  <a:pos x="945" y="370"/>
                </a:cxn>
                <a:cxn ang="0">
                  <a:pos x="1024" y="279"/>
                </a:cxn>
              </a:cxnLst>
              <a:rect l="0" t="0" r="r" b="b"/>
              <a:pathLst>
                <a:path w="1050" h="2174">
                  <a:moveTo>
                    <a:pt x="1046" y="227"/>
                  </a:moveTo>
                  <a:cubicBezTo>
                    <a:pt x="1044" y="226"/>
                    <a:pt x="1041" y="223"/>
                    <a:pt x="1039" y="221"/>
                  </a:cubicBezTo>
                  <a:cubicBezTo>
                    <a:pt x="1037" y="220"/>
                    <a:pt x="1034" y="217"/>
                    <a:pt x="1033" y="216"/>
                  </a:cubicBezTo>
                  <a:cubicBezTo>
                    <a:pt x="1032" y="214"/>
                    <a:pt x="1031" y="212"/>
                    <a:pt x="1030" y="210"/>
                  </a:cubicBezTo>
                  <a:cubicBezTo>
                    <a:pt x="1029" y="209"/>
                    <a:pt x="1028" y="206"/>
                    <a:pt x="1027" y="205"/>
                  </a:cubicBezTo>
                  <a:cubicBezTo>
                    <a:pt x="1026" y="203"/>
                    <a:pt x="1024" y="201"/>
                    <a:pt x="1022" y="200"/>
                  </a:cubicBezTo>
                  <a:cubicBezTo>
                    <a:pt x="1021" y="200"/>
                    <a:pt x="1018" y="199"/>
                    <a:pt x="1016" y="199"/>
                  </a:cubicBezTo>
                  <a:cubicBezTo>
                    <a:pt x="1014" y="199"/>
                    <a:pt x="1011" y="198"/>
                    <a:pt x="1009" y="197"/>
                  </a:cubicBezTo>
                  <a:cubicBezTo>
                    <a:pt x="1008" y="196"/>
                    <a:pt x="1005" y="194"/>
                    <a:pt x="1003" y="193"/>
                  </a:cubicBezTo>
                  <a:cubicBezTo>
                    <a:pt x="1001" y="192"/>
                    <a:pt x="998" y="191"/>
                    <a:pt x="995" y="191"/>
                  </a:cubicBezTo>
                  <a:cubicBezTo>
                    <a:pt x="993" y="191"/>
                    <a:pt x="990" y="191"/>
                    <a:pt x="989" y="191"/>
                  </a:cubicBezTo>
                  <a:cubicBezTo>
                    <a:pt x="987" y="191"/>
                    <a:pt x="984" y="192"/>
                    <a:pt x="982" y="191"/>
                  </a:cubicBezTo>
                  <a:cubicBezTo>
                    <a:pt x="980" y="191"/>
                    <a:pt x="977" y="191"/>
                    <a:pt x="975" y="190"/>
                  </a:cubicBezTo>
                  <a:cubicBezTo>
                    <a:pt x="973" y="190"/>
                    <a:pt x="971" y="191"/>
                    <a:pt x="970" y="192"/>
                  </a:cubicBezTo>
                  <a:cubicBezTo>
                    <a:pt x="968" y="193"/>
                    <a:pt x="966" y="194"/>
                    <a:pt x="964" y="195"/>
                  </a:cubicBezTo>
                  <a:cubicBezTo>
                    <a:pt x="963" y="196"/>
                    <a:pt x="960" y="197"/>
                    <a:pt x="958" y="198"/>
                  </a:cubicBezTo>
                  <a:cubicBezTo>
                    <a:pt x="957" y="199"/>
                    <a:pt x="953" y="198"/>
                    <a:pt x="951" y="196"/>
                  </a:cubicBezTo>
                  <a:cubicBezTo>
                    <a:pt x="948" y="195"/>
                    <a:pt x="945" y="193"/>
                    <a:pt x="943" y="191"/>
                  </a:cubicBezTo>
                  <a:cubicBezTo>
                    <a:pt x="941" y="190"/>
                    <a:pt x="941" y="187"/>
                    <a:pt x="942" y="184"/>
                  </a:cubicBezTo>
                  <a:cubicBezTo>
                    <a:pt x="944" y="181"/>
                    <a:pt x="944" y="177"/>
                    <a:pt x="944" y="176"/>
                  </a:cubicBezTo>
                  <a:cubicBezTo>
                    <a:pt x="943" y="175"/>
                    <a:pt x="942" y="172"/>
                    <a:pt x="941" y="170"/>
                  </a:cubicBezTo>
                  <a:cubicBezTo>
                    <a:pt x="940" y="168"/>
                    <a:pt x="939" y="164"/>
                    <a:pt x="939" y="162"/>
                  </a:cubicBezTo>
                  <a:cubicBezTo>
                    <a:pt x="940" y="159"/>
                    <a:pt x="941" y="156"/>
                    <a:pt x="941" y="153"/>
                  </a:cubicBezTo>
                  <a:cubicBezTo>
                    <a:pt x="942" y="150"/>
                    <a:pt x="943" y="146"/>
                    <a:pt x="943" y="144"/>
                  </a:cubicBezTo>
                  <a:cubicBezTo>
                    <a:pt x="943" y="142"/>
                    <a:pt x="945" y="137"/>
                    <a:pt x="946" y="134"/>
                  </a:cubicBezTo>
                  <a:cubicBezTo>
                    <a:pt x="947" y="130"/>
                    <a:pt x="949" y="125"/>
                    <a:pt x="949" y="122"/>
                  </a:cubicBezTo>
                  <a:cubicBezTo>
                    <a:pt x="949" y="119"/>
                    <a:pt x="948" y="115"/>
                    <a:pt x="947" y="113"/>
                  </a:cubicBezTo>
                  <a:cubicBezTo>
                    <a:pt x="947" y="111"/>
                    <a:pt x="945" y="109"/>
                    <a:pt x="943" y="108"/>
                  </a:cubicBezTo>
                  <a:cubicBezTo>
                    <a:pt x="941" y="107"/>
                    <a:pt x="939" y="107"/>
                    <a:pt x="937" y="107"/>
                  </a:cubicBezTo>
                  <a:cubicBezTo>
                    <a:pt x="935" y="107"/>
                    <a:pt x="932" y="107"/>
                    <a:pt x="931" y="107"/>
                  </a:cubicBezTo>
                  <a:cubicBezTo>
                    <a:pt x="929" y="108"/>
                    <a:pt x="928" y="106"/>
                    <a:pt x="928" y="105"/>
                  </a:cubicBezTo>
                  <a:cubicBezTo>
                    <a:pt x="928" y="104"/>
                    <a:pt x="929" y="101"/>
                    <a:pt x="930" y="99"/>
                  </a:cubicBezTo>
                  <a:cubicBezTo>
                    <a:pt x="931" y="97"/>
                    <a:pt x="933" y="93"/>
                    <a:pt x="934" y="90"/>
                  </a:cubicBezTo>
                  <a:cubicBezTo>
                    <a:pt x="935" y="88"/>
                    <a:pt x="936" y="84"/>
                    <a:pt x="935" y="82"/>
                  </a:cubicBezTo>
                  <a:cubicBezTo>
                    <a:pt x="935" y="80"/>
                    <a:pt x="933" y="77"/>
                    <a:pt x="931" y="76"/>
                  </a:cubicBezTo>
                  <a:cubicBezTo>
                    <a:pt x="928" y="75"/>
                    <a:pt x="926" y="74"/>
                    <a:pt x="925" y="74"/>
                  </a:cubicBezTo>
                  <a:cubicBezTo>
                    <a:pt x="924" y="74"/>
                    <a:pt x="921" y="75"/>
                    <a:pt x="920" y="76"/>
                  </a:cubicBezTo>
                  <a:cubicBezTo>
                    <a:pt x="918" y="76"/>
                    <a:pt x="915" y="78"/>
                    <a:pt x="914" y="79"/>
                  </a:cubicBezTo>
                  <a:cubicBezTo>
                    <a:pt x="912" y="80"/>
                    <a:pt x="909" y="81"/>
                    <a:pt x="907" y="82"/>
                  </a:cubicBezTo>
                  <a:cubicBezTo>
                    <a:pt x="906" y="82"/>
                    <a:pt x="901" y="83"/>
                    <a:pt x="898" y="83"/>
                  </a:cubicBezTo>
                  <a:cubicBezTo>
                    <a:pt x="895" y="83"/>
                    <a:pt x="890" y="84"/>
                    <a:pt x="888" y="84"/>
                  </a:cubicBezTo>
                  <a:cubicBezTo>
                    <a:pt x="885" y="84"/>
                    <a:pt x="881" y="83"/>
                    <a:pt x="880" y="82"/>
                  </a:cubicBezTo>
                  <a:cubicBezTo>
                    <a:pt x="878" y="82"/>
                    <a:pt x="875" y="80"/>
                    <a:pt x="874" y="78"/>
                  </a:cubicBezTo>
                  <a:cubicBezTo>
                    <a:pt x="872" y="77"/>
                    <a:pt x="870" y="74"/>
                    <a:pt x="869" y="71"/>
                  </a:cubicBezTo>
                  <a:cubicBezTo>
                    <a:pt x="868" y="69"/>
                    <a:pt x="867" y="66"/>
                    <a:pt x="867" y="64"/>
                  </a:cubicBezTo>
                  <a:cubicBezTo>
                    <a:pt x="866" y="63"/>
                    <a:pt x="865" y="62"/>
                    <a:pt x="865" y="61"/>
                  </a:cubicBezTo>
                  <a:cubicBezTo>
                    <a:pt x="864" y="61"/>
                    <a:pt x="862" y="61"/>
                    <a:pt x="860" y="61"/>
                  </a:cubicBezTo>
                  <a:cubicBezTo>
                    <a:pt x="858" y="62"/>
                    <a:pt x="856" y="63"/>
                    <a:pt x="856" y="64"/>
                  </a:cubicBezTo>
                  <a:cubicBezTo>
                    <a:pt x="856" y="66"/>
                    <a:pt x="855" y="69"/>
                    <a:pt x="855" y="71"/>
                  </a:cubicBezTo>
                  <a:cubicBezTo>
                    <a:pt x="855" y="73"/>
                    <a:pt x="855" y="76"/>
                    <a:pt x="854" y="78"/>
                  </a:cubicBezTo>
                  <a:cubicBezTo>
                    <a:pt x="853" y="79"/>
                    <a:pt x="850" y="81"/>
                    <a:pt x="848" y="80"/>
                  </a:cubicBezTo>
                  <a:cubicBezTo>
                    <a:pt x="846" y="80"/>
                    <a:pt x="842" y="80"/>
                    <a:pt x="840" y="80"/>
                  </a:cubicBezTo>
                  <a:cubicBezTo>
                    <a:pt x="838" y="81"/>
                    <a:pt x="834" y="81"/>
                    <a:pt x="832" y="82"/>
                  </a:cubicBezTo>
                  <a:cubicBezTo>
                    <a:pt x="830" y="82"/>
                    <a:pt x="825" y="82"/>
                    <a:pt x="822" y="82"/>
                  </a:cubicBezTo>
                  <a:cubicBezTo>
                    <a:pt x="819" y="82"/>
                    <a:pt x="816" y="81"/>
                    <a:pt x="816" y="79"/>
                  </a:cubicBezTo>
                  <a:cubicBezTo>
                    <a:pt x="816" y="78"/>
                    <a:pt x="815" y="75"/>
                    <a:pt x="814" y="74"/>
                  </a:cubicBezTo>
                  <a:cubicBezTo>
                    <a:pt x="813" y="72"/>
                    <a:pt x="811" y="70"/>
                    <a:pt x="810" y="69"/>
                  </a:cubicBezTo>
                  <a:cubicBezTo>
                    <a:pt x="809" y="68"/>
                    <a:pt x="808" y="68"/>
                    <a:pt x="807" y="69"/>
                  </a:cubicBezTo>
                  <a:cubicBezTo>
                    <a:pt x="806" y="71"/>
                    <a:pt x="803" y="73"/>
                    <a:pt x="800" y="74"/>
                  </a:cubicBezTo>
                  <a:cubicBezTo>
                    <a:pt x="798" y="75"/>
                    <a:pt x="795" y="77"/>
                    <a:pt x="793" y="77"/>
                  </a:cubicBezTo>
                  <a:cubicBezTo>
                    <a:pt x="792" y="77"/>
                    <a:pt x="789" y="78"/>
                    <a:pt x="786" y="78"/>
                  </a:cubicBezTo>
                  <a:cubicBezTo>
                    <a:pt x="783" y="78"/>
                    <a:pt x="780" y="77"/>
                    <a:pt x="778" y="76"/>
                  </a:cubicBezTo>
                  <a:cubicBezTo>
                    <a:pt x="776" y="76"/>
                    <a:pt x="773" y="74"/>
                    <a:pt x="772" y="73"/>
                  </a:cubicBezTo>
                  <a:cubicBezTo>
                    <a:pt x="771" y="71"/>
                    <a:pt x="770" y="70"/>
                    <a:pt x="768" y="69"/>
                  </a:cubicBezTo>
                  <a:cubicBezTo>
                    <a:pt x="767" y="68"/>
                    <a:pt x="764" y="66"/>
                    <a:pt x="762" y="65"/>
                  </a:cubicBezTo>
                  <a:cubicBezTo>
                    <a:pt x="760" y="64"/>
                    <a:pt x="758" y="63"/>
                    <a:pt x="756" y="63"/>
                  </a:cubicBezTo>
                  <a:cubicBezTo>
                    <a:pt x="755" y="62"/>
                    <a:pt x="753" y="63"/>
                    <a:pt x="751" y="64"/>
                  </a:cubicBezTo>
                  <a:cubicBezTo>
                    <a:pt x="749" y="65"/>
                    <a:pt x="747" y="66"/>
                    <a:pt x="746" y="66"/>
                  </a:cubicBezTo>
                  <a:cubicBezTo>
                    <a:pt x="745" y="66"/>
                    <a:pt x="743" y="66"/>
                    <a:pt x="742" y="66"/>
                  </a:cubicBezTo>
                  <a:cubicBezTo>
                    <a:pt x="740" y="66"/>
                    <a:pt x="738" y="67"/>
                    <a:pt x="737" y="68"/>
                  </a:cubicBezTo>
                  <a:cubicBezTo>
                    <a:pt x="737" y="68"/>
                    <a:pt x="736" y="70"/>
                    <a:pt x="737" y="72"/>
                  </a:cubicBezTo>
                  <a:cubicBezTo>
                    <a:pt x="738" y="73"/>
                    <a:pt x="739" y="76"/>
                    <a:pt x="739" y="78"/>
                  </a:cubicBezTo>
                  <a:cubicBezTo>
                    <a:pt x="740" y="79"/>
                    <a:pt x="741" y="83"/>
                    <a:pt x="742" y="85"/>
                  </a:cubicBezTo>
                  <a:cubicBezTo>
                    <a:pt x="742" y="88"/>
                    <a:pt x="743" y="91"/>
                    <a:pt x="743" y="93"/>
                  </a:cubicBezTo>
                  <a:cubicBezTo>
                    <a:pt x="743" y="94"/>
                    <a:pt x="742" y="97"/>
                    <a:pt x="740" y="98"/>
                  </a:cubicBezTo>
                  <a:cubicBezTo>
                    <a:pt x="739" y="99"/>
                    <a:pt x="737" y="100"/>
                    <a:pt x="737" y="100"/>
                  </a:cubicBezTo>
                  <a:cubicBezTo>
                    <a:pt x="737" y="100"/>
                    <a:pt x="736" y="102"/>
                    <a:pt x="734" y="103"/>
                  </a:cubicBezTo>
                  <a:cubicBezTo>
                    <a:pt x="732" y="105"/>
                    <a:pt x="728" y="108"/>
                    <a:pt x="726" y="109"/>
                  </a:cubicBezTo>
                  <a:cubicBezTo>
                    <a:pt x="724" y="111"/>
                    <a:pt x="721" y="113"/>
                    <a:pt x="719" y="114"/>
                  </a:cubicBezTo>
                  <a:cubicBezTo>
                    <a:pt x="718" y="115"/>
                    <a:pt x="714" y="118"/>
                    <a:pt x="712" y="119"/>
                  </a:cubicBezTo>
                  <a:cubicBezTo>
                    <a:pt x="709" y="121"/>
                    <a:pt x="704" y="122"/>
                    <a:pt x="701" y="123"/>
                  </a:cubicBezTo>
                  <a:cubicBezTo>
                    <a:pt x="698" y="123"/>
                    <a:pt x="694" y="123"/>
                    <a:pt x="692" y="123"/>
                  </a:cubicBezTo>
                  <a:cubicBezTo>
                    <a:pt x="690" y="123"/>
                    <a:pt x="686" y="123"/>
                    <a:pt x="684" y="123"/>
                  </a:cubicBezTo>
                  <a:cubicBezTo>
                    <a:pt x="681" y="123"/>
                    <a:pt x="679" y="123"/>
                    <a:pt x="678" y="124"/>
                  </a:cubicBezTo>
                  <a:cubicBezTo>
                    <a:pt x="677" y="125"/>
                    <a:pt x="675" y="126"/>
                    <a:pt x="674" y="128"/>
                  </a:cubicBezTo>
                  <a:cubicBezTo>
                    <a:pt x="673" y="129"/>
                    <a:pt x="672" y="131"/>
                    <a:pt x="671" y="133"/>
                  </a:cubicBezTo>
                  <a:cubicBezTo>
                    <a:pt x="670" y="134"/>
                    <a:pt x="667" y="135"/>
                    <a:pt x="665" y="134"/>
                  </a:cubicBezTo>
                  <a:cubicBezTo>
                    <a:pt x="662" y="133"/>
                    <a:pt x="660" y="132"/>
                    <a:pt x="659" y="131"/>
                  </a:cubicBezTo>
                  <a:cubicBezTo>
                    <a:pt x="659" y="130"/>
                    <a:pt x="657" y="128"/>
                    <a:pt x="657" y="127"/>
                  </a:cubicBezTo>
                  <a:cubicBezTo>
                    <a:pt x="656" y="126"/>
                    <a:pt x="655" y="123"/>
                    <a:pt x="654" y="121"/>
                  </a:cubicBezTo>
                  <a:cubicBezTo>
                    <a:pt x="653" y="120"/>
                    <a:pt x="651" y="117"/>
                    <a:pt x="649" y="116"/>
                  </a:cubicBezTo>
                  <a:cubicBezTo>
                    <a:pt x="648" y="115"/>
                    <a:pt x="645" y="114"/>
                    <a:pt x="643" y="113"/>
                  </a:cubicBezTo>
                  <a:cubicBezTo>
                    <a:pt x="642" y="113"/>
                    <a:pt x="640" y="112"/>
                    <a:pt x="638" y="111"/>
                  </a:cubicBezTo>
                  <a:cubicBezTo>
                    <a:pt x="637" y="111"/>
                    <a:pt x="635" y="111"/>
                    <a:pt x="633" y="112"/>
                  </a:cubicBezTo>
                  <a:cubicBezTo>
                    <a:pt x="632" y="113"/>
                    <a:pt x="631" y="116"/>
                    <a:pt x="630" y="117"/>
                  </a:cubicBezTo>
                  <a:cubicBezTo>
                    <a:pt x="630" y="119"/>
                    <a:pt x="629" y="121"/>
                    <a:pt x="629" y="123"/>
                  </a:cubicBezTo>
                  <a:cubicBezTo>
                    <a:pt x="628" y="124"/>
                    <a:pt x="626" y="125"/>
                    <a:pt x="625" y="126"/>
                  </a:cubicBezTo>
                  <a:cubicBezTo>
                    <a:pt x="624" y="127"/>
                    <a:pt x="621" y="127"/>
                    <a:pt x="620" y="126"/>
                  </a:cubicBezTo>
                  <a:cubicBezTo>
                    <a:pt x="619" y="125"/>
                    <a:pt x="615" y="126"/>
                    <a:pt x="613" y="126"/>
                  </a:cubicBezTo>
                  <a:cubicBezTo>
                    <a:pt x="611" y="127"/>
                    <a:pt x="607" y="128"/>
                    <a:pt x="605" y="128"/>
                  </a:cubicBezTo>
                  <a:cubicBezTo>
                    <a:pt x="603" y="128"/>
                    <a:pt x="601" y="128"/>
                    <a:pt x="601" y="127"/>
                  </a:cubicBezTo>
                  <a:cubicBezTo>
                    <a:pt x="601" y="126"/>
                    <a:pt x="602" y="124"/>
                    <a:pt x="604" y="122"/>
                  </a:cubicBezTo>
                  <a:cubicBezTo>
                    <a:pt x="605" y="120"/>
                    <a:pt x="607" y="118"/>
                    <a:pt x="608" y="116"/>
                  </a:cubicBezTo>
                  <a:cubicBezTo>
                    <a:pt x="609" y="115"/>
                    <a:pt x="610" y="112"/>
                    <a:pt x="610" y="111"/>
                  </a:cubicBezTo>
                  <a:cubicBezTo>
                    <a:pt x="609" y="110"/>
                    <a:pt x="608" y="108"/>
                    <a:pt x="605" y="107"/>
                  </a:cubicBezTo>
                  <a:cubicBezTo>
                    <a:pt x="603" y="107"/>
                    <a:pt x="599" y="106"/>
                    <a:pt x="597" y="106"/>
                  </a:cubicBezTo>
                  <a:cubicBezTo>
                    <a:pt x="595" y="105"/>
                    <a:pt x="591" y="105"/>
                    <a:pt x="590" y="105"/>
                  </a:cubicBezTo>
                  <a:cubicBezTo>
                    <a:pt x="588" y="105"/>
                    <a:pt x="585" y="104"/>
                    <a:pt x="584" y="103"/>
                  </a:cubicBezTo>
                  <a:cubicBezTo>
                    <a:pt x="583" y="102"/>
                    <a:pt x="580" y="100"/>
                    <a:pt x="579" y="99"/>
                  </a:cubicBezTo>
                  <a:cubicBezTo>
                    <a:pt x="578" y="98"/>
                    <a:pt x="576" y="98"/>
                    <a:pt x="575" y="98"/>
                  </a:cubicBezTo>
                  <a:cubicBezTo>
                    <a:pt x="574" y="99"/>
                    <a:pt x="572" y="99"/>
                    <a:pt x="571" y="99"/>
                  </a:cubicBezTo>
                  <a:cubicBezTo>
                    <a:pt x="570" y="99"/>
                    <a:pt x="567" y="99"/>
                    <a:pt x="566" y="99"/>
                  </a:cubicBezTo>
                  <a:cubicBezTo>
                    <a:pt x="564" y="99"/>
                    <a:pt x="561" y="100"/>
                    <a:pt x="558" y="100"/>
                  </a:cubicBezTo>
                  <a:cubicBezTo>
                    <a:pt x="556" y="101"/>
                    <a:pt x="552" y="102"/>
                    <a:pt x="549" y="102"/>
                  </a:cubicBezTo>
                  <a:cubicBezTo>
                    <a:pt x="546" y="103"/>
                    <a:pt x="542" y="104"/>
                    <a:pt x="540" y="104"/>
                  </a:cubicBezTo>
                  <a:cubicBezTo>
                    <a:pt x="539" y="105"/>
                    <a:pt x="536" y="107"/>
                    <a:pt x="535" y="108"/>
                  </a:cubicBezTo>
                  <a:cubicBezTo>
                    <a:pt x="533" y="109"/>
                    <a:pt x="531" y="112"/>
                    <a:pt x="529" y="113"/>
                  </a:cubicBezTo>
                  <a:cubicBezTo>
                    <a:pt x="527" y="115"/>
                    <a:pt x="525" y="116"/>
                    <a:pt x="524" y="116"/>
                  </a:cubicBezTo>
                  <a:cubicBezTo>
                    <a:pt x="522" y="116"/>
                    <a:pt x="521" y="114"/>
                    <a:pt x="520" y="113"/>
                  </a:cubicBezTo>
                  <a:cubicBezTo>
                    <a:pt x="519" y="112"/>
                    <a:pt x="519" y="109"/>
                    <a:pt x="519" y="107"/>
                  </a:cubicBezTo>
                  <a:cubicBezTo>
                    <a:pt x="520" y="105"/>
                    <a:pt x="520" y="102"/>
                    <a:pt x="519" y="100"/>
                  </a:cubicBezTo>
                  <a:cubicBezTo>
                    <a:pt x="518" y="98"/>
                    <a:pt x="518" y="95"/>
                    <a:pt x="518" y="93"/>
                  </a:cubicBezTo>
                  <a:cubicBezTo>
                    <a:pt x="517" y="91"/>
                    <a:pt x="517" y="89"/>
                    <a:pt x="516" y="89"/>
                  </a:cubicBezTo>
                  <a:cubicBezTo>
                    <a:pt x="515" y="88"/>
                    <a:pt x="514" y="88"/>
                    <a:pt x="513" y="88"/>
                  </a:cubicBezTo>
                  <a:cubicBezTo>
                    <a:pt x="512" y="89"/>
                    <a:pt x="510" y="90"/>
                    <a:pt x="510" y="92"/>
                  </a:cubicBezTo>
                  <a:cubicBezTo>
                    <a:pt x="509" y="93"/>
                    <a:pt x="508" y="96"/>
                    <a:pt x="507" y="97"/>
                  </a:cubicBezTo>
                  <a:cubicBezTo>
                    <a:pt x="507" y="99"/>
                    <a:pt x="505" y="102"/>
                    <a:pt x="503" y="103"/>
                  </a:cubicBezTo>
                  <a:cubicBezTo>
                    <a:pt x="502" y="105"/>
                    <a:pt x="500" y="107"/>
                    <a:pt x="499" y="108"/>
                  </a:cubicBezTo>
                  <a:cubicBezTo>
                    <a:pt x="498" y="109"/>
                    <a:pt x="495" y="110"/>
                    <a:pt x="494" y="109"/>
                  </a:cubicBezTo>
                  <a:cubicBezTo>
                    <a:pt x="492" y="109"/>
                    <a:pt x="490" y="110"/>
                    <a:pt x="488" y="111"/>
                  </a:cubicBezTo>
                  <a:cubicBezTo>
                    <a:pt x="487" y="112"/>
                    <a:pt x="485" y="113"/>
                    <a:pt x="484" y="114"/>
                  </a:cubicBezTo>
                  <a:cubicBezTo>
                    <a:pt x="483" y="115"/>
                    <a:pt x="482" y="117"/>
                    <a:pt x="481" y="118"/>
                  </a:cubicBezTo>
                  <a:cubicBezTo>
                    <a:pt x="481" y="119"/>
                    <a:pt x="480" y="121"/>
                    <a:pt x="480" y="122"/>
                  </a:cubicBezTo>
                  <a:cubicBezTo>
                    <a:pt x="479" y="123"/>
                    <a:pt x="478" y="125"/>
                    <a:pt x="477" y="126"/>
                  </a:cubicBezTo>
                  <a:cubicBezTo>
                    <a:pt x="477" y="127"/>
                    <a:pt x="476" y="128"/>
                    <a:pt x="476" y="128"/>
                  </a:cubicBezTo>
                  <a:cubicBezTo>
                    <a:pt x="476" y="128"/>
                    <a:pt x="475" y="128"/>
                    <a:pt x="474" y="129"/>
                  </a:cubicBezTo>
                  <a:cubicBezTo>
                    <a:pt x="473" y="129"/>
                    <a:pt x="471" y="130"/>
                    <a:pt x="470" y="131"/>
                  </a:cubicBezTo>
                  <a:cubicBezTo>
                    <a:pt x="468" y="132"/>
                    <a:pt x="467" y="133"/>
                    <a:pt x="466" y="134"/>
                  </a:cubicBezTo>
                  <a:cubicBezTo>
                    <a:pt x="465" y="135"/>
                    <a:pt x="463" y="136"/>
                    <a:pt x="462" y="137"/>
                  </a:cubicBezTo>
                  <a:cubicBezTo>
                    <a:pt x="460" y="137"/>
                    <a:pt x="459" y="137"/>
                    <a:pt x="458" y="137"/>
                  </a:cubicBezTo>
                  <a:cubicBezTo>
                    <a:pt x="457" y="136"/>
                    <a:pt x="455" y="136"/>
                    <a:pt x="454" y="136"/>
                  </a:cubicBezTo>
                  <a:cubicBezTo>
                    <a:pt x="452" y="136"/>
                    <a:pt x="450" y="136"/>
                    <a:pt x="448" y="136"/>
                  </a:cubicBezTo>
                  <a:cubicBezTo>
                    <a:pt x="446" y="136"/>
                    <a:pt x="444" y="136"/>
                    <a:pt x="444" y="136"/>
                  </a:cubicBezTo>
                  <a:cubicBezTo>
                    <a:pt x="444" y="136"/>
                    <a:pt x="443" y="136"/>
                    <a:pt x="442" y="136"/>
                  </a:cubicBezTo>
                  <a:cubicBezTo>
                    <a:pt x="440" y="135"/>
                    <a:pt x="438" y="134"/>
                    <a:pt x="437" y="132"/>
                  </a:cubicBezTo>
                  <a:cubicBezTo>
                    <a:pt x="436" y="131"/>
                    <a:pt x="435" y="128"/>
                    <a:pt x="435" y="127"/>
                  </a:cubicBezTo>
                  <a:cubicBezTo>
                    <a:pt x="435" y="125"/>
                    <a:pt x="435" y="122"/>
                    <a:pt x="434" y="120"/>
                  </a:cubicBezTo>
                  <a:cubicBezTo>
                    <a:pt x="434" y="118"/>
                    <a:pt x="433" y="116"/>
                    <a:pt x="432" y="114"/>
                  </a:cubicBezTo>
                  <a:cubicBezTo>
                    <a:pt x="431" y="113"/>
                    <a:pt x="429" y="111"/>
                    <a:pt x="429" y="109"/>
                  </a:cubicBezTo>
                  <a:cubicBezTo>
                    <a:pt x="428" y="108"/>
                    <a:pt x="427" y="107"/>
                    <a:pt x="426" y="108"/>
                  </a:cubicBezTo>
                  <a:cubicBezTo>
                    <a:pt x="425" y="108"/>
                    <a:pt x="423" y="108"/>
                    <a:pt x="421" y="108"/>
                  </a:cubicBezTo>
                  <a:cubicBezTo>
                    <a:pt x="419" y="108"/>
                    <a:pt x="416" y="106"/>
                    <a:pt x="414" y="104"/>
                  </a:cubicBezTo>
                  <a:cubicBezTo>
                    <a:pt x="413" y="102"/>
                    <a:pt x="412" y="99"/>
                    <a:pt x="413" y="97"/>
                  </a:cubicBezTo>
                  <a:cubicBezTo>
                    <a:pt x="413" y="96"/>
                    <a:pt x="415" y="93"/>
                    <a:pt x="416" y="91"/>
                  </a:cubicBezTo>
                  <a:cubicBezTo>
                    <a:pt x="417" y="89"/>
                    <a:pt x="419" y="85"/>
                    <a:pt x="421" y="83"/>
                  </a:cubicBezTo>
                  <a:cubicBezTo>
                    <a:pt x="423" y="81"/>
                    <a:pt x="424" y="77"/>
                    <a:pt x="425" y="75"/>
                  </a:cubicBezTo>
                  <a:cubicBezTo>
                    <a:pt x="425" y="73"/>
                    <a:pt x="426" y="70"/>
                    <a:pt x="427" y="68"/>
                  </a:cubicBezTo>
                  <a:cubicBezTo>
                    <a:pt x="428" y="66"/>
                    <a:pt x="430" y="63"/>
                    <a:pt x="432" y="61"/>
                  </a:cubicBezTo>
                  <a:cubicBezTo>
                    <a:pt x="433" y="59"/>
                    <a:pt x="436" y="55"/>
                    <a:pt x="439" y="53"/>
                  </a:cubicBezTo>
                  <a:cubicBezTo>
                    <a:pt x="441" y="51"/>
                    <a:pt x="445" y="50"/>
                    <a:pt x="448" y="49"/>
                  </a:cubicBezTo>
                  <a:cubicBezTo>
                    <a:pt x="451" y="49"/>
                    <a:pt x="454" y="48"/>
                    <a:pt x="455" y="47"/>
                  </a:cubicBezTo>
                  <a:cubicBezTo>
                    <a:pt x="456" y="46"/>
                    <a:pt x="456" y="44"/>
                    <a:pt x="456" y="43"/>
                  </a:cubicBezTo>
                  <a:cubicBezTo>
                    <a:pt x="456" y="42"/>
                    <a:pt x="455" y="39"/>
                    <a:pt x="455" y="36"/>
                  </a:cubicBezTo>
                  <a:cubicBezTo>
                    <a:pt x="455" y="33"/>
                    <a:pt x="453" y="29"/>
                    <a:pt x="452" y="27"/>
                  </a:cubicBezTo>
                  <a:cubicBezTo>
                    <a:pt x="451" y="25"/>
                    <a:pt x="448" y="23"/>
                    <a:pt x="446" y="23"/>
                  </a:cubicBezTo>
                  <a:cubicBezTo>
                    <a:pt x="445" y="22"/>
                    <a:pt x="441" y="22"/>
                    <a:pt x="439" y="23"/>
                  </a:cubicBezTo>
                  <a:cubicBezTo>
                    <a:pt x="437" y="24"/>
                    <a:pt x="433" y="24"/>
                    <a:pt x="431" y="24"/>
                  </a:cubicBezTo>
                  <a:cubicBezTo>
                    <a:pt x="430" y="24"/>
                    <a:pt x="427" y="23"/>
                    <a:pt x="426" y="23"/>
                  </a:cubicBezTo>
                  <a:cubicBezTo>
                    <a:pt x="425" y="22"/>
                    <a:pt x="425" y="20"/>
                    <a:pt x="425" y="17"/>
                  </a:cubicBezTo>
                  <a:cubicBezTo>
                    <a:pt x="425" y="14"/>
                    <a:pt x="425" y="11"/>
                    <a:pt x="425" y="8"/>
                  </a:cubicBezTo>
                  <a:cubicBezTo>
                    <a:pt x="425" y="6"/>
                    <a:pt x="424" y="3"/>
                    <a:pt x="424" y="2"/>
                  </a:cubicBezTo>
                  <a:cubicBezTo>
                    <a:pt x="423" y="1"/>
                    <a:pt x="423" y="0"/>
                    <a:pt x="423" y="0"/>
                  </a:cubicBezTo>
                  <a:cubicBezTo>
                    <a:pt x="423" y="0"/>
                    <a:pt x="421" y="1"/>
                    <a:pt x="420" y="1"/>
                  </a:cubicBezTo>
                  <a:cubicBezTo>
                    <a:pt x="419" y="2"/>
                    <a:pt x="416" y="3"/>
                    <a:pt x="415" y="3"/>
                  </a:cubicBezTo>
                  <a:cubicBezTo>
                    <a:pt x="413" y="4"/>
                    <a:pt x="411" y="5"/>
                    <a:pt x="410" y="6"/>
                  </a:cubicBezTo>
                  <a:cubicBezTo>
                    <a:pt x="409" y="6"/>
                    <a:pt x="408" y="7"/>
                    <a:pt x="406" y="7"/>
                  </a:cubicBezTo>
                  <a:cubicBezTo>
                    <a:pt x="405" y="8"/>
                    <a:pt x="403" y="8"/>
                    <a:pt x="402" y="9"/>
                  </a:cubicBezTo>
                  <a:cubicBezTo>
                    <a:pt x="401" y="10"/>
                    <a:pt x="399" y="11"/>
                    <a:pt x="399" y="11"/>
                  </a:cubicBezTo>
                  <a:cubicBezTo>
                    <a:pt x="398" y="12"/>
                    <a:pt x="397" y="13"/>
                    <a:pt x="396" y="14"/>
                  </a:cubicBezTo>
                  <a:cubicBezTo>
                    <a:pt x="395" y="14"/>
                    <a:pt x="393" y="16"/>
                    <a:pt x="391" y="17"/>
                  </a:cubicBezTo>
                  <a:cubicBezTo>
                    <a:pt x="390" y="18"/>
                    <a:pt x="388" y="19"/>
                    <a:pt x="387" y="21"/>
                  </a:cubicBezTo>
                  <a:cubicBezTo>
                    <a:pt x="386" y="22"/>
                    <a:pt x="384" y="23"/>
                    <a:pt x="382" y="23"/>
                  </a:cubicBezTo>
                  <a:cubicBezTo>
                    <a:pt x="381" y="24"/>
                    <a:pt x="379" y="24"/>
                    <a:pt x="378" y="24"/>
                  </a:cubicBezTo>
                  <a:cubicBezTo>
                    <a:pt x="377" y="24"/>
                    <a:pt x="375" y="24"/>
                    <a:pt x="374" y="25"/>
                  </a:cubicBezTo>
                  <a:cubicBezTo>
                    <a:pt x="372" y="26"/>
                    <a:pt x="370" y="27"/>
                    <a:pt x="368" y="27"/>
                  </a:cubicBezTo>
                  <a:cubicBezTo>
                    <a:pt x="366" y="28"/>
                    <a:pt x="363" y="28"/>
                    <a:pt x="362" y="28"/>
                  </a:cubicBezTo>
                  <a:cubicBezTo>
                    <a:pt x="361" y="28"/>
                    <a:pt x="358" y="28"/>
                    <a:pt x="356" y="28"/>
                  </a:cubicBezTo>
                  <a:cubicBezTo>
                    <a:pt x="355" y="28"/>
                    <a:pt x="352" y="28"/>
                    <a:pt x="351" y="27"/>
                  </a:cubicBezTo>
                  <a:cubicBezTo>
                    <a:pt x="349" y="27"/>
                    <a:pt x="347" y="27"/>
                    <a:pt x="346" y="27"/>
                  </a:cubicBezTo>
                  <a:cubicBezTo>
                    <a:pt x="344" y="27"/>
                    <a:pt x="342" y="27"/>
                    <a:pt x="340" y="28"/>
                  </a:cubicBezTo>
                  <a:cubicBezTo>
                    <a:pt x="339" y="28"/>
                    <a:pt x="336" y="29"/>
                    <a:pt x="335" y="29"/>
                  </a:cubicBezTo>
                  <a:cubicBezTo>
                    <a:pt x="333" y="30"/>
                    <a:pt x="331" y="31"/>
                    <a:pt x="330" y="32"/>
                  </a:cubicBezTo>
                  <a:cubicBezTo>
                    <a:pt x="329" y="32"/>
                    <a:pt x="327" y="34"/>
                    <a:pt x="326" y="35"/>
                  </a:cubicBezTo>
                  <a:cubicBezTo>
                    <a:pt x="325" y="36"/>
                    <a:pt x="323" y="37"/>
                    <a:pt x="321" y="38"/>
                  </a:cubicBezTo>
                  <a:cubicBezTo>
                    <a:pt x="320" y="38"/>
                    <a:pt x="316" y="39"/>
                    <a:pt x="314" y="40"/>
                  </a:cubicBezTo>
                  <a:cubicBezTo>
                    <a:pt x="312" y="40"/>
                    <a:pt x="309" y="40"/>
                    <a:pt x="307" y="40"/>
                  </a:cubicBezTo>
                  <a:cubicBezTo>
                    <a:pt x="306" y="40"/>
                    <a:pt x="303" y="39"/>
                    <a:pt x="301" y="39"/>
                  </a:cubicBezTo>
                  <a:cubicBezTo>
                    <a:pt x="300" y="39"/>
                    <a:pt x="296" y="39"/>
                    <a:pt x="294" y="40"/>
                  </a:cubicBezTo>
                  <a:cubicBezTo>
                    <a:pt x="292" y="41"/>
                    <a:pt x="289" y="43"/>
                    <a:pt x="288" y="44"/>
                  </a:cubicBezTo>
                  <a:cubicBezTo>
                    <a:pt x="287" y="45"/>
                    <a:pt x="286" y="48"/>
                    <a:pt x="285" y="49"/>
                  </a:cubicBezTo>
                  <a:cubicBezTo>
                    <a:pt x="285" y="50"/>
                    <a:pt x="283" y="53"/>
                    <a:pt x="283" y="54"/>
                  </a:cubicBezTo>
                  <a:cubicBezTo>
                    <a:pt x="282" y="55"/>
                    <a:pt x="281" y="57"/>
                    <a:pt x="280" y="59"/>
                  </a:cubicBezTo>
                  <a:cubicBezTo>
                    <a:pt x="279" y="60"/>
                    <a:pt x="278" y="62"/>
                    <a:pt x="277" y="63"/>
                  </a:cubicBezTo>
                  <a:cubicBezTo>
                    <a:pt x="276" y="64"/>
                    <a:pt x="275" y="65"/>
                    <a:pt x="274" y="66"/>
                  </a:cubicBezTo>
                  <a:cubicBezTo>
                    <a:pt x="274" y="66"/>
                    <a:pt x="273" y="67"/>
                    <a:pt x="272" y="67"/>
                  </a:cubicBezTo>
                  <a:cubicBezTo>
                    <a:pt x="271" y="68"/>
                    <a:pt x="269" y="68"/>
                    <a:pt x="268" y="68"/>
                  </a:cubicBezTo>
                  <a:cubicBezTo>
                    <a:pt x="267" y="68"/>
                    <a:pt x="266" y="69"/>
                    <a:pt x="265" y="70"/>
                  </a:cubicBezTo>
                  <a:cubicBezTo>
                    <a:pt x="264" y="70"/>
                    <a:pt x="261" y="72"/>
                    <a:pt x="260" y="73"/>
                  </a:cubicBezTo>
                  <a:cubicBezTo>
                    <a:pt x="258" y="74"/>
                    <a:pt x="256" y="76"/>
                    <a:pt x="255" y="78"/>
                  </a:cubicBezTo>
                  <a:cubicBezTo>
                    <a:pt x="254" y="79"/>
                    <a:pt x="253" y="81"/>
                    <a:pt x="253" y="81"/>
                  </a:cubicBezTo>
                  <a:cubicBezTo>
                    <a:pt x="253" y="81"/>
                    <a:pt x="253" y="82"/>
                    <a:pt x="253" y="83"/>
                  </a:cubicBezTo>
                  <a:cubicBezTo>
                    <a:pt x="253" y="84"/>
                    <a:pt x="252" y="86"/>
                    <a:pt x="252" y="87"/>
                  </a:cubicBezTo>
                  <a:cubicBezTo>
                    <a:pt x="252" y="88"/>
                    <a:pt x="251" y="91"/>
                    <a:pt x="250" y="92"/>
                  </a:cubicBezTo>
                  <a:cubicBezTo>
                    <a:pt x="250" y="93"/>
                    <a:pt x="248" y="95"/>
                    <a:pt x="247" y="96"/>
                  </a:cubicBezTo>
                  <a:cubicBezTo>
                    <a:pt x="246" y="98"/>
                    <a:pt x="244" y="100"/>
                    <a:pt x="242" y="102"/>
                  </a:cubicBezTo>
                  <a:cubicBezTo>
                    <a:pt x="241" y="103"/>
                    <a:pt x="238" y="105"/>
                    <a:pt x="236" y="107"/>
                  </a:cubicBezTo>
                  <a:cubicBezTo>
                    <a:pt x="234" y="108"/>
                    <a:pt x="231" y="110"/>
                    <a:pt x="230" y="112"/>
                  </a:cubicBezTo>
                  <a:cubicBezTo>
                    <a:pt x="228" y="113"/>
                    <a:pt x="226" y="115"/>
                    <a:pt x="225" y="117"/>
                  </a:cubicBezTo>
                  <a:cubicBezTo>
                    <a:pt x="224" y="118"/>
                    <a:pt x="222" y="120"/>
                    <a:pt x="221" y="121"/>
                  </a:cubicBezTo>
                  <a:cubicBezTo>
                    <a:pt x="220" y="122"/>
                    <a:pt x="218" y="124"/>
                    <a:pt x="217" y="126"/>
                  </a:cubicBezTo>
                  <a:cubicBezTo>
                    <a:pt x="216" y="127"/>
                    <a:pt x="215" y="130"/>
                    <a:pt x="214" y="131"/>
                  </a:cubicBezTo>
                  <a:cubicBezTo>
                    <a:pt x="213" y="132"/>
                    <a:pt x="212" y="133"/>
                    <a:pt x="212" y="134"/>
                  </a:cubicBezTo>
                  <a:cubicBezTo>
                    <a:pt x="211" y="135"/>
                    <a:pt x="211" y="137"/>
                    <a:pt x="211" y="138"/>
                  </a:cubicBezTo>
                  <a:cubicBezTo>
                    <a:pt x="211" y="139"/>
                    <a:pt x="212" y="141"/>
                    <a:pt x="212" y="143"/>
                  </a:cubicBezTo>
                  <a:cubicBezTo>
                    <a:pt x="212" y="144"/>
                    <a:pt x="213" y="146"/>
                    <a:pt x="213" y="147"/>
                  </a:cubicBezTo>
                  <a:cubicBezTo>
                    <a:pt x="213" y="148"/>
                    <a:pt x="212" y="150"/>
                    <a:pt x="211" y="151"/>
                  </a:cubicBezTo>
                  <a:cubicBezTo>
                    <a:pt x="211" y="152"/>
                    <a:pt x="209" y="154"/>
                    <a:pt x="209" y="155"/>
                  </a:cubicBezTo>
                  <a:cubicBezTo>
                    <a:pt x="208" y="156"/>
                    <a:pt x="207" y="159"/>
                    <a:pt x="207" y="160"/>
                  </a:cubicBezTo>
                  <a:cubicBezTo>
                    <a:pt x="206" y="161"/>
                    <a:pt x="206" y="164"/>
                    <a:pt x="205" y="165"/>
                  </a:cubicBezTo>
                  <a:cubicBezTo>
                    <a:pt x="205" y="167"/>
                    <a:pt x="205" y="170"/>
                    <a:pt x="206" y="172"/>
                  </a:cubicBezTo>
                  <a:cubicBezTo>
                    <a:pt x="207" y="173"/>
                    <a:pt x="209" y="176"/>
                    <a:pt x="209" y="177"/>
                  </a:cubicBezTo>
                  <a:cubicBezTo>
                    <a:pt x="210" y="179"/>
                    <a:pt x="211" y="181"/>
                    <a:pt x="212" y="182"/>
                  </a:cubicBezTo>
                  <a:cubicBezTo>
                    <a:pt x="213" y="183"/>
                    <a:pt x="215" y="186"/>
                    <a:pt x="216" y="187"/>
                  </a:cubicBezTo>
                  <a:cubicBezTo>
                    <a:pt x="217" y="188"/>
                    <a:pt x="218" y="190"/>
                    <a:pt x="219" y="191"/>
                  </a:cubicBezTo>
                  <a:cubicBezTo>
                    <a:pt x="220" y="192"/>
                    <a:pt x="223" y="193"/>
                    <a:pt x="224" y="193"/>
                  </a:cubicBezTo>
                  <a:cubicBezTo>
                    <a:pt x="226" y="194"/>
                    <a:pt x="229" y="194"/>
                    <a:pt x="231" y="194"/>
                  </a:cubicBezTo>
                  <a:cubicBezTo>
                    <a:pt x="234" y="194"/>
                    <a:pt x="237" y="193"/>
                    <a:pt x="240" y="193"/>
                  </a:cubicBezTo>
                  <a:cubicBezTo>
                    <a:pt x="242" y="193"/>
                    <a:pt x="246" y="192"/>
                    <a:pt x="247" y="191"/>
                  </a:cubicBezTo>
                  <a:cubicBezTo>
                    <a:pt x="249" y="190"/>
                    <a:pt x="252" y="189"/>
                    <a:pt x="253" y="188"/>
                  </a:cubicBezTo>
                  <a:cubicBezTo>
                    <a:pt x="254" y="188"/>
                    <a:pt x="257" y="187"/>
                    <a:pt x="258" y="186"/>
                  </a:cubicBezTo>
                  <a:cubicBezTo>
                    <a:pt x="259" y="185"/>
                    <a:pt x="261" y="185"/>
                    <a:pt x="262" y="185"/>
                  </a:cubicBezTo>
                  <a:cubicBezTo>
                    <a:pt x="263" y="184"/>
                    <a:pt x="264" y="184"/>
                    <a:pt x="265" y="184"/>
                  </a:cubicBezTo>
                  <a:cubicBezTo>
                    <a:pt x="266" y="184"/>
                    <a:pt x="267" y="184"/>
                    <a:pt x="267" y="184"/>
                  </a:cubicBezTo>
                  <a:cubicBezTo>
                    <a:pt x="267" y="184"/>
                    <a:pt x="265" y="186"/>
                    <a:pt x="264" y="187"/>
                  </a:cubicBezTo>
                  <a:cubicBezTo>
                    <a:pt x="263" y="188"/>
                    <a:pt x="260" y="190"/>
                    <a:pt x="259" y="191"/>
                  </a:cubicBezTo>
                  <a:cubicBezTo>
                    <a:pt x="258" y="192"/>
                    <a:pt x="256" y="193"/>
                    <a:pt x="255" y="193"/>
                  </a:cubicBezTo>
                  <a:cubicBezTo>
                    <a:pt x="253" y="194"/>
                    <a:pt x="251" y="194"/>
                    <a:pt x="249" y="194"/>
                  </a:cubicBezTo>
                  <a:cubicBezTo>
                    <a:pt x="248" y="194"/>
                    <a:pt x="245" y="195"/>
                    <a:pt x="244" y="196"/>
                  </a:cubicBezTo>
                  <a:cubicBezTo>
                    <a:pt x="242" y="197"/>
                    <a:pt x="239" y="198"/>
                    <a:pt x="238" y="198"/>
                  </a:cubicBezTo>
                  <a:cubicBezTo>
                    <a:pt x="236" y="199"/>
                    <a:pt x="233" y="199"/>
                    <a:pt x="232" y="199"/>
                  </a:cubicBezTo>
                  <a:cubicBezTo>
                    <a:pt x="231" y="199"/>
                    <a:pt x="228" y="200"/>
                    <a:pt x="227" y="201"/>
                  </a:cubicBezTo>
                  <a:cubicBezTo>
                    <a:pt x="226" y="202"/>
                    <a:pt x="225" y="204"/>
                    <a:pt x="225" y="205"/>
                  </a:cubicBezTo>
                  <a:cubicBezTo>
                    <a:pt x="225" y="206"/>
                    <a:pt x="225" y="209"/>
                    <a:pt x="225" y="211"/>
                  </a:cubicBezTo>
                  <a:cubicBezTo>
                    <a:pt x="225" y="212"/>
                    <a:pt x="225" y="215"/>
                    <a:pt x="226" y="218"/>
                  </a:cubicBezTo>
                  <a:cubicBezTo>
                    <a:pt x="226" y="219"/>
                    <a:pt x="226" y="220"/>
                    <a:pt x="227" y="222"/>
                  </a:cubicBezTo>
                  <a:cubicBezTo>
                    <a:pt x="227" y="223"/>
                    <a:pt x="228" y="225"/>
                    <a:pt x="228" y="226"/>
                  </a:cubicBezTo>
                  <a:cubicBezTo>
                    <a:pt x="229" y="228"/>
                    <a:pt x="230" y="231"/>
                    <a:pt x="231" y="233"/>
                  </a:cubicBezTo>
                  <a:cubicBezTo>
                    <a:pt x="232" y="235"/>
                    <a:pt x="233" y="238"/>
                    <a:pt x="233" y="240"/>
                  </a:cubicBezTo>
                  <a:cubicBezTo>
                    <a:pt x="233" y="242"/>
                    <a:pt x="233" y="245"/>
                    <a:pt x="234" y="247"/>
                  </a:cubicBezTo>
                  <a:cubicBezTo>
                    <a:pt x="234" y="248"/>
                    <a:pt x="234" y="251"/>
                    <a:pt x="234" y="252"/>
                  </a:cubicBezTo>
                  <a:cubicBezTo>
                    <a:pt x="235" y="254"/>
                    <a:pt x="235" y="256"/>
                    <a:pt x="236" y="257"/>
                  </a:cubicBezTo>
                  <a:cubicBezTo>
                    <a:pt x="237" y="258"/>
                    <a:pt x="238" y="260"/>
                    <a:pt x="239" y="261"/>
                  </a:cubicBezTo>
                  <a:cubicBezTo>
                    <a:pt x="240" y="262"/>
                    <a:pt x="241" y="263"/>
                    <a:pt x="240" y="264"/>
                  </a:cubicBezTo>
                  <a:cubicBezTo>
                    <a:pt x="240" y="265"/>
                    <a:pt x="239" y="265"/>
                    <a:pt x="239" y="265"/>
                  </a:cubicBezTo>
                  <a:cubicBezTo>
                    <a:pt x="238" y="265"/>
                    <a:pt x="237" y="265"/>
                    <a:pt x="236" y="264"/>
                  </a:cubicBezTo>
                  <a:cubicBezTo>
                    <a:pt x="236" y="264"/>
                    <a:pt x="236" y="265"/>
                    <a:pt x="236" y="266"/>
                  </a:cubicBezTo>
                  <a:cubicBezTo>
                    <a:pt x="236" y="267"/>
                    <a:pt x="237" y="268"/>
                    <a:pt x="237" y="269"/>
                  </a:cubicBezTo>
                  <a:cubicBezTo>
                    <a:pt x="237" y="270"/>
                    <a:pt x="238" y="273"/>
                    <a:pt x="238" y="275"/>
                  </a:cubicBezTo>
                  <a:cubicBezTo>
                    <a:pt x="238" y="277"/>
                    <a:pt x="239" y="280"/>
                    <a:pt x="239" y="282"/>
                  </a:cubicBezTo>
                  <a:cubicBezTo>
                    <a:pt x="239" y="285"/>
                    <a:pt x="240" y="288"/>
                    <a:pt x="240" y="289"/>
                  </a:cubicBezTo>
                  <a:cubicBezTo>
                    <a:pt x="240" y="291"/>
                    <a:pt x="241" y="294"/>
                    <a:pt x="241" y="295"/>
                  </a:cubicBezTo>
                  <a:cubicBezTo>
                    <a:pt x="241" y="296"/>
                    <a:pt x="241" y="299"/>
                    <a:pt x="241" y="302"/>
                  </a:cubicBezTo>
                  <a:cubicBezTo>
                    <a:pt x="241" y="304"/>
                    <a:pt x="240" y="307"/>
                    <a:pt x="240" y="308"/>
                  </a:cubicBezTo>
                  <a:cubicBezTo>
                    <a:pt x="240" y="309"/>
                    <a:pt x="239" y="311"/>
                    <a:pt x="240" y="313"/>
                  </a:cubicBezTo>
                  <a:cubicBezTo>
                    <a:pt x="240" y="314"/>
                    <a:pt x="240" y="317"/>
                    <a:pt x="241" y="318"/>
                  </a:cubicBezTo>
                  <a:cubicBezTo>
                    <a:pt x="242" y="319"/>
                    <a:pt x="242" y="321"/>
                    <a:pt x="242" y="322"/>
                  </a:cubicBezTo>
                  <a:cubicBezTo>
                    <a:pt x="242" y="323"/>
                    <a:pt x="242" y="325"/>
                    <a:pt x="242" y="326"/>
                  </a:cubicBezTo>
                  <a:cubicBezTo>
                    <a:pt x="243" y="327"/>
                    <a:pt x="243" y="329"/>
                    <a:pt x="244" y="330"/>
                  </a:cubicBezTo>
                  <a:cubicBezTo>
                    <a:pt x="244" y="331"/>
                    <a:pt x="246" y="333"/>
                    <a:pt x="247" y="334"/>
                  </a:cubicBezTo>
                  <a:cubicBezTo>
                    <a:pt x="248" y="336"/>
                    <a:pt x="249" y="338"/>
                    <a:pt x="248" y="339"/>
                  </a:cubicBezTo>
                  <a:cubicBezTo>
                    <a:pt x="248" y="340"/>
                    <a:pt x="248" y="342"/>
                    <a:pt x="249" y="343"/>
                  </a:cubicBezTo>
                  <a:cubicBezTo>
                    <a:pt x="249" y="344"/>
                    <a:pt x="250" y="345"/>
                    <a:pt x="251" y="345"/>
                  </a:cubicBezTo>
                  <a:cubicBezTo>
                    <a:pt x="252" y="346"/>
                    <a:pt x="253" y="348"/>
                    <a:pt x="253" y="349"/>
                  </a:cubicBezTo>
                  <a:cubicBezTo>
                    <a:pt x="253" y="350"/>
                    <a:pt x="253" y="353"/>
                    <a:pt x="253" y="356"/>
                  </a:cubicBezTo>
                  <a:cubicBezTo>
                    <a:pt x="253" y="358"/>
                    <a:pt x="253" y="362"/>
                    <a:pt x="254" y="365"/>
                  </a:cubicBezTo>
                  <a:cubicBezTo>
                    <a:pt x="255" y="367"/>
                    <a:pt x="256" y="371"/>
                    <a:pt x="256" y="372"/>
                  </a:cubicBezTo>
                  <a:cubicBezTo>
                    <a:pt x="256" y="374"/>
                    <a:pt x="257" y="376"/>
                    <a:pt x="256" y="378"/>
                  </a:cubicBezTo>
                  <a:cubicBezTo>
                    <a:pt x="256" y="379"/>
                    <a:pt x="256" y="382"/>
                    <a:pt x="257" y="384"/>
                  </a:cubicBezTo>
                  <a:cubicBezTo>
                    <a:pt x="257" y="385"/>
                    <a:pt x="258" y="388"/>
                    <a:pt x="259" y="390"/>
                  </a:cubicBezTo>
                  <a:cubicBezTo>
                    <a:pt x="259" y="392"/>
                    <a:pt x="260" y="396"/>
                    <a:pt x="261" y="398"/>
                  </a:cubicBezTo>
                  <a:cubicBezTo>
                    <a:pt x="261" y="400"/>
                    <a:pt x="263" y="405"/>
                    <a:pt x="264" y="408"/>
                  </a:cubicBezTo>
                  <a:cubicBezTo>
                    <a:pt x="265" y="411"/>
                    <a:pt x="268" y="415"/>
                    <a:pt x="270" y="416"/>
                  </a:cubicBezTo>
                  <a:cubicBezTo>
                    <a:pt x="272" y="418"/>
                    <a:pt x="274" y="420"/>
                    <a:pt x="276" y="420"/>
                  </a:cubicBezTo>
                  <a:cubicBezTo>
                    <a:pt x="277" y="421"/>
                    <a:pt x="279" y="422"/>
                    <a:pt x="280" y="422"/>
                  </a:cubicBezTo>
                  <a:cubicBezTo>
                    <a:pt x="281" y="423"/>
                    <a:pt x="282" y="423"/>
                    <a:pt x="282" y="423"/>
                  </a:cubicBezTo>
                  <a:cubicBezTo>
                    <a:pt x="282" y="423"/>
                    <a:pt x="281" y="424"/>
                    <a:pt x="280" y="425"/>
                  </a:cubicBezTo>
                  <a:cubicBezTo>
                    <a:pt x="278" y="426"/>
                    <a:pt x="277" y="428"/>
                    <a:pt x="276" y="429"/>
                  </a:cubicBezTo>
                  <a:cubicBezTo>
                    <a:pt x="276" y="430"/>
                    <a:pt x="275" y="431"/>
                    <a:pt x="276" y="432"/>
                  </a:cubicBezTo>
                  <a:cubicBezTo>
                    <a:pt x="276" y="433"/>
                    <a:pt x="276" y="435"/>
                    <a:pt x="276" y="436"/>
                  </a:cubicBezTo>
                  <a:cubicBezTo>
                    <a:pt x="277" y="437"/>
                    <a:pt x="277" y="440"/>
                    <a:pt x="277" y="442"/>
                  </a:cubicBezTo>
                  <a:cubicBezTo>
                    <a:pt x="277" y="445"/>
                    <a:pt x="277" y="448"/>
                    <a:pt x="277" y="450"/>
                  </a:cubicBezTo>
                  <a:cubicBezTo>
                    <a:pt x="278" y="452"/>
                    <a:pt x="278" y="454"/>
                    <a:pt x="278" y="456"/>
                  </a:cubicBezTo>
                  <a:cubicBezTo>
                    <a:pt x="278" y="458"/>
                    <a:pt x="278" y="461"/>
                    <a:pt x="279" y="463"/>
                  </a:cubicBezTo>
                  <a:cubicBezTo>
                    <a:pt x="279" y="465"/>
                    <a:pt x="279" y="469"/>
                    <a:pt x="280" y="471"/>
                  </a:cubicBezTo>
                  <a:cubicBezTo>
                    <a:pt x="280" y="473"/>
                    <a:pt x="280" y="475"/>
                    <a:pt x="280" y="476"/>
                  </a:cubicBezTo>
                  <a:cubicBezTo>
                    <a:pt x="280" y="476"/>
                    <a:pt x="280" y="478"/>
                    <a:pt x="280" y="480"/>
                  </a:cubicBezTo>
                  <a:cubicBezTo>
                    <a:pt x="281" y="482"/>
                    <a:pt x="281" y="484"/>
                    <a:pt x="281" y="485"/>
                  </a:cubicBezTo>
                  <a:cubicBezTo>
                    <a:pt x="281" y="487"/>
                    <a:pt x="281" y="489"/>
                    <a:pt x="280" y="490"/>
                  </a:cubicBezTo>
                  <a:cubicBezTo>
                    <a:pt x="280" y="491"/>
                    <a:pt x="280" y="493"/>
                    <a:pt x="280" y="494"/>
                  </a:cubicBezTo>
                  <a:cubicBezTo>
                    <a:pt x="279" y="495"/>
                    <a:pt x="279" y="497"/>
                    <a:pt x="279" y="498"/>
                  </a:cubicBezTo>
                  <a:cubicBezTo>
                    <a:pt x="279" y="500"/>
                    <a:pt x="279" y="502"/>
                    <a:pt x="278" y="504"/>
                  </a:cubicBezTo>
                  <a:cubicBezTo>
                    <a:pt x="278" y="506"/>
                    <a:pt x="277" y="510"/>
                    <a:pt x="276" y="513"/>
                  </a:cubicBezTo>
                  <a:cubicBezTo>
                    <a:pt x="275" y="516"/>
                    <a:pt x="274" y="520"/>
                    <a:pt x="273" y="523"/>
                  </a:cubicBezTo>
                  <a:cubicBezTo>
                    <a:pt x="273" y="525"/>
                    <a:pt x="273" y="529"/>
                    <a:pt x="273" y="531"/>
                  </a:cubicBezTo>
                  <a:cubicBezTo>
                    <a:pt x="273" y="534"/>
                    <a:pt x="273" y="538"/>
                    <a:pt x="272" y="541"/>
                  </a:cubicBezTo>
                  <a:cubicBezTo>
                    <a:pt x="271" y="544"/>
                    <a:pt x="269" y="549"/>
                    <a:pt x="268" y="552"/>
                  </a:cubicBezTo>
                  <a:cubicBezTo>
                    <a:pt x="267" y="556"/>
                    <a:pt x="266" y="561"/>
                    <a:pt x="265" y="565"/>
                  </a:cubicBezTo>
                  <a:cubicBezTo>
                    <a:pt x="265" y="568"/>
                    <a:pt x="264" y="573"/>
                    <a:pt x="263" y="575"/>
                  </a:cubicBezTo>
                  <a:cubicBezTo>
                    <a:pt x="263" y="577"/>
                    <a:pt x="262" y="582"/>
                    <a:pt x="261" y="585"/>
                  </a:cubicBezTo>
                  <a:cubicBezTo>
                    <a:pt x="260" y="588"/>
                    <a:pt x="259" y="592"/>
                    <a:pt x="258" y="594"/>
                  </a:cubicBezTo>
                  <a:cubicBezTo>
                    <a:pt x="258" y="595"/>
                    <a:pt x="257" y="598"/>
                    <a:pt x="256" y="600"/>
                  </a:cubicBezTo>
                  <a:cubicBezTo>
                    <a:pt x="256" y="602"/>
                    <a:pt x="255" y="605"/>
                    <a:pt x="255" y="607"/>
                  </a:cubicBezTo>
                  <a:cubicBezTo>
                    <a:pt x="254" y="608"/>
                    <a:pt x="254" y="611"/>
                    <a:pt x="254" y="613"/>
                  </a:cubicBezTo>
                  <a:cubicBezTo>
                    <a:pt x="253" y="614"/>
                    <a:pt x="253" y="617"/>
                    <a:pt x="252" y="619"/>
                  </a:cubicBezTo>
                  <a:cubicBezTo>
                    <a:pt x="252" y="621"/>
                    <a:pt x="251" y="623"/>
                    <a:pt x="251" y="624"/>
                  </a:cubicBezTo>
                  <a:cubicBezTo>
                    <a:pt x="250" y="625"/>
                    <a:pt x="250" y="626"/>
                    <a:pt x="250" y="627"/>
                  </a:cubicBezTo>
                  <a:cubicBezTo>
                    <a:pt x="249" y="628"/>
                    <a:pt x="250" y="629"/>
                    <a:pt x="250" y="630"/>
                  </a:cubicBezTo>
                  <a:cubicBezTo>
                    <a:pt x="251" y="630"/>
                    <a:pt x="252" y="630"/>
                    <a:pt x="253" y="629"/>
                  </a:cubicBezTo>
                  <a:cubicBezTo>
                    <a:pt x="253" y="628"/>
                    <a:pt x="254" y="626"/>
                    <a:pt x="255" y="625"/>
                  </a:cubicBezTo>
                  <a:cubicBezTo>
                    <a:pt x="256" y="624"/>
                    <a:pt x="256" y="621"/>
                    <a:pt x="256" y="620"/>
                  </a:cubicBezTo>
                  <a:cubicBezTo>
                    <a:pt x="256" y="619"/>
                    <a:pt x="256" y="617"/>
                    <a:pt x="257" y="615"/>
                  </a:cubicBezTo>
                  <a:cubicBezTo>
                    <a:pt x="257" y="614"/>
                    <a:pt x="258" y="611"/>
                    <a:pt x="259" y="609"/>
                  </a:cubicBezTo>
                  <a:cubicBezTo>
                    <a:pt x="260" y="606"/>
                    <a:pt x="262" y="603"/>
                    <a:pt x="263" y="600"/>
                  </a:cubicBezTo>
                  <a:cubicBezTo>
                    <a:pt x="263" y="598"/>
                    <a:pt x="264" y="595"/>
                    <a:pt x="264" y="593"/>
                  </a:cubicBezTo>
                  <a:cubicBezTo>
                    <a:pt x="265" y="591"/>
                    <a:pt x="265" y="587"/>
                    <a:pt x="265" y="585"/>
                  </a:cubicBezTo>
                  <a:cubicBezTo>
                    <a:pt x="266" y="583"/>
                    <a:pt x="266" y="580"/>
                    <a:pt x="267" y="579"/>
                  </a:cubicBezTo>
                  <a:cubicBezTo>
                    <a:pt x="267" y="577"/>
                    <a:pt x="268" y="574"/>
                    <a:pt x="268" y="573"/>
                  </a:cubicBezTo>
                  <a:cubicBezTo>
                    <a:pt x="269" y="571"/>
                    <a:pt x="270" y="568"/>
                    <a:pt x="271" y="567"/>
                  </a:cubicBezTo>
                  <a:cubicBezTo>
                    <a:pt x="271" y="566"/>
                    <a:pt x="273" y="565"/>
                    <a:pt x="274" y="565"/>
                  </a:cubicBezTo>
                  <a:cubicBezTo>
                    <a:pt x="276" y="565"/>
                    <a:pt x="277" y="565"/>
                    <a:pt x="277" y="565"/>
                  </a:cubicBezTo>
                  <a:cubicBezTo>
                    <a:pt x="277" y="564"/>
                    <a:pt x="278" y="563"/>
                    <a:pt x="278" y="562"/>
                  </a:cubicBezTo>
                  <a:cubicBezTo>
                    <a:pt x="279" y="561"/>
                    <a:pt x="280" y="559"/>
                    <a:pt x="280" y="558"/>
                  </a:cubicBezTo>
                  <a:cubicBezTo>
                    <a:pt x="280" y="558"/>
                    <a:pt x="281" y="556"/>
                    <a:pt x="280" y="555"/>
                  </a:cubicBezTo>
                  <a:cubicBezTo>
                    <a:pt x="280" y="554"/>
                    <a:pt x="281" y="554"/>
                    <a:pt x="282" y="554"/>
                  </a:cubicBezTo>
                  <a:cubicBezTo>
                    <a:pt x="283" y="555"/>
                    <a:pt x="284" y="556"/>
                    <a:pt x="284" y="557"/>
                  </a:cubicBezTo>
                  <a:cubicBezTo>
                    <a:pt x="284" y="558"/>
                    <a:pt x="285" y="559"/>
                    <a:pt x="284" y="560"/>
                  </a:cubicBezTo>
                  <a:cubicBezTo>
                    <a:pt x="284" y="561"/>
                    <a:pt x="283" y="562"/>
                    <a:pt x="282" y="563"/>
                  </a:cubicBezTo>
                  <a:cubicBezTo>
                    <a:pt x="281" y="564"/>
                    <a:pt x="279" y="565"/>
                    <a:pt x="278" y="566"/>
                  </a:cubicBezTo>
                  <a:cubicBezTo>
                    <a:pt x="277" y="567"/>
                    <a:pt x="276" y="569"/>
                    <a:pt x="275" y="570"/>
                  </a:cubicBezTo>
                  <a:cubicBezTo>
                    <a:pt x="274" y="571"/>
                    <a:pt x="272" y="573"/>
                    <a:pt x="271" y="575"/>
                  </a:cubicBezTo>
                  <a:cubicBezTo>
                    <a:pt x="271" y="576"/>
                    <a:pt x="270" y="578"/>
                    <a:pt x="270" y="579"/>
                  </a:cubicBezTo>
                  <a:cubicBezTo>
                    <a:pt x="271" y="581"/>
                    <a:pt x="271" y="583"/>
                    <a:pt x="271" y="584"/>
                  </a:cubicBezTo>
                  <a:cubicBezTo>
                    <a:pt x="272" y="586"/>
                    <a:pt x="272" y="588"/>
                    <a:pt x="273" y="589"/>
                  </a:cubicBezTo>
                  <a:cubicBezTo>
                    <a:pt x="274" y="590"/>
                    <a:pt x="274" y="592"/>
                    <a:pt x="275" y="593"/>
                  </a:cubicBezTo>
                  <a:cubicBezTo>
                    <a:pt x="276" y="594"/>
                    <a:pt x="277" y="595"/>
                    <a:pt x="279" y="595"/>
                  </a:cubicBezTo>
                  <a:cubicBezTo>
                    <a:pt x="281" y="596"/>
                    <a:pt x="283" y="595"/>
                    <a:pt x="285" y="595"/>
                  </a:cubicBezTo>
                  <a:cubicBezTo>
                    <a:pt x="286" y="595"/>
                    <a:pt x="289" y="594"/>
                    <a:pt x="290" y="594"/>
                  </a:cubicBezTo>
                  <a:cubicBezTo>
                    <a:pt x="292" y="594"/>
                    <a:pt x="294" y="593"/>
                    <a:pt x="296" y="592"/>
                  </a:cubicBezTo>
                  <a:cubicBezTo>
                    <a:pt x="297" y="591"/>
                    <a:pt x="299" y="590"/>
                    <a:pt x="300" y="590"/>
                  </a:cubicBezTo>
                  <a:cubicBezTo>
                    <a:pt x="301" y="590"/>
                    <a:pt x="302" y="590"/>
                    <a:pt x="303" y="590"/>
                  </a:cubicBezTo>
                  <a:cubicBezTo>
                    <a:pt x="303" y="591"/>
                    <a:pt x="303" y="591"/>
                    <a:pt x="303" y="592"/>
                  </a:cubicBezTo>
                  <a:cubicBezTo>
                    <a:pt x="302" y="593"/>
                    <a:pt x="300" y="594"/>
                    <a:pt x="298" y="595"/>
                  </a:cubicBezTo>
                  <a:cubicBezTo>
                    <a:pt x="296" y="597"/>
                    <a:pt x="293" y="598"/>
                    <a:pt x="292" y="599"/>
                  </a:cubicBezTo>
                  <a:cubicBezTo>
                    <a:pt x="291" y="600"/>
                    <a:pt x="290" y="601"/>
                    <a:pt x="289" y="600"/>
                  </a:cubicBezTo>
                  <a:cubicBezTo>
                    <a:pt x="288" y="600"/>
                    <a:pt x="286" y="600"/>
                    <a:pt x="284" y="600"/>
                  </a:cubicBezTo>
                  <a:cubicBezTo>
                    <a:pt x="283" y="600"/>
                    <a:pt x="281" y="601"/>
                    <a:pt x="280" y="601"/>
                  </a:cubicBezTo>
                  <a:cubicBezTo>
                    <a:pt x="279" y="602"/>
                    <a:pt x="277" y="603"/>
                    <a:pt x="277" y="604"/>
                  </a:cubicBezTo>
                  <a:cubicBezTo>
                    <a:pt x="276" y="605"/>
                    <a:pt x="275" y="606"/>
                    <a:pt x="275" y="607"/>
                  </a:cubicBezTo>
                  <a:cubicBezTo>
                    <a:pt x="275" y="608"/>
                    <a:pt x="276" y="610"/>
                    <a:pt x="277" y="611"/>
                  </a:cubicBezTo>
                  <a:cubicBezTo>
                    <a:pt x="278" y="612"/>
                    <a:pt x="280" y="613"/>
                    <a:pt x="281" y="613"/>
                  </a:cubicBezTo>
                  <a:cubicBezTo>
                    <a:pt x="282" y="614"/>
                    <a:pt x="282" y="615"/>
                    <a:pt x="282" y="616"/>
                  </a:cubicBezTo>
                  <a:cubicBezTo>
                    <a:pt x="282" y="616"/>
                    <a:pt x="281" y="618"/>
                    <a:pt x="281" y="619"/>
                  </a:cubicBezTo>
                  <a:cubicBezTo>
                    <a:pt x="280" y="620"/>
                    <a:pt x="280" y="621"/>
                    <a:pt x="279" y="622"/>
                  </a:cubicBezTo>
                  <a:cubicBezTo>
                    <a:pt x="278" y="623"/>
                    <a:pt x="277" y="624"/>
                    <a:pt x="277" y="624"/>
                  </a:cubicBezTo>
                  <a:cubicBezTo>
                    <a:pt x="276" y="624"/>
                    <a:pt x="275" y="624"/>
                    <a:pt x="274" y="623"/>
                  </a:cubicBezTo>
                  <a:cubicBezTo>
                    <a:pt x="273" y="622"/>
                    <a:pt x="272" y="622"/>
                    <a:pt x="271" y="622"/>
                  </a:cubicBezTo>
                  <a:cubicBezTo>
                    <a:pt x="270" y="622"/>
                    <a:pt x="269" y="622"/>
                    <a:pt x="268" y="623"/>
                  </a:cubicBezTo>
                  <a:cubicBezTo>
                    <a:pt x="268" y="623"/>
                    <a:pt x="267" y="625"/>
                    <a:pt x="267" y="626"/>
                  </a:cubicBezTo>
                  <a:cubicBezTo>
                    <a:pt x="267" y="627"/>
                    <a:pt x="267" y="629"/>
                    <a:pt x="267" y="630"/>
                  </a:cubicBezTo>
                  <a:cubicBezTo>
                    <a:pt x="267" y="631"/>
                    <a:pt x="267" y="632"/>
                    <a:pt x="266" y="632"/>
                  </a:cubicBezTo>
                  <a:cubicBezTo>
                    <a:pt x="265" y="631"/>
                    <a:pt x="263" y="631"/>
                    <a:pt x="262" y="632"/>
                  </a:cubicBezTo>
                  <a:cubicBezTo>
                    <a:pt x="260" y="633"/>
                    <a:pt x="259" y="634"/>
                    <a:pt x="258" y="635"/>
                  </a:cubicBezTo>
                  <a:cubicBezTo>
                    <a:pt x="257" y="637"/>
                    <a:pt x="256" y="639"/>
                    <a:pt x="255" y="640"/>
                  </a:cubicBezTo>
                  <a:cubicBezTo>
                    <a:pt x="254" y="641"/>
                    <a:pt x="253" y="643"/>
                    <a:pt x="253" y="643"/>
                  </a:cubicBezTo>
                  <a:cubicBezTo>
                    <a:pt x="252" y="643"/>
                    <a:pt x="251" y="643"/>
                    <a:pt x="251" y="642"/>
                  </a:cubicBezTo>
                  <a:cubicBezTo>
                    <a:pt x="251" y="641"/>
                    <a:pt x="251" y="640"/>
                    <a:pt x="251" y="639"/>
                  </a:cubicBezTo>
                  <a:cubicBezTo>
                    <a:pt x="251" y="638"/>
                    <a:pt x="251" y="637"/>
                    <a:pt x="250" y="637"/>
                  </a:cubicBezTo>
                  <a:cubicBezTo>
                    <a:pt x="249" y="637"/>
                    <a:pt x="247" y="638"/>
                    <a:pt x="246" y="639"/>
                  </a:cubicBezTo>
                  <a:cubicBezTo>
                    <a:pt x="245" y="641"/>
                    <a:pt x="244" y="644"/>
                    <a:pt x="244" y="646"/>
                  </a:cubicBezTo>
                  <a:cubicBezTo>
                    <a:pt x="243" y="649"/>
                    <a:pt x="242" y="653"/>
                    <a:pt x="241" y="655"/>
                  </a:cubicBezTo>
                  <a:cubicBezTo>
                    <a:pt x="241" y="657"/>
                    <a:pt x="240" y="661"/>
                    <a:pt x="239" y="663"/>
                  </a:cubicBezTo>
                  <a:cubicBezTo>
                    <a:pt x="239" y="665"/>
                    <a:pt x="238" y="669"/>
                    <a:pt x="237" y="672"/>
                  </a:cubicBezTo>
                  <a:cubicBezTo>
                    <a:pt x="237" y="675"/>
                    <a:pt x="236" y="679"/>
                    <a:pt x="236" y="681"/>
                  </a:cubicBezTo>
                  <a:cubicBezTo>
                    <a:pt x="235" y="683"/>
                    <a:pt x="235" y="687"/>
                    <a:pt x="235" y="690"/>
                  </a:cubicBezTo>
                  <a:cubicBezTo>
                    <a:pt x="235" y="693"/>
                    <a:pt x="235" y="698"/>
                    <a:pt x="235" y="701"/>
                  </a:cubicBezTo>
                  <a:cubicBezTo>
                    <a:pt x="234" y="704"/>
                    <a:pt x="233" y="709"/>
                    <a:pt x="233" y="711"/>
                  </a:cubicBezTo>
                  <a:cubicBezTo>
                    <a:pt x="232" y="713"/>
                    <a:pt x="231" y="716"/>
                    <a:pt x="230" y="718"/>
                  </a:cubicBezTo>
                  <a:cubicBezTo>
                    <a:pt x="230" y="719"/>
                    <a:pt x="229" y="723"/>
                    <a:pt x="229" y="726"/>
                  </a:cubicBezTo>
                  <a:cubicBezTo>
                    <a:pt x="229" y="729"/>
                    <a:pt x="229" y="733"/>
                    <a:pt x="228" y="735"/>
                  </a:cubicBezTo>
                  <a:cubicBezTo>
                    <a:pt x="228" y="737"/>
                    <a:pt x="227" y="740"/>
                    <a:pt x="226" y="743"/>
                  </a:cubicBezTo>
                  <a:cubicBezTo>
                    <a:pt x="225" y="746"/>
                    <a:pt x="224" y="750"/>
                    <a:pt x="223" y="753"/>
                  </a:cubicBezTo>
                  <a:cubicBezTo>
                    <a:pt x="222" y="755"/>
                    <a:pt x="221" y="761"/>
                    <a:pt x="220" y="764"/>
                  </a:cubicBezTo>
                  <a:cubicBezTo>
                    <a:pt x="219" y="767"/>
                    <a:pt x="217" y="774"/>
                    <a:pt x="216" y="778"/>
                  </a:cubicBezTo>
                  <a:cubicBezTo>
                    <a:pt x="214" y="782"/>
                    <a:pt x="211" y="790"/>
                    <a:pt x="210" y="795"/>
                  </a:cubicBezTo>
                  <a:cubicBezTo>
                    <a:pt x="208" y="800"/>
                    <a:pt x="206" y="806"/>
                    <a:pt x="204" y="809"/>
                  </a:cubicBezTo>
                  <a:cubicBezTo>
                    <a:pt x="203" y="811"/>
                    <a:pt x="202" y="814"/>
                    <a:pt x="201" y="816"/>
                  </a:cubicBezTo>
                  <a:cubicBezTo>
                    <a:pt x="201" y="818"/>
                    <a:pt x="200" y="820"/>
                    <a:pt x="200" y="821"/>
                  </a:cubicBezTo>
                  <a:cubicBezTo>
                    <a:pt x="199" y="823"/>
                    <a:pt x="199" y="825"/>
                    <a:pt x="198" y="827"/>
                  </a:cubicBezTo>
                  <a:cubicBezTo>
                    <a:pt x="198" y="828"/>
                    <a:pt x="198" y="831"/>
                    <a:pt x="199" y="833"/>
                  </a:cubicBezTo>
                  <a:cubicBezTo>
                    <a:pt x="199" y="834"/>
                    <a:pt x="201" y="837"/>
                    <a:pt x="202" y="838"/>
                  </a:cubicBezTo>
                  <a:cubicBezTo>
                    <a:pt x="203" y="839"/>
                    <a:pt x="206" y="840"/>
                    <a:pt x="208" y="841"/>
                  </a:cubicBezTo>
                  <a:cubicBezTo>
                    <a:pt x="210" y="842"/>
                    <a:pt x="214" y="843"/>
                    <a:pt x="216" y="843"/>
                  </a:cubicBezTo>
                  <a:cubicBezTo>
                    <a:pt x="219" y="843"/>
                    <a:pt x="222" y="843"/>
                    <a:pt x="224" y="843"/>
                  </a:cubicBezTo>
                  <a:cubicBezTo>
                    <a:pt x="226" y="844"/>
                    <a:pt x="228" y="844"/>
                    <a:pt x="230" y="845"/>
                  </a:cubicBezTo>
                  <a:cubicBezTo>
                    <a:pt x="231" y="846"/>
                    <a:pt x="233" y="847"/>
                    <a:pt x="234" y="849"/>
                  </a:cubicBezTo>
                  <a:cubicBezTo>
                    <a:pt x="235" y="850"/>
                    <a:pt x="236" y="852"/>
                    <a:pt x="236" y="853"/>
                  </a:cubicBezTo>
                  <a:cubicBezTo>
                    <a:pt x="237" y="854"/>
                    <a:pt x="237" y="855"/>
                    <a:pt x="237" y="855"/>
                  </a:cubicBezTo>
                  <a:cubicBezTo>
                    <a:pt x="237" y="855"/>
                    <a:pt x="235" y="855"/>
                    <a:pt x="233" y="856"/>
                  </a:cubicBezTo>
                  <a:cubicBezTo>
                    <a:pt x="232" y="857"/>
                    <a:pt x="229" y="857"/>
                    <a:pt x="227" y="857"/>
                  </a:cubicBezTo>
                  <a:cubicBezTo>
                    <a:pt x="225" y="857"/>
                    <a:pt x="223" y="857"/>
                    <a:pt x="222" y="856"/>
                  </a:cubicBezTo>
                  <a:cubicBezTo>
                    <a:pt x="221" y="855"/>
                    <a:pt x="220" y="855"/>
                    <a:pt x="219" y="854"/>
                  </a:cubicBezTo>
                  <a:cubicBezTo>
                    <a:pt x="219" y="853"/>
                    <a:pt x="217" y="853"/>
                    <a:pt x="217" y="852"/>
                  </a:cubicBezTo>
                  <a:cubicBezTo>
                    <a:pt x="216" y="852"/>
                    <a:pt x="215" y="852"/>
                    <a:pt x="214" y="852"/>
                  </a:cubicBezTo>
                  <a:cubicBezTo>
                    <a:pt x="213" y="852"/>
                    <a:pt x="212" y="853"/>
                    <a:pt x="211" y="854"/>
                  </a:cubicBezTo>
                  <a:cubicBezTo>
                    <a:pt x="211" y="856"/>
                    <a:pt x="210" y="858"/>
                    <a:pt x="209" y="860"/>
                  </a:cubicBezTo>
                  <a:cubicBezTo>
                    <a:pt x="209" y="861"/>
                    <a:pt x="208" y="864"/>
                    <a:pt x="207" y="866"/>
                  </a:cubicBezTo>
                  <a:cubicBezTo>
                    <a:pt x="207" y="867"/>
                    <a:pt x="206" y="871"/>
                    <a:pt x="206" y="873"/>
                  </a:cubicBezTo>
                  <a:cubicBezTo>
                    <a:pt x="205" y="876"/>
                    <a:pt x="204" y="880"/>
                    <a:pt x="203" y="882"/>
                  </a:cubicBezTo>
                  <a:cubicBezTo>
                    <a:pt x="202" y="885"/>
                    <a:pt x="200" y="888"/>
                    <a:pt x="199" y="890"/>
                  </a:cubicBezTo>
                  <a:cubicBezTo>
                    <a:pt x="198" y="892"/>
                    <a:pt x="196" y="895"/>
                    <a:pt x="195" y="897"/>
                  </a:cubicBezTo>
                  <a:cubicBezTo>
                    <a:pt x="194" y="900"/>
                    <a:pt x="192" y="904"/>
                    <a:pt x="191" y="907"/>
                  </a:cubicBezTo>
                  <a:cubicBezTo>
                    <a:pt x="190" y="909"/>
                    <a:pt x="189" y="913"/>
                    <a:pt x="188" y="916"/>
                  </a:cubicBezTo>
                  <a:cubicBezTo>
                    <a:pt x="187" y="918"/>
                    <a:pt x="186" y="921"/>
                    <a:pt x="185" y="924"/>
                  </a:cubicBezTo>
                  <a:cubicBezTo>
                    <a:pt x="184" y="926"/>
                    <a:pt x="182" y="930"/>
                    <a:pt x="182" y="932"/>
                  </a:cubicBezTo>
                  <a:cubicBezTo>
                    <a:pt x="181" y="935"/>
                    <a:pt x="180" y="940"/>
                    <a:pt x="179" y="943"/>
                  </a:cubicBezTo>
                  <a:cubicBezTo>
                    <a:pt x="178" y="946"/>
                    <a:pt x="177" y="951"/>
                    <a:pt x="176" y="954"/>
                  </a:cubicBezTo>
                  <a:cubicBezTo>
                    <a:pt x="175" y="957"/>
                    <a:pt x="174" y="960"/>
                    <a:pt x="173" y="962"/>
                  </a:cubicBezTo>
                  <a:cubicBezTo>
                    <a:pt x="173" y="964"/>
                    <a:pt x="172" y="966"/>
                    <a:pt x="171" y="968"/>
                  </a:cubicBezTo>
                  <a:cubicBezTo>
                    <a:pt x="171" y="970"/>
                    <a:pt x="169" y="973"/>
                    <a:pt x="169" y="975"/>
                  </a:cubicBezTo>
                  <a:cubicBezTo>
                    <a:pt x="168" y="976"/>
                    <a:pt x="167" y="979"/>
                    <a:pt x="166" y="981"/>
                  </a:cubicBezTo>
                  <a:cubicBezTo>
                    <a:pt x="165" y="983"/>
                    <a:pt x="164" y="986"/>
                    <a:pt x="163" y="988"/>
                  </a:cubicBezTo>
                  <a:cubicBezTo>
                    <a:pt x="162" y="990"/>
                    <a:pt x="162" y="993"/>
                    <a:pt x="161" y="995"/>
                  </a:cubicBezTo>
                  <a:cubicBezTo>
                    <a:pt x="160" y="997"/>
                    <a:pt x="159" y="1000"/>
                    <a:pt x="158" y="1002"/>
                  </a:cubicBezTo>
                  <a:cubicBezTo>
                    <a:pt x="156" y="1004"/>
                    <a:pt x="154" y="1007"/>
                    <a:pt x="153" y="1009"/>
                  </a:cubicBezTo>
                  <a:cubicBezTo>
                    <a:pt x="152" y="1011"/>
                    <a:pt x="150" y="1014"/>
                    <a:pt x="148" y="1017"/>
                  </a:cubicBezTo>
                  <a:cubicBezTo>
                    <a:pt x="147" y="1019"/>
                    <a:pt x="145" y="1023"/>
                    <a:pt x="144" y="1025"/>
                  </a:cubicBezTo>
                  <a:cubicBezTo>
                    <a:pt x="143" y="1027"/>
                    <a:pt x="142" y="1031"/>
                    <a:pt x="141" y="1033"/>
                  </a:cubicBezTo>
                  <a:cubicBezTo>
                    <a:pt x="141" y="1036"/>
                    <a:pt x="140" y="1040"/>
                    <a:pt x="139" y="1042"/>
                  </a:cubicBezTo>
                  <a:cubicBezTo>
                    <a:pt x="139" y="1045"/>
                    <a:pt x="138" y="1048"/>
                    <a:pt x="136" y="1050"/>
                  </a:cubicBezTo>
                  <a:cubicBezTo>
                    <a:pt x="135" y="1051"/>
                    <a:pt x="134" y="1054"/>
                    <a:pt x="133" y="1056"/>
                  </a:cubicBezTo>
                  <a:cubicBezTo>
                    <a:pt x="133" y="1058"/>
                    <a:pt x="133" y="1061"/>
                    <a:pt x="133" y="1063"/>
                  </a:cubicBezTo>
                  <a:cubicBezTo>
                    <a:pt x="133" y="1065"/>
                    <a:pt x="133" y="1068"/>
                    <a:pt x="134" y="1070"/>
                  </a:cubicBezTo>
                  <a:cubicBezTo>
                    <a:pt x="134" y="1071"/>
                    <a:pt x="133" y="1074"/>
                    <a:pt x="133" y="1076"/>
                  </a:cubicBezTo>
                  <a:cubicBezTo>
                    <a:pt x="132" y="1077"/>
                    <a:pt x="131" y="1080"/>
                    <a:pt x="130" y="1082"/>
                  </a:cubicBezTo>
                  <a:cubicBezTo>
                    <a:pt x="129" y="1083"/>
                    <a:pt x="128" y="1085"/>
                    <a:pt x="128" y="1086"/>
                  </a:cubicBezTo>
                  <a:cubicBezTo>
                    <a:pt x="127" y="1087"/>
                    <a:pt x="127" y="1090"/>
                    <a:pt x="127" y="1091"/>
                  </a:cubicBezTo>
                  <a:cubicBezTo>
                    <a:pt x="127" y="1092"/>
                    <a:pt x="126" y="1094"/>
                    <a:pt x="125" y="1095"/>
                  </a:cubicBezTo>
                  <a:cubicBezTo>
                    <a:pt x="124" y="1096"/>
                    <a:pt x="123" y="1097"/>
                    <a:pt x="122" y="1098"/>
                  </a:cubicBezTo>
                  <a:cubicBezTo>
                    <a:pt x="121" y="1098"/>
                    <a:pt x="120" y="1099"/>
                    <a:pt x="119" y="1100"/>
                  </a:cubicBezTo>
                  <a:cubicBezTo>
                    <a:pt x="119" y="1101"/>
                    <a:pt x="118" y="1103"/>
                    <a:pt x="118" y="1104"/>
                  </a:cubicBezTo>
                  <a:cubicBezTo>
                    <a:pt x="117" y="1104"/>
                    <a:pt x="117" y="1106"/>
                    <a:pt x="117" y="1107"/>
                  </a:cubicBezTo>
                  <a:cubicBezTo>
                    <a:pt x="116" y="1108"/>
                    <a:pt x="115" y="1109"/>
                    <a:pt x="114" y="1108"/>
                  </a:cubicBezTo>
                  <a:cubicBezTo>
                    <a:pt x="113" y="1108"/>
                    <a:pt x="111" y="1108"/>
                    <a:pt x="110" y="1108"/>
                  </a:cubicBezTo>
                  <a:cubicBezTo>
                    <a:pt x="109" y="1108"/>
                    <a:pt x="108" y="1110"/>
                    <a:pt x="106" y="1112"/>
                  </a:cubicBezTo>
                  <a:cubicBezTo>
                    <a:pt x="105" y="1114"/>
                    <a:pt x="102" y="1117"/>
                    <a:pt x="100" y="1119"/>
                  </a:cubicBezTo>
                  <a:cubicBezTo>
                    <a:pt x="98" y="1121"/>
                    <a:pt x="96" y="1124"/>
                    <a:pt x="95" y="1125"/>
                  </a:cubicBezTo>
                  <a:cubicBezTo>
                    <a:pt x="94" y="1127"/>
                    <a:pt x="92" y="1129"/>
                    <a:pt x="91" y="1130"/>
                  </a:cubicBezTo>
                  <a:cubicBezTo>
                    <a:pt x="91" y="1131"/>
                    <a:pt x="90" y="1133"/>
                    <a:pt x="89" y="1135"/>
                  </a:cubicBezTo>
                  <a:cubicBezTo>
                    <a:pt x="89" y="1136"/>
                    <a:pt x="90" y="1138"/>
                    <a:pt x="91" y="1140"/>
                  </a:cubicBezTo>
                  <a:cubicBezTo>
                    <a:pt x="92" y="1141"/>
                    <a:pt x="94" y="1143"/>
                    <a:pt x="95" y="1145"/>
                  </a:cubicBezTo>
                  <a:cubicBezTo>
                    <a:pt x="96" y="1146"/>
                    <a:pt x="97" y="1148"/>
                    <a:pt x="98" y="1149"/>
                  </a:cubicBezTo>
                  <a:cubicBezTo>
                    <a:pt x="99" y="1150"/>
                    <a:pt x="99" y="1151"/>
                    <a:pt x="99" y="1152"/>
                  </a:cubicBezTo>
                  <a:cubicBezTo>
                    <a:pt x="99" y="1153"/>
                    <a:pt x="99" y="1154"/>
                    <a:pt x="98" y="1155"/>
                  </a:cubicBezTo>
                  <a:cubicBezTo>
                    <a:pt x="97" y="1156"/>
                    <a:pt x="95" y="1156"/>
                    <a:pt x="94" y="1156"/>
                  </a:cubicBezTo>
                  <a:cubicBezTo>
                    <a:pt x="93" y="1156"/>
                    <a:pt x="93" y="1155"/>
                    <a:pt x="92" y="1154"/>
                  </a:cubicBezTo>
                  <a:cubicBezTo>
                    <a:pt x="92" y="1154"/>
                    <a:pt x="92" y="1152"/>
                    <a:pt x="91" y="1151"/>
                  </a:cubicBezTo>
                  <a:cubicBezTo>
                    <a:pt x="91" y="1149"/>
                    <a:pt x="90" y="1148"/>
                    <a:pt x="89" y="1147"/>
                  </a:cubicBezTo>
                  <a:cubicBezTo>
                    <a:pt x="88" y="1146"/>
                    <a:pt x="86" y="1145"/>
                    <a:pt x="85" y="1145"/>
                  </a:cubicBezTo>
                  <a:cubicBezTo>
                    <a:pt x="84" y="1144"/>
                    <a:pt x="83" y="1144"/>
                    <a:pt x="82" y="1144"/>
                  </a:cubicBezTo>
                  <a:cubicBezTo>
                    <a:pt x="81" y="1144"/>
                    <a:pt x="79" y="1145"/>
                    <a:pt x="78" y="1146"/>
                  </a:cubicBezTo>
                  <a:cubicBezTo>
                    <a:pt x="77" y="1147"/>
                    <a:pt x="76" y="1149"/>
                    <a:pt x="75" y="1150"/>
                  </a:cubicBezTo>
                  <a:cubicBezTo>
                    <a:pt x="74" y="1151"/>
                    <a:pt x="71" y="1153"/>
                    <a:pt x="70" y="1154"/>
                  </a:cubicBezTo>
                  <a:cubicBezTo>
                    <a:pt x="69" y="1155"/>
                    <a:pt x="66" y="1157"/>
                    <a:pt x="63" y="1159"/>
                  </a:cubicBezTo>
                  <a:cubicBezTo>
                    <a:pt x="61" y="1160"/>
                    <a:pt x="58" y="1162"/>
                    <a:pt x="56" y="1163"/>
                  </a:cubicBezTo>
                  <a:cubicBezTo>
                    <a:pt x="55" y="1164"/>
                    <a:pt x="52" y="1165"/>
                    <a:pt x="51" y="1166"/>
                  </a:cubicBezTo>
                  <a:cubicBezTo>
                    <a:pt x="49" y="1166"/>
                    <a:pt x="47" y="1166"/>
                    <a:pt x="45" y="1166"/>
                  </a:cubicBezTo>
                  <a:cubicBezTo>
                    <a:pt x="43" y="1166"/>
                    <a:pt x="41" y="1166"/>
                    <a:pt x="40" y="1165"/>
                  </a:cubicBezTo>
                  <a:cubicBezTo>
                    <a:pt x="39" y="1165"/>
                    <a:pt x="37" y="1165"/>
                    <a:pt x="37" y="1165"/>
                  </a:cubicBezTo>
                  <a:cubicBezTo>
                    <a:pt x="36" y="1166"/>
                    <a:pt x="35" y="1166"/>
                    <a:pt x="35" y="1167"/>
                  </a:cubicBezTo>
                  <a:cubicBezTo>
                    <a:pt x="35" y="1168"/>
                    <a:pt x="35" y="1170"/>
                    <a:pt x="36" y="1170"/>
                  </a:cubicBezTo>
                  <a:cubicBezTo>
                    <a:pt x="36" y="1171"/>
                    <a:pt x="38" y="1172"/>
                    <a:pt x="40" y="1173"/>
                  </a:cubicBezTo>
                  <a:cubicBezTo>
                    <a:pt x="41" y="1174"/>
                    <a:pt x="43" y="1176"/>
                    <a:pt x="44" y="1178"/>
                  </a:cubicBezTo>
                  <a:cubicBezTo>
                    <a:pt x="45" y="1180"/>
                    <a:pt x="47" y="1182"/>
                    <a:pt x="47" y="1184"/>
                  </a:cubicBezTo>
                  <a:cubicBezTo>
                    <a:pt x="48" y="1186"/>
                    <a:pt x="49" y="1188"/>
                    <a:pt x="49" y="1190"/>
                  </a:cubicBezTo>
                  <a:cubicBezTo>
                    <a:pt x="50" y="1192"/>
                    <a:pt x="50" y="1195"/>
                    <a:pt x="50" y="1197"/>
                  </a:cubicBezTo>
                  <a:cubicBezTo>
                    <a:pt x="51" y="1199"/>
                    <a:pt x="51" y="1202"/>
                    <a:pt x="51" y="1204"/>
                  </a:cubicBezTo>
                  <a:cubicBezTo>
                    <a:pt x="52" y="1206"/>
                    <a:pt x="52" y="1209"/>
                    <a:pt x="52" y="1212"/>
                  </a:cubicBezTo>
                  <a:cubicBezTo>
                    <a:pt x="53" y="1214"/>
                    <a:pt x="52" y="1217"/>
                    <a:pt x="52" y="1218"/>
                  </a:cubicBezTo>
                  <a:cubicBezTo>
                    <a:pt x="52" y="1219"/>
                    <a:pt x="51" y="1221"/>
                    <a:pt x="52" y="1223"/>
                  </a:cubicBezTo>
                  <a:cubicBezTo>
                    <a:pt x="52" y="1224"/>
                    <a:pt x="52" y="1227"/>
                    <a:pt x="52" y="1228"/>
                  </a:cubicBezTo>
                  <a:cubicBezTo>
                    <a:pt x="51" y="1229"/>
                    <a:pt x="50" y="1232"/>
                    <a:pt x="49" y="1233"/>
                  </a:cubicBezTo>
                  <a:cubicBezTo>
                    <a:pt x="48" y="1235"/>
                    <a:pt x="47" y="1237"/>
                    <a:pt x="46" y="1238"/>
                  </a:cubicBezTo>
                  <a:cubicBezTo>
                    <a:pt x="46" y="1239"/>
                    <a:pt x="45" y="1241"/>
                    <a:pt x="44" y="1242"/>
                  </a:cubicBezTo>
                  <a:cubicBezTo>
                    <a:pt x="44" y="1244"/>
                    <a:pt x="43" y="1247"/>
                    <a:pt x="42" y="1249"/>
                  </a:cubicBezTo>
                  <a:cubicBezTo>
                    <a:pt x="41" y="1251"/>
                    <a:pt x="40" y="1254"/>
                    <a:pt x="40" y="1255"/>
                  </a:cubicBezTo>
                  <a:cubicBezTo>
                    <a:pt x="40" y="1256"/>
                    <a:pt x="39" y="1259"/>
                    <a:pt x="38" y="1260"/>
                  </a:cubicBezTo>
                  <a:cubicBezTo>
                    <a:pt x="37" y="1261"/>
                    <a:pt x="35" y="1263"/>
                    <a:pt x="35" y="1265"/>
                  </a:cubicBezTo>
                  <a:cubicBezTo>
                    <a:pt x="34" y="1266"/>
                    <a:pt x="33" y="1268"/>
                    <a:pt x="32" y="1270"/>
                  </a:cubicBezTo>
                  <a:cubicBezTo>
                    <a:pt x="31" y="1272"/>
                    <a:pt x="30" y="1275"/>
                    <a:pt x="30" y="1278"/>
                  </a:cubicBezTo>
                  <a:cubicBezTo>
                    <a:pt x="29" y="1281"/>
                    <a:pt x="28" y="1286"/>
                    <a:pt x="27" y="1289"/>
                  </a:cubicBezTo>
                  <a:cubicBezTo>
                    <a:pt x="27" y="1293"/>
                    <a:pt x="26" y="1298"/>
                    <a:pt x="26" y="1301"/>
                  </a:cubicBezTo>
                  <a:cubicBezTo>
                    <a:pt x="25" y="1304"/>
                    <a:pt x="25" y="1308"/>
                    <a:pt x="24" y="1309"/>
                  </a:cubicBezTo>
                  <a:cubicBezTo>
                    <a:pt x="24" y="1311"/>
                    <a:pt x="24" y="1315"/>
                    <a:pt x="24" y="1319"/>
                  </a:cubicBezTo>
                  <a:cubicBezTo>
                    <a:pt x="24" y="1324"/>
                    <a:pt x="25" y="1331"/>
                    <a:pt x="24" y="1335"/>
                  </a:cubicBezTo>
                  <a:cubicBezTo>
                    <a:pt x="24" y="1340"/>
                    <a:pt x="23" y="1346"/>
                    <a:pt x="23" y="1348"/>
                  </a:cubicBezTo>
                  <a:cubicBezTo>
                    <a:pt x="22" y="1351"/>
                    <a:pt x="20" y="1356"/>
                    <a:pt x="19" y="1360"/>
                  </a:cubicBezTo>
                  <a:cubicBezTo>
                    <a:pt x="17" y="1364"/>
                    <a:pt x="15" y="1370"/>
                    <a:pt x="14" y="1374"/>
                  </a:cubicBezTo>
                  <a:cubicBezTo>
                    <a:pt x="12" y="1378"/>
                    <a:pt x="11" y="1383"/>
                    <a:pt x="10" y="1386"/>
                  </a:cubicBezTo>
                  <a:cubicBezTo>
                    <a:pt x="9" y="1389"/>
                    <a:pt x="8" y="1393"/>
                    <a:pt x="8" y="1394"/>
                  </a:cubicBezTo>
                  <a:cubicBezTo>
                    <a:pt x="8" y="1396"/>
                    <a:pt x="6" y="1398"/>
                    <a:pt x="5" y="1400"/>
                  </a:cubicBezTo>
                  <a:cubicBezTo>
                    <a:pt x="4" y="1402"/>
                    <a:pt x="2" y="1405"/>
                    <a:pt x="1" y="1407"/>
                  </a:cubicBezTo>
                  <a:cubicBezTo>
                    <a:pt x="0" y="1409"/>
                    <a:pt x="0" y="1412"/>
                    <a:pt x="0" y="1414"/>
                  </a:cubicBezTo>
                  <a:cubicBezTo>
                    <a:pt x="0" y="1417"/>
                    <a:pt x="2" y="1420"/>
                    <a:pt x="3" y="1422"/>
                  </a:cubicBezTo>
                  <a:cubicBezTo>
                    <a:pt x="4" y="1425"/>
                    <a:pt x="5" y="1428"/>
                    <a:pt x="5" y="1429"/>
                  </a:cubicBezTo>
                  <a:cubicBezTo>
                    <a:pt x="5" y="1430"/>
                    <a:pt x="5" y="1433"/>
                    <a:pt x="5" y="1434"/>
                  </a:cubicBezTo>
                  <a:cubicBezTo>
                    <a:pt x="5" y="1436"/>
                    <a:pt x="4" y="1438"/>
                    <a:pt x="4" y="1439"/>
                  </a:cubicBezTo>
                  <a:cubicBezTo>
                    <a:pt x="3" y="1440"/>
                    <a:pt x="3" y="1442"/>
                    <a:pt x="3" y="1443"/>
                  </a:cubicBezTo>
                  <a:cubicBezTo>
                    <a:pt x="3" y="1444"/>
                    <a:pt x="3" y="1446"/>
                    <a:pt x="4" y="1447"/>
                  </a:cubicBezTo>
                  <a:cubicBezTo>
                    <a:pt x="4" y="1449"/>
                    <a:pt x="6" y="1450"/>
                    <a:pt x="7" y="1450"/>
                  </a:cubicBezTo>
                  <a:cubicBezTo>
                    <a:pt x="9" y="1450"/>
                    <a:pt x="11" y="1450"/>
                    <a:pt x="12" y="1450"/>
                  </a:cubicBezTo>
                  <a:cubicBezTo>
                    <a:pt x="14" y="1450"/>
                    <a:pt x="16" y="1451"/>
                    <a:pt x="18" y="1451"/>
                  </a:cubicBezTo>
                  <a:cubicBezTo>
                    <a:pt x="20" y="1451"/>
                    <a:pt x="22" y="1451"/>
                    <a:pt x="24" y="1450"/>
                  </a:cubicBezTo>
                  <a:cubicBezTo>
                    <a:pt x="25" y="1450"/>
                    <a:pt x="27" y="1449"/>
                    <a:pt x="28" y="1449"/>
                  </a:cubicBezTo>
                  <a:cubicBezTo>
                    <a:pt x="29" y="1448"/>
                    <a:pt x="30" y="1449"/>
                    <a:pt x="31" y="1450"/>
                  </a:cubicBezTo>
                  <a:cubicBezTo>
                    <a:pt x="32" y="1450"/>
                    <a:pt x="34" y="1452"/>
                    <a:pt x="36" y="1453"/>
                  </a:cubicBezTo>
                  <a:cubicBezTo>
                    <a:pt x="38" y="1455"/>
                    <a:pt x="41" y="1456"/>
                    <a:pt x="43" y="1456"/>
                  </a:cubicBezTo>
                  <a:cubicBezTo>
                    <a:pt x="45" y="1457"/>
                    <a:pt x="47" y="1457"/>
                    <a:pt x="49" y="1458"/>
                  </a:cubicBezTo>
                  <a:cubicBezTo>
                    <a:pt x="50" y="1459"/>
                    <a:pt x="52" y="1458"/>
                    <a:pt x="54" y="1457"/>
                  </a:cubicBezTo>
                  <a:cubicBezTo>
                    <a:pt x="55" y="1456"/>
                    <a:pt x="57" y="1455"/>
                    <a:pt x="58" y="1454"/>
                  </a:cubicBezTo>
                  <a:cubicBezTo>
                    <a:pt x="59" y="1453"/>
                    <a:pt x="62" y="1453"/>
                    <a:pt x="64" y="1453"/>
                  </a:cubicBezTo>
                  <a:cubicBezTo>
                    <a:pt x="67" y="1452"/>
                    <a:pt x="72" y="1452"/>
                    <a:pt x="75" y="1452"/>
                  </a:cubicBezTo>
                  <a:cubicBezTo>
                    <a:pt x="78" y="1452"/>
                    <a:pt x="82" y="1452"/>
                    <a:pt x="84" y="1452"/>
                  </a:cubicBezTo>
                  <a:cubicBezTo>
                    <a:pt x="86" y="1451"/>
                    <a:pt x="89" y="1451"/>
                    <a:pt x="91" y="1451"/>
                  </a:cubicBezTo>
                  <a:cubicBezTo>
                    <a:pt x="93" y="1452"/>
                    <a:pt x="96" y="1452"/>
                    <a:pt x="98" y="1451"/>
                  </a:cubicBezTo>
                  <a:cubicBezTo>
                    <a:pt x="100" y="1451"/>
                    <a:pt x="102" y="1451"/>
                    <a:pt x="104" y="1450"/>
                  </a:cubicBezTo>
                  <a:cubicBezTo>
                    <a:pt x="105" y="1450"/>
                    <a:pt x="107" y="1449"/>
                    <a:pt x="108" y="1448"/>
                  </a:cubicBezTo>
                  <a:cubicBezTo>
                    <a:pt x="110" y="1448"/>
                    <a:pt x="112" y="1447"/>
                    <a:pt x="113" y="1446"/>
                  </a:cubicBezTo>
                  <a:cubicBezTo>
                    <a:pt x="114" y="1445"/>
                    <a:pt x="117" y="1444"/>
                    <a:pt x="118" y="1444"/>
                  </a:cubicBezTo>
                  <a:cubicBezTo>
                    <a:pt x="120" y="1443"/>
                    <a:pt x="122" y="1441"/>
                    <a:pt x="123" y="1440"/>
                  </a:cubicBezTo>
                  <a:cubicBezTo>
                    <a:pt x="124" y="1439"/>
                    <a:pt x="125" y="1436"/>
                    <a:pt x="125" y="1433"/>
                  </a:cubicBezTo>
                  <a:cubicBezTo>
                    <a:pt x="125" y="1430"/>
                    <a:pt x="126" y="1425"/>
                    <a:pt x="126" y="1422"/>
                  </a:cubicBezTo>
                  <a:cubicBezTo>
                    <a:pt x="127" y="1418"/>
                    <a:pt x="128" y="1413"/>
                    <a:pt x="129" y="1411"/>
                  </a:cubicBezTo>
                  <a:cubicBezTo>
                    <a:pt x="130" y="1408"/>
                    <a:pt x="131" y="1404"/>
                    <a:pt x="131" y="1402"/>
                  </a:cubicBezTo>
                  <a:cubicBezTo>
                    <a:pt x="132" y="1399"/>
                    <a:pt x="132" y="1396"/>
                    <a:pt x="133" y="1395"/>
                  </a:cubicBezTo>
                  <a:cubicBezTo>
                    <a:pt x="133" y="1393"/>
                    <a:pt x="134" y="1390"/>
                    <a:pt x="135" y="1389"/>
                  </a:cubicBezTo>
                  <a:cubicBezTo>
                    <a:pt x="136" y="1388"/>
                    <a:pt x="139" y="1385"/>
                    <a:pt x="141" y="1383"/>
                  </a:cubicBezTo>
                  <a:cubicBezTo>
                    <a:pt x="143" y="1381"/>
                    <a:pt x="145" y="1379"/>
                    <a:pt x="146" y="1377"/>
                  </a:cubicBezTo>
                  <a:cubicBezTo>
                    <a:pt x="147" y="1376"/>
                    <a:pt x="149" y="1373"/>
                    <a:pt x="151" y="1371"/>
                  </a:cubicBezTo>
                  <a:cubicBezTo>
                    <a:pt x="152" y="1369"/>
                    <a:pt x="155" y="1366"/>
                    <a:pt x="156" y="1364"/>
                  </a:cubicBezTo>
                  <a:cubicBezTo>
                    <a:pt x="157" y="1361"/>
                    <a:pt x="159" y="1358"/>
                    <a:pt x="159" y="1356"/>
                  </a:cubicBezTo>
                  <a:cubicBezTo>
                    <a:pt x="160" y="1353"/>
                    <a:pt x="161" y="1350"/>
                    <a:pt x="162" y="1349"/>
                  </a:cubicBezTo>
                  <a:cubicBezTo>
                    <a:pt x="164" y="1347"/>
                    <a:pt x="165" y="1345"/>
                    <a:pt x="166" y="1343"/>
                  </a:cubicBezTo>
                  <a:cubicBezTo>
                    <a:pt x="167" y="1342"/>
                    <a:pt x="169" y="1340"/>
                    <a:pt x="170" y="1338"/>
                  </a:cubicBezTo>
                  <a:cubicBezTo>
                    <a:pt x="171" y="1336"/>
                    <a:pt x="173" y="1333"/>
                    <a:pt x="174" y="1330"/>
                  </a:cubicBezTo>
                  <a:cubicBezTo>
                    <a:pt x="176" y="1327"/>
                    <a:pt x="178" y="1323"/>
                    <a:pt x="179" y="1321"/>
                  </a:cubicBezTo>
                  <a:cubicBezTo>
                    <a:pt x="180" y="1318"/>
                    <a:pt x="182" y="1315"/>
                    <a:pt x="184" y="1312"/>
                  </a:cubicBezTo>
                  <a:cubicBezTo>
                    <a:pt x="186" y="1310"/>
                    <a:pt x="190" y="1308"/>
                    <a:pt x="192" y="1307"/>
                  </a:cubicBezTo>
                  <a:cubicBezTo>
                    <a:pt x="194" y="1307"/>
                    <a:pt x="197" y="1306"/>
                    <a:pt x="200" y="1306"/>
                  </a:cubicBezTo>
                  <a:cubicBezTo>
                    <a:pt x="202" y="1306"/>
                    <a:pt x="206" y="1306"/>
                    <a:pt x="207" y="1306"/>
                  </a:cubicBezTo>
                  <a:cubicBezTo>
                    <a:pt x="209" y="1306"/>
                    <a:pt x="212" y="1306"/>
                    <a:pt x="213" y="1306"/>
                  </a:cubicBezTo>
                  <a:cubicBezTo>
                    <a:pt x="215" y="1305"/>
                    <a:pt x="217" y="1304"/>
                    <a:pt x="219" y="1303"/>
                  </a:cubicBezTo>
                  <a:cubicBezTo>
                    <a:pt x="220" y="1301"/>
                    <a:pt x="222" y="1299"/>
                    <a:pt x="223" y="1298"/>
                  </a:cubicBezTo>
                  <a:cubicBezTo>
                    <a:pt x="224" y="1297"/>
                    <a:pt x="226" y="1295"/>
                    <a:pt x="227" y="1294"/>
                  </a:cubicBezTo>
                  <a:cubicBezTo>
                    <a:pt x="228" y="1293"/>
                    <a:pt x="231" y="1292"/>
                    <a:pt x="233" y="1291"/>
                  </a:cubicBezTo>
                  <a:cubicBezTo>
                    <a:pt x="235" y="1290"/>
                    <a:pt x="238" y="1289"/>
                    <a:pt x="239" y="1288"/>
                  </a:cubicBezTo>
                  <a:cubicBezTo>
                    <a:pt x="241" y="1288"/>
                    <a:pt x="242" y="1287"/>
                    <a:pt x="242" y="1287"/>
                  </a:cubicBezTo>
                  <a:cubicBezTo>
                    <a:pt x="242" y="1287"/>
                    <a:pt x="241" y="1289"/>
                    <a:pt x="239" y="1291"/>
                  </a:cubicBezTo>
                  <a:cubicBezTo>
                    <a:pt x="238" y="1293"/>
                    <a:pt x="236" y="1295"/>
                    <a:pt x="235" y="1296"/>
                  </a:cubicBezTo>
                  <a:cubicBezTo>
                    <a:pt x="234" y="1297"/>
                    <a:pt x="231" y="1300"/>
                    <a:pt x="230" y="1301"/>
                  </a:cubicBezTo>
                  <a:cubicBezTo>
                    <a:pt x="228" y="1302"/>
                    <a:pt x="225" y="1305"/>
                    <a:pt x="224" y="1306"/>
                  </a:cubicBezTo>
                  <a:cubicBezTo>
                    <a:pt x="222" y="1308"/>
                    <a:pt x="220" y="1310"/>
                    <a:pt x="218" y="1310"/>
                  </a:cubicBezTo>
                  <a:cubicBezTo>
                    <a:pt x="217" y="1311"/>
                    <a:pt x="215" y="1312"/>
                    <a:pt x="215" y="1312"/>
                  </a:cubicBezTo>
                  <a:cubicBezTo>
                    <a:pt x="214" y="1312"/>
                    <a:pt x="213" y="1312"/>
                    <a:pt x="213" y="1312"/>
                  </a:cubicBezTo>
                  <a:cubicBezTo>
                    <a:pt x="213" y="1312"/>
                    <a:pt x="212" y="1312"/>
                    <a:pt x="211" y="1312"/>
                  </a:cubicBezTo>
                  <a:cubicBezTo>
                    <a:pt x="209" y="1311"/>
                    <a:pt x="207" y="1311"/>
                    <a:pt x="206" y="1310"/>
                  </a:cubicBezTo>
                  <a:cubicBezTo>
                    <a:pt x="205" y="1309"/>
                    <a:pt x="204" y="1309"/>
                    <a:pt x="202" y="1309"/>
                  </a:cubicBezTo>
                  <a:cubicBezTo>
                    <a:pt x="201" y="1309"/>
                    <a:pt x="199" y="1309"/>
                    <a:pt x="197" y="1309"/>
                  </a:cubicBezTo>
                  <a:cubicBezTo>
                    <a:pt x="196" y="1310"/>
                    <a:pt x="193" y="1311"/>
                    <a:pt x="191" y="1312"/>
                  </a:cubicBezTo>
                  <a:cubicBezTo>
                    <a:pt x="189" y="1313"/>
                    <a:pt x="186" y="1315"/>
                    <a:pt x="185" y="1316"/>
                  </a:cubicBezTo>
                  <a:cubicBezTo>
                    <a:pt x="184" y="1317"/>
                    <a:pt x="182" y="1320"/>
                    <a:pt x="181" y="1322"/>
                  </a:cubicBezTo>
                  <a:cubicBezTo>
                    <a:pt x="180" y="1323"/>
                    <a:pt x="179" y="1327"/>
                    <a:pt x="178" y="1329"/>
                  </a:cubicBezTo>
                  <a:cubicBezTo>
                    <a:pt x="177" y="1331"/>
                    <a:pt x="176" y="1334"/>
                    <a:pt x="175" y="1336"/>
                  </a:cubicBezTo>
                  <a:cubicBezTo>
                    <a:pt x="174" y="1338"/>
                    <a:pt x="173" y="1340"/>
                    <a:pt x="172" y="1342"/>
                  </a:cubicBezTo>
                  <a:cubicBezTo>
                    <a:pt x="170" y="1344"/>
                    <a:pt x="168" y="1347"/>
                    <a:pt x="166" y="1349"/>
                  </a:cubicBezTo>
                  <a:cubicBezTo>
                    <a:pt x="165" y="1351"/>
                    <a:pt x="163" y="1354"/>
                    <a:pt x="162" y="1356"/>
                  </a:cubicBezTo>
                  <a:cubicBezTo>
                    <a:pt x="162" y="1358"/>
                    <a:pt x="161" y="1361"/>
                    <a:pt x="161" y="1362"/>
                  </a:cubicBezTo>
                  <a:cubicBezTo>
                    <a:pt x="161" y="1364"/>
                    <a:pt x="161" y="1366"/>
                    <a:pt x="162" y="1368"/>
                  </a:cubicBezTo>
                  <a:cubicBezTo>
                    <a:pt x="162" y="1370"/>
                    <a:pt x="163" y="1373"/>
                    <a:pt x="163" y="1375"/>
                  </a:cubicBezTo>
                  <a:cubicBezTo>
                    <a:pt x="163" y="1377"/>
                    <a:pt x="163" y="1380"/>
                    <a:pt x="164" y="1382"/>
                  </a:cubicBezTo>
                  <a:cubicBezTo>
                    <a:pt x="164" y="1384"/>
                    <a:pt x="165" y="1387"/>
                    <a:pt x="166" y="1388"/>
                  </a:cubicBezTo>
                  <a:cubicBezTo>
                    <a:pt x="167" y="1389"/>
                    <a:pt x="168" y="1390"/>
                    <a:pt x="170" y="1391"/>
                  </a:cubicBezTo>
                  <a:cubicBezTo>
                    <a:pt x="171" y="1391"/>
                    <a:pt x="173" y="1391"/>
                    <a:pt x="173" y="1390"/>
                  </a:cubicBezTo>
                  <a:cubicBezTo>
                    <a:pt x="174" y="1390"/>
                    <a:pt x="175" y="1390"/>
                    <a:pt x="175" y="1390"/>
                  </a:cubicBezTo>
                  <a:cubicBezTo>
                    <a:pt x="175" y="1390"/>
                    <a:pt x="174" y="1391"/>
                    <a:pt x="174" y="1393"/>
                  </a:cubicBezTo>
                  <a:cubicBezTo>
                    <a:pt x="173" y="1394"/>
                    <a:pt x="173" y="1397"/>
                    <a:pt x="173" y="1399"/>
                  </a:cubicBezTo>
                  <a:cubicBezTo>
                    <a:pt x="174" y="1400"/>
                    <a:pt x="174" y="1403"/>
                    <a:pt x="175" y="1404"/>
                  </a:cubicBezTo>
                  <a:cubicBezTo>
                    <a:pt x="176" y="1406"/>
                    <a:pt x="177" y="1408"/>
                    <a:pt x="178" y="1410"/>
                  </a:cubicBezTo>
                  <a:cubicBezTo>
                    <a:pt x="179" y="1412"/>
                    <a:pt x="180" y="1415"/>
                    <a:pt x="180" y="1417"/>
                  </a:cubicBezTo>
                  <a:cubicBezTo>
                    <a:pt x="181" y="1418"/>
                    <a:pt x="181" y="1421"/>
                    <a:pt x="180" y="1422"/>
                  </a:cubicBezTo>
                  <a:cubicBezTo>
                    <a:pt x="179" y="1423"/>
                    <a:pt x="177" y="1424"/>
                    <a:pt x="176" y="1423"/>
                  </a:cubicBezTo>
                  <a:cubicBezTo>
                    <a:pt x="175" y="1423"/>
                    <a:pt x="172" y="1424"/>
                    <a:pt x="170" y="1425"/>
                  </a:cubicBezTo>
                  <a:cubicBezTo>
                    <a:pt x="168" y="1426"/>
                    <a:pt x="166" y="1427"/>
                    <a:pt x="165" y="1428"/>
                  </a:cubicBezTo>
                  <a:cubicBezTo>
                    <a:pt x="164" y="1429"/>
                    <a:pt x="162" y="1430"/>
                    <a:pt x="161" y="1429"/>
                  </a:cubicBezTo>
                  <a:cubicBezTo>
                    <a:pt x="160" y="1429"/>
                    <a:pt x="158" y="1430"/>
                    <a:pt x="157" y="1430"/>
                  </a:cubicBezTo>
                  <a:cubicBezTo>
                    <a:pt x="156" y="1431"/>
                    <a:pt x="154" y="1432"/>
                    <a:pt x="152" y="1433"/>
                  </a:cubicBezTo>
                  <a:cubicBezTo>
                    <a:pt x="151" y="1434"/>
                    <a:pt x="149" y="1436"/>
                    <a:pt x="148" y="1438"/>
                  </a:cubicBezTo>
                  <a:cubicBezTo>
                    <a:pt x="147" y="1439"/>
                    <a:pt x="146" y="1441"/>
                    <a:pt x="146" y="1442"/>
                  </a:cubicBezTo>
                  <a:cubicBezTo>
                    <a:pt x="145" y="1443"/>
                    <a:pt x="145" y="1445"/>
                    <a:pt x="145" y="1446"/>
                  </a:cubicBezTo>
                  <a:cubicBezTo>
                    <a:pt x="145" y="1448"/>
                    <a:pt x="145" y="1450"/>
                    <a:pt x="146" y="1451"/>
                  </a:cubicBezTo>
                  <a:cubicBezTo>
                    <a:pt x="146" y="1452"/>
                    <a:pt x="146" y="1454"/>
                    <a:pt x="145" y="1455"/>
                  </a:cubicBezTo>
                  <a:cubicBezTo>
                    <a:pt x="145" y="1456"/>
                    <a:pt x="143" y="1457"/>
                    <a:pt x="142" y="1458"/>
                  </a:cubicBezTo>
                  <a:cubicBezTo>
                    <a:pt x="141" y="1458"/>
                    <a:pt x="138" y="1458"/>
                    <a:pt x="136" y="1458"/>
                  </a:cubicBezTo>
                  <a:cubicBezTo>
                    <a:pt x="135" y="1458"/>
                    <a:pt x="132" y="1459"/>
                    <a:pt x="131" y="1459"/>
                  </a:cubicBezTo>
                  <a:cubicBezTo>
                    <a:pt x="130" y="1459"/>
                    <a:pt x="129" y="1461"/>
                    <a:pt x="129" y="1462"/>
                  </a:cubicBezTo>
                  <a:cubicBezTo>
                    <a:pt x="129" y="1463"/>
                    <a:pt x="128" y="1465"/>
                    <a:pt x="127" y="1466"/>
                  </a:cubicBezTo>
                  <a:cubicBezTo>
                    <a:pt x="127" y="1467"/>
                    <a:pt x="125" y="1468"/>
                    <a:pt x="123" y="1467"/>
                  </a:cubicBezTo>
                  <a:cubicBezTo>
                    <a:pt x="122" y="1466"/>
                    <a:pt x="119" y="1465"/>
                    <a:pt x="118" y="1464"/>
                  </a:cubicBezTo>
                  <a:cubicBezTo>
                    <a:pt x="117" y="1463"/>
                    <a:pt x="114" y="1461"/>
                    <a:pt x="113" y="1461"/>
                  </a:cubicBezTo>
                  <a:cubicBezTo>
                    <a:pt x="111" y="1460"/>
                    <a:pt x="109" y="1459"/>
                    <a:pt x="108" y="1459"/>
                  </a:cubicBezTo>
                  <a:cubicBezTo>
                    <a:pt x="107" y="1459"/>
                    <a:pt x="105" y="1458"/>
                    <a:pt x="103" y="1457"/>
                  </a:cubicBezTo>
                  <a:cubicBezTo>
                    <a:pt x="101" y="1457"/>
                    <a:pt x="98" y="1456"/>
                    <a:pt x="96" y="1456"/>
                  </a:cubicBezTo>
                  <a:cubicBezTo>
                    <a:pt x="94" y="1456"/>
                    <a:pt x="91" y="1457"/>
                    <a:pt x="90" y="1457"/>
                  </a:cubicBezTo>
                  <a:cubicBezTo>
                    <a:pt x="88" y="1457"/>
                    <a:pt x="85" y="1458"/>
                    <a:pt x="83" y="1458"/>
                  </a:cubicBezTo>
                  <a:cubicBezTo>
                    <a:pt x="82" y="1458"/>
                    <a:pt x="79" y="1458"/>
                    <a:pt x="77" y="1459"/>
                  </a:cubicBezTo>
                  <a:cubicBezTo>
                    <a:pt x="76" y="1460"/>
                    <a:pt x="74" y="1461"/>
                    <a:pt x="73" y="1461"/>
                  </a:cubicBezTo>
                  <a:cubicBezTo>
                    <a:pt x="72" y="1460"/>
                    <a:pt x="71" y="1462"/>
                    <a:pt x="71" y="1463"/>
                  </a:cubicBezTo>
                  <a:cubicBezTo>
                    <a:pt x="71" y="1465"/>
                    <a:pt x="72" y="1467"/>
                    <a:pt x="73" y="1469"/>
                  </a:cubicBezTo>
                  <a:cubicBezTo>
                    <a:pt x="74" y="1470"/>
                    <a:pt x="76" y="1472"/>
                    <a:pt x="77" y="1474"/>
                  </a:cubicBezTo>
                  <a:cubicBezTo>
                    <a:pt x="78" y="1476"/>
                    <a:pt x="80" y="1479"/>
                    <a:pt x="81" y="1481"/>
                  </a:cubicBezTo>
                  <a:cubicBezTo>
                    <a:pt x="82" y="1483"/>
                    <a:pt x="84" y="1486"/>
                    <a:pt x="86" y="1488"/>
                  </a:cubicBezTo>
                  <a:cubicBezTo>
                    <a:pt x="87" y="1490"/>
                    <a:pt x="89" y="1494"/>
                    <a:pt x="90" y="1498"/>
                  </a:cubicBezTo>
                  <a:cubicBezTo>
                    <a:pt x="91" y="1501"/>
                    <a:pt x="93" y="1506"/>
                    <a:pt x="94" y="1508"/>
                  </a:cubicBezTo>
                  <a:cubicBezTo>
                    <a:pt x="95" y="1510"/>
                    <a:pt x="96" y="1515"/>
                    <a:pt x="97" y="1519"/>
                  </a:cubicBezTo>
                  <a:cubicBezTo>
                    <a:pt x="97" y="1522"/>
                    <a:pt x="98" y="1526"/>
                    <a:pt x="98" y="1528"/>
                  </a:cubicBezTo>
                  <a:cubicBezTo>
                    <a:pt x="98" y="1530"/>
                    <a:pt x="98" y="1535"/>
                    <a:pt x="97" y="1538"/>
                  </a:cubicBezTo>
                  <a:cubicBezTo>
                    <a:pt x="96" y="1541"/>
                    <a:pt x="95" y="1546"/>
                    <a:pt x="95" y="1547"/>
                  </a:cubicBezTo>
                  <a:cubicBezTo>
                    <a:pt x="94" y="1549"/>
                    <a:pt x="92" y="1552"/>
                    <a:pt x="91" y="1554"/>
                  </a:cubicBezTo>
                  <a:cubicBezTo>
                    <a:pt x="90" y="1557"/>
                    <a:pt x="88" y="1559"/>
                    <a:pt x="88" y="1560"/>
                  </a:cubicBezTo>
                  <a:cubicBezTo>
                    <a:pt x="87" y="1561"/>
                    <a:pt x="86" y="1563"/>
                    <a:pt x="86" y="1564"/>
                  </a:cubicBezTo>
                  <a:cubicBezTo>
                    <a:pt x="86" y="1564"/>
                    <a:pt x="86" y="1566"/>
                    <a:pt x="86" y="1567"/>
                  </a:cubicBezTo>
                  <a:cubicBezTo>
                    <a:pt x="87" y="1568"/>
                    <a:pt x="88" y="1569"/>
                    <a:pt x="90" y="1569"/>
                  </a:cubicBezTo>
                  <a:cubicBezTo>
                    <a:pt x="91" y="1569"/>
                    <a:pt x="93" y="1570"/>
                    <a:pt x="94" y="1569"/>
                  </a:cubicBezTo>
                  <a:cubicBezTo>
                    <a:pt x="96" y="1569"/>
                    <a:pt x="98" y="1568"/>
                    <a:pt x="99" y="1568"/>
                  </a:cubicBezTo>
                  <a:cubicBezTo>
                    <a:pt x="100" y="1567"/>
                    <a:pt x="102" y="1566"/>
                    <a:pt x="103" y="1565"/>
                  </a:cubicBezTo>
                  <a:cubicBezTo>
                    <a:pt x="104" y="1564"/>
                    <a:pt x="106" y="1563"/>
                    <a:pt x="107" y="1562"/>
                  </a:cubicBezTo>
                  <a:cubicBezTo>
                    <a:pt x="108" y="1562"/>
                    <a:pt x="111" y="1562"/>
                    <a:pt x="112" y="1562"/>
                  </a:cubicBezTo>
                  <a:cubicBezTo>
                    <a:pt x="113" y="1562"/>
                    <a:pt x="116" y="1561"/>
                    <a:pt x="117" y="1561"/>
                  </a:cubicBezTo>
                  <a:cubicBezTo>
                    <a:pt x="119" y="1560"/>
                    <a:pt x="121" y="1559"/>
                    <a:pt x="123" y="1558"/>
                  </a:cubicBezTo>
                  <a:cubicBezTo>
                    <a:pt x="124" y="1558"/>
                    <a:pt x="126" y="1557"/>
                    <a:pt x="127" y="1557"/>
                  </a:cubicBezTo>
                  <a:cubicBezTo>
                    <a:pt x="128" y="1557"/>
                    <a:pt x="130" y="1557"/>
                    <a:pt x="132" y="1557"/>
                  </a:cubicBezTo>
                  <a:cubicBezTo>
                    <a:pt x="134" y="1558"/>
                    <a:pt x="137" y="1558"/>
                    <a:pt x="137" y="1558"/>
                  </a:cubicBezTo>
                  <a:cubicBezTo>
                    <a:pt x="138" y="1558"/>
                    <a:pt x="140" y="1557"/>
                    <a:pt x="141" y="1556"/>
                  </a:cubicBezTo>
                  <a:cubicBezTo>
                    <a:pt x="142" y="1556"/>
                    <a:pt x="145" y="1555"/>
                    <a:pt x="147" y="1555"/>
                  </a:cubicBezTo>
                  <a:cubicBezTo>
                    <a:pt x="149" y="1554"/>
                    <a:pt x="151" y="1554"/>
                    <a:pt x="153" y="1553"/>
                  </a:cubicBezTo>
                  <a:cubicBezTo>
                    <a:pt x="155" y="1552"/>
                    <a:pt x="157" y="1550"/>
                    <a:pt x="158" y="1549"/>
                  </a:cubicBezTo>
                  <a:cubicBezTo>
                    <a:pt x="160" y="1548"/>
                    <a:pt x="162" y="1546"/>
                    <a:pt x="163" y="1545"/>
                  </a:cubicBezTo>
                  <a:cubicBezTo>
                    <a:pt x="165" y="1544"/>
                    <a:pt x="167" y="1543"/>
                    <a:pt x="168" y="1542"/>
                  </a:cubicBezTo>
                  <a:cubicBezTo>
                    <a:pt x="170" y="1542"/>
                    <a:pt x="172" y="1541"/>
                    <a:pt x="173" y="1540"/>
                  </a:cubicBezTo>
                  <a:cubicBezTo>
                    <a:pt x="174" y="1540"/>
                    <a:pt x="176" y="1538"/>
                    <a:pt x="177" y="1537"/>
                  </a:cubicBezTo>
                  <a:cubicBezTo>
                    <a:pt x="177" y="1536"/>
                    <a:pt x="179" y="1534"/>
                    <a:pt x="181" y="1533"/>
                  </a:cubicBezTo>
                  <a:cubicBezTo>
                    <a:pt x="183" y="1531"/>
                    <a:pt x="185" y="1530"/>
                    <a:pt x="187" y="1530"/>
                  </a:cubicBezTo>
                  <a:cubicBezTo>
                    <a:pt x="189" y="1530"/>
                    <a:pt x="191" y="1530"/>
                    <a:pt x="192" y="1530"/>
                  </a:cubicBezTo>
                  <a:cubicBezTo>
                    <a:pt x="193" y="1530"/>
                    <a:pt x="195" y="1530"/>
                    <a:pt x="197" y="1531"/>
                  </a:cubicBezTo>
                  <a:cubicBezTo>
                    <a:pt x="199" y="1532"/>
                    <a:pt x="201" y="1534"/>
                    <a:pt x="202" y="1534"/>
                  </a:cubicBezTo>
                  <a:cubicBezTo>
                    <a:pt x="204" y="1535"/>
                    <a:pt x="206" y="1537"/>
                    <a:pt x="207" y="1538"/>
                  </a:cubicBezTo>
                  <a:cubicBezTo>
                    <a:pt x="209" y="1539"/>
                    <a:pt x="211" y="1541"/>
                    <a:pt x="212" y="1542"/>
                  </a:cubicBezTo>
                  <a:cubicBezTo>
                    <a:pt x="213" y="1543"/>
                    <a:pt x="215" y="1544"/>
                    <a:pt x="216" y="1545"/>
                  </a:cubicBezTo>
                  <a:cubicBezTo>
                    <a:pt x="218" y="1545"/>
                    <a:pt x="220" y="1546"/>
                    <a:pt x="222" y="1546"/>
                  </a:cubicBezTo>
                  <a:cubicBezTo>
                    <a:pt x="224" y="1546"/>
                    <a:pt x="227" y="1546"/>
                    <a:pt x="229" y="1546"/>
                  </a:cubicBezTo>
                  <a:cubicBezTo>
                    <a:pt x="231" y="1545"/>
                    <a:pt x="233" y="1544"/>
                    <a:pt x="233" y="1542"/>
                  </a:cubicBezTo>
                  <a:cubicBezTo>
                    <a:pt x="234" y="1540"/>
                    <a:pt x="234" y="1538"/>
                    <a:pt x="234" y="1536"/>
                  </a:cubicBezTo>
                  <a:cubicBezTo>
                    <a:pt x="234" y="1535"/>
                    <a:pt x="233" y="1533"/>
                    <a:pt x="232" y="1532"/>
                  </a:cubicBezTo>
                  <a:cubicBezTo>
                    <a:pt x="231" y="1531"/>
                    <a:pt x="230" y="1530"/>
                    <a:pt x="229" y="1529"/>
                  </a:cubicBezTo>
                  <a:cubicBezTo>
                    <a:pt x="228" y="1529"/>
                    <a:pt x="227" y="1528"/>
                    <a:pt x="226" y="1527"/>
                  </a:cubicBezTo>
                  <a:cubicBezTo>
                    <a:pt x="226" y="1526"/>
                    <a:pt x="227" y="1525"/>
                    <a:pt x="228" y="1525"/>
                  </a:cubicBezTo>
                  <a:cubicBezTo>
                    <a:pt x="229" y="1525"/>
                    <a:pt x="230" y="1523"/>
                    <a:pt x="231" y="1521"/>
                  </a:cubicBezTo>
                  <a:cubicBezTo>
                    <a:pt x="232" y="1520"/>
                    <a:pt x="233" y="1517"/>
                    <a:pt x="234" y="1515"/>
                  </a:cubicBezTo>
                  <a:cubicBezTo>
                    <a:pt x="235" y="1514"/>
                    <a:pt x="237" y="1512"/>
                    <a:pt x="238" y="1511"/>
                  </a:cubicBezTo>
                  <a:cubicBezTo>
                    <a:pt x="239" y="1510"/>
                    <a:pt x="239" y="1511"/>
                    <a:pt x="239" y="1513"/>
                  </a:cubicBezTo>
                  <a:cubicBezTo>
                    <a:pt x="239" y="1515"/>
                    <a:pt x="240" y="1517"/>
                    <a:pt x="240" y="1519"/>
                  </a:cubicBezTo>
                  <a:cubicBezTo>
                    <a:pt x="240" y="1520"/>
                    <a:pt x="241" y="1522"/>
                    <a:pt x="242" y="1524"/>
                  </a:cubicBezTo>
                  <a:cubicBezTo>
                    <a:pt x="243" y="1525"/>
                    <a:pt x="244" y="1527"/>
                    <a:pt x="245" y="1528"/>
                  </a:cubicBezTo>
                  <a:cubicBezTo>
                    <a:pt x="246" y="1528"/>
                    <a:pt x="247" y="1530"/>
                    <a:pt x="247" y="1531"/>
                  </a:cubicBezTo>
                  <a:cubicBezTo>
                    <a:pt x="247" y="1532"/>
                    <a:pt x="246" y="1534"/>
                    <a:pt x="245" y="1534"/>
                  </a:cubicBezTo>
                  <a:cubicBezTo>
                    <a:pt x="244" y="1535"/>
                    <a:pt x="243" y="1537"/>
                    <a:pt x="243" y="1540"/>
                  </a:cubicBezTo>
                  <a:cubicBezTo>
                    <a:pt x="243" y="1542"/>
                    <a:pt x="243" y="1545"/>
                    <a:pt x="244" y="1547"/>
                  </a:cubicBezTo>
                  <a:cubicBezTo>
                    <a:pt x="244" y="1549"/>
                    <a:pt x="244" y="1552"/>
                    <a:pt x="245" y="1553"/>
                  </a:cubicBezTo>
                  <a:cubicBezTo>
                    <a:pt x="245" y="1554"/>
                    <a:pt x="246" y="1557"/>
                    <a:pt x="247" y="1558"/>
                  </a:cubicBezTo>
                  <a:cubicBezTo>
                    <a:pt x="248" y="1559"/>
                    <a:pt x="250" y="1560"/>
                    <a:pt x="252" y="1561"/>
                  </a:cubicBezTo>
                  <a:cubicBezTo>
                    <a:pt x="254" y="1561"/>
                    <a:pt x="256" y="1562"/>
                    <a:pt x="257" y="1563"/>
                  </a:cubicBezTo>
                  <a:cubicBezTo>
                    <a:pt x="258" y="1564"/>
                    <a:pt x="260" y="1566"/>
                    <a:pt x="261" y="1567"/>
                  </a:cubicBezTo>
                  <a:cubicBezTo>
                    <a:pt x="262" y="1569"/>
                    <a:pt x="264" y="1570"/>
                    <a:pt x="265" y="1570"/>
                  </a:cubicBezTo>
                  <a:cubicBezTo>
                    <a:pt x="267" y="1570"/>
                    <a:pt x="269" y="1570"/>
                    <a:pt x="270" y="1569"/>
                  </a:cubicBezTo>
                  <a:cubicBezTo>
                    <a:pt x="271" y="1569"/>
                    <a:pt x="272" y="1570"/>
                    <a:pt x="273" y="1570"/>
                  </a:cubicBezTo>
                  <a:cubicBezTo>
                    <a:pt x="274" y="1571"/>
                    <a:pt x="277" y="1572"/>
                    <a:pt x="278" y="1572"/>
                  </a:cubicBezTo>
                  <a:cubicBezTo>
                    <a:pt x="280" y="1572"/>
                    <a:pt x="282" y="1573"/>
                    <a:pt x="284" y="1573"/>
                  </a:cubicBezTo>
                  <a:cubicBezTo>
                    <a:pt x="285" y="1574"/>
                    <a:pt x="286" y="1574"/>
                    <a:pt x="286" y="1574"/>
                  </a:cubicBezTo>
                  <a:cubicBezTo>
                    <a:pt x="286" y="1574"/>
                    <a:pt x="284" y="1575"/>
                    <a:pt x="282" y="1575"/>
                  </a:cubicBezTo>
                  <a:cubicBezTo>
                    <a:pt x="280" y="1576"/>
                    <a:pt x="276" y="1576"/>
                    <a:pt x="274" y="1576"/>
                  </a:cubicBezTo>
                  <a:cubicBezTo>
                    <a:pt x="272" y="1576"/>
                    <a:pt x="269" y="1576"/>
                    <a:pt x="266" y="1576"/>
                  </a:cubicBezTo>
                  <a:cubicBezTo>
                    <a:pt x="264" y="1576"/>
                    <a:pt x="260" y="1575"/>
                    <a:pt x="258" y="1575"/>
                  </a:cubicBezTo>
                  <a:cubicBezTo>
                    <a:pt x="255" y="1574"/>
                    <a:pt x="252" y="1574"/>
                    <a:pt x="249" y="1573"/>
                  </a:cubicBezTo>
                  <a:cubicBezTo>
                    <a:pt x="247" y="1573"/>
                    <a:pt x="244" y="1572"/>
                    <a:pt x="243" y="1571"/>
                  </a:cubicBezTo>
                  <a:cubicBezTo>
                    <a:pt x="242" y="1570"/>
                    <a:pt x="241" y="1569"/>
                    <a:pt x="240" y="1568"/>
                  </a:cubicBezTo>
                  <a:cubicBezTo>
                    <a:pt x="239" y="1568"/>
                    <a:pt x="238" y="1567"/>
                    <a:pt x="237" y="1566"/>
                  </a:cubicBezTo>
                  <a:cubicBezTo>
                    <a:pt x="237" y="1566"/>
                    <a:pt x="235" y="1566"/>
                    <a:pt x="235" y="1567"/>
                  </a:cubicBezTo>
                  <a:cubicBezTo>
                    <a:pt x="234" y="1567"/>
                    <a:pt x="233" y="1568"/>
                    <a:pt x="233" y="1569"/>
                  </a:cubicBezTo>
                  <a:cubicBezTo>
                    <a:pt x="232" y="1570"/>
                    <a:pt x="231" y="1570"/>
                    <a:pt x="230" y="1570"/>
                  </a:cubicBezTo>
                  <a:cubicBezTo>
                    <a:pt x="229" y="1569"/>
                    <a:pt x="228" y="1568"/>
                    <a:pt x="228" y="1567"/>
                  </a:cubicBezTo>
                  <a:cubicBezTo>
                    <a:pt x="229" y="1566"/>
                    <a:pt x="228" y="1564"/>
                    <a:pt x="227" y="1564"/>
                  </a:cubicBezTo>
                  <a:cubicBezTo>
                    <a:pt x="227" y="1563"/>
                    <a:pt x="224" y="1562"/>
                    <a:pt x="222" y="1561"/>
                  </a:cubicBezTo>
                  <a:cubicBezTo>
                    <a:pt x="220" y="1561"/>
                    <a:pt x="217" y="1560"/>
                    <a:pt x="215" y="1560"/>
                  </a:cubicBezTo>
                  <a:cubicBezTo>
                    <a:pt x="212" y="1559"/>
                    <a:pt x="209" y="1558"/>
                    <a:pt x="207" y="1556"/>
                  </a:cubicBezTo>
                  <a:cubicBezTo>
                    <a:pt x="204" y="1555"/>
                    <a:pt x="202" y="1553"/>
                    <a:pt x="200" y="1553"/>
                  </a:cubicBezTo>
                  <a:cubicBezTo>
                    <a:pt x="199" y="1552"/>
                    <a:pt x="197" y="1550"/>
                    <a:pt x="197" y="1549"/>
                  </a:cubicBezTo>
                  <a:cubicBezTo>
                    <a:pt x="196" y="1548"/>
                    <a:pt x="195" y="1546"/>
                    <a:pt x="194" y="1545"/>
                  </a:cubicBezTo>
                  <a:cubicBezTo>
                    <a:pt x="194" y="1544"/>
                    <a:pt x="192" y="1543"/>
                    <a:pt x="190" y="1542"/>
                  </a:cubicBezTo>
                  <a:cubicBezTo>
                    <a:pt x="188" y="1541"/>
                    <a:pt x="186" y="1540"/>
                    <a:pt x="185" y="1540"/>
                  </a:cubicBezTo>
                  <a:cubicBezTo>
                    <a:pt x="184" y="1541"/>
                    <a:pt x="183" y="1542"/>
                    <a:pt x="182" y="1543"/>
                  </a:cubicBezTo>
                  <a:cubicBezTo>
                    <a:pt x="182" y="1544"/>
                    <a:pt x="182" y="1545"/>
                    <a:pt x="183" y="1545"/>
                  </a:cubicBezTo>
                  <a:cubicBezTo>
                    <a:pt x="184" y="1545"/>
                    <a:pt x="185" y="1546"/>
                    <a:pt x="186" y="1546"/>
                  </a:cubicBezTo>
                  <a:cubicBezTo>
                    <a:pt x="186" y="1547"/>
                    <a:pt x="187" y="1549"/>
                    <a:pt x="188" y="1550"/>
                  </a:cubicBezTo>
                  <a:cubicBezTo>
                    <a:pt x="188" y="1551"/>
                    <a:pt x="190" y="1553"/>
                    <a:pt x="192" y="1554"/>
                  </a:cubicBezTo>
                  <a:cubicBezTo>
                    <a:pt x="193" y="1555"/>
                    <a:pt x="196" y="1557"/>
                    <a:pt x="197" y="1558"/>
                  </a:cubicBezTo>
                  <a:cubicBezTo>
                    <a:pt x="198" y="1559"/>
                    <a:pt x="200" y="1560"/>
                    <a:pt x="201" y="1561"/>
                  </a:cubicBezTo>
                  <a:cubicBezTo>
                    <a:pt x="202" y="1561"/>
                    <a:pt x="204" y="1563"/>
                    <a:pt x="205" y="1564"/>
                  </a:cubicBezTo>
                  <a:cubicBezTo>
                    <a:pt x="205" y="1565"/>
                    <a:pt x="207" y="1567"/>
                    <a:pt x="207" y="1568"/>
                  </a:cubicBezTo>
                  <a:cubicBezTo>
                    <a:pt x="208" y="1570"/>
                    <a:pt x="210" y="1572"/>
                    <a:pt x="211" y="1573"/>
                  </a:cubicBezTo>
                  <a:cubicBezTo>
                    <a:pt x="213" y="1575"/>
                    <a:pt x="214" y="1577"/>
                    <a:pt x="214" y="1578"/>
                  </a:cubicBezTo>
                  <a:cubicBezTo>
                    <a:pt x="214" y="1580"/>
                    <a:pt x="215" y="1583"/>
                    <a:pt x="216" y="1585"/>
                  </a:cubicBezTo>
                  <a:cubicBezTo>
                    <a:pt x="217" y="1587"/>
                    <a:pt x="219" y="1593"/>
                    <a:pt x="220" y="1599"/>
                  </a:cubicBezTo>
                  <a:cubicBezTo>
                    <a:pt x="221" y="1605"/>
                    <a:pt x="223" y="1613"/>
                    <a:pt x="223" y="1618"/>
                  </a:cubicBezTo>
                  <a:cubicBezTo>
                    <a:pt x="224" y="1622"/>
                    <a:pt x="225" y="1629"/>
                    <a:pt x="226" y="1633"/>
                  </a:cubicBezTo>
                  <a:cubicBezTo>
                    <a:pt x="226" y="1637"/>
                    <a:pt x="227" y="1643"/>
                    <a:pt x="227" y="1647"/>
                  </a:cubicBezTo>
                  <a:cubicBezTo>
                    <a:pt x="227" y="1650"/>
                    <a:pt x="227" y="1656"/>
                    <a:pt x="226" y="1660"/>
                  </a:cubicBezTo>
                  <a:cubicBezTo>
                    <a:pt x="226" y="1664"/>
                    <a:pt x="226" y="1670"/>
                    <a:pt x="226" y="1673"/>
                  </a:cubicBezTo>
                  <a:cubicBezTo>
                    <a:pt x="227" y="1676"/>
                    <a:pt x="226" y="1680"/>
                    <a:pt x="226" y="1682"/>
                  </a:cubicBezTo>
                  <a:cubicBezTo>
                    <a:pt x="225" y="1685"/>
                    <a:pt x="224" y="1689"/>
                    <a:pt x="223" y="1692"/>
                  </a:cubicBezTo>
                  <a:cubicBezTo>
                    <a:pt x="222" y="1696"/>
                    <a:pt x="220" y="1702"/>
                    <a:pt x="219" y="1706"/>
                  </a:cubicBezTo>
                  <a:cubicBezTo>
                    <a:pt x="218" y="1711"/>
                    <a:pt x="215" y="1718"/>
                    <a:pt x="214" y="1723"/>
                  </a:cubicBezTo>
                  <a:cubicBezTo>
                    <a:pt x="213" y="1728"/>
                    <a:pt x="211" y="1734"/>
                    <a:pt x="210" y="1736"/>
                  </a:cubicBezTo>
                  <a:cubicBezTo>
                    <a:pt x="210" y="1738"/>
                    <a:pt x="208" y="1742"/>
                    <a:pt x="207" y="1744"/>
                  </a:cubicBezTo>
                  <a:cubicBezTo>
                    <a:pt x="206" y="1747"/>
                    <a:pt x="205" y="1750"/>
                    <a:pt x="204" y="1751"/>
                  </a:cubicBezTo>
                  <a:cubicBezTo>
                    <a:pt x="203" y="1753"/>
                    <a:pt x="202" y="1755"/>
                    <a:pt x="202" y="1756"/>
                  </a:cubicBezTo>
                  <a:cubicBezTo>
                    <a:pt x="203" y="1757"/>
                    <a:pt x="202" y="1759"/>
                    <a:pt x="201" y="1759"/>
                  </a:cubicBezTo>
                  <a:cubicBezTo>
                    <a:pt x="201" y="1759"/>
                    <a:pt x="199" y="1761"/>
                    <a:pt x="197" y="1762"/>
                  </a:cubicBezTo>
                  <a:cubicBezTo>
                    <a:pt x="196" y="1763"/>
                    <a:pt x="195" y="1765"/>
                    <a:pt x="195" y="1766"/>
                  </a:cubicBezTo>
                  <a:cubicBezTo>
                    <a:pt x="195" y="1767"/>
                    <a:pt x="196" y="1769"/>
                    <a:pt x="197" y="1770"/>
                  </a:cubicBezTo>
                  <a:cubicBezTo>
                    <a:pt x="198" y="1771"/>
                    <a:pt x="201" y="1773"/>
                    <a:pt x="202" y="1774"/>
                  </a:cubicBezTo>
                  <a:cubicBezTo>
                    <a:pt x="203" y="1775"/>
                    <a:pt x="206" y="1777"/>
                    <a:pt x="207" y="1777"/>
                  </a:cubicBezTo>
                  <a:cubicBezTo>
                    <a:pt x="208" y="1777"/>
                    <a:pt x="211" y="1779"/>
                    <a:pt x="213" y="1780"/>
                  </a:cubicBezTo>
                  <a:cubicBezTo>
                    <a:pt x="215" y="1782"/>
                    <a:pt x="217" y="1784"/>
                    <a:pt x="218" y="1786"/>
                  </a:cubicBezTo>
                  <a:cubicBezTo>
                    <a:pt x="219" y="1788"/>
                    <a:pt x="220" y="1792"/>
                    <a:pt x="220" y="1795"/>
                  </a:cubicBezTo>
                  <a:cubicBezTo>
                    <a:pt x="221" y="1797"/>
                    <a:pt x="221" y="1805"/>
                    <a:pt x="221" y="1811"/>
                  </a:cubicBezTo>
                  <a:cubicBezTo>
                    <a:pt x="220" y="1817"/>
                    <a:pt x="220" y="1824"/>
                    <a:pt x="221" y="1825"/>
                  </a:cubicBezTo>
                  <a:cubicBezTo>
                    <a:pt x="221" y="1827"/>
                    <a:pt x="221" y="1830"/>
                    <a:pt x="221" y="1832"/>
                  </a:cubicBezTo>
                  <a:cubicBezTo>
                    <a:pt x="221" y="1835"/>
                    <a:pt x="221" y="1837"/>
                    <a:pt x="221" y="1839"/>
                  </a:cubicBezTo>
                  <a:cubicBezTo>
                    <a:pt x="221" y="1840"/>
                    <a:pt x="220" y="1842"/>
                    <a:pt x="220" y="1843"/>
                  </a:cubicBezTo>
                  <a:cubicBezTo>
                    <a:pt x="219" y="1844"/>
                    <a:pt x="219" y="1847"/>
                    <a:pt x="219" y="1849"/>
                  </a:cubicBezTo>
                  <a:cubicBezTo>
                    <a:pt x="219" y="1851"/>
                    <a:pt x="219" y="1854"/>
                    <a:pt x="219" y="1857"/>
                  </a:cubicBezTo>
                  <a:cubicBezTo>
                    <a:pt x="220" y="1859"/>
                    <a:pt x="220" y="1862"/>
                    <a:pt x="220" y="1863"/>
                  </a:cubicBezTo>
                  <a:cubicBezTo>
                    <a:pt x="221" y="1864"/>
                    <a:pt x="222" y="1866"/>
                    <a:pt x="223" y="1867"/>
                  </a:cubicBezTo>
                  <a:cubicBezTo>
                    <a:pt x="224" y="1868"/>
                    <a:pt x="226" y="1868"/>
                    <a:pt x="228" y="1867"/>
                  </a:cubicBezTo>
                  <a:cubicBezTo>
                    <a:pt x="230" y="1866"/>
                    <a:pt x="233" y="1865"/>
                    <a:pt x="235" y="1864"/>
                  </a:cubicBezTo>
                  <a:cubicBezTo>
                    <a:pt x="237" y="1864"/>
                    <a:pt x="238" y="1862"/>
                    <a:pt x="238" y="1861"/>
                  </a:cubicBezTo>
                  <a:cubicBezTo>
                    <a:pt x="239" y="1860"/>
                    <a:pt x="239" y="1859"/>
                    <a:pt x="240" y="1859"/>
                  </a:cubicBezTo>
                  <a:cubicBezTo>
                    <a:pt x="241" y="1858"/>
                    <a:pt x="242" y="1858"/>
                    <a:pt x="242" y="1859"/>
                  </a:cubicBezTo>
                  <a:cubicBezTo>
                    <a:pt x="242" y="1860"/>
                    <a:pt x="242" y="1862"/>
                    <a:pt x="242" y="1863"/>
                  </a:cubicBezTo>
                  <a:cubicBezTo>
                    <a:pt x="242" y="1865"/>
                    <a:pt x="241" y="1866"/>
                    <a:pt x="240" y="1867"/>
                  </a:cubicBezTo>
                  <a:cubicBezTo>
                    <a:pt x="240" y="1868"/>
                    <a:pt x="239" y="1869"/>
                    <a:pt x="238" y="1870"/>
                  </a:cubicBezTo>
                  <a:cubicBezTo>
                    <a:pt x="238" y="1870"/>
                    <a:pt x="236" y="1870"/>
                    <a:pt x="235" y="1870"/>
                  </a:cubicBezTo>
                  <a:cubicBezTo>
                    <a:pt x="234" y="1869"/>
                    <a:pt x="232" y="1870"/>
                    <a:pt x="231" y="1870"/>
                  </a:cubicBezTo>
                  <a:cubicBezTo>
                    <a:pt x="229" y="1871"/>
                    <a:pt x="227" y="1873"/>
                    <a:pt x="226" y="1874"/>
                  </a:cubicBezTo>
                  <a:cubicBezTo>
                    <a:pt x="225" y="1875"/>
                    <a:pt x="224" y="1877"/>
                    <a:pt x="224" y="1878"/>
                  </a:cubicBezTo>
                  <a:cubicBezTo>
                    <a:pt x="223" y="1879"/>
                    <a:pt x="222" y="1881"/>
                    <a:pt x="222" y="1883"/>
                  </a:cubicBezTo>
                  <a:cubicBezTo>
                    <a:pt x="221" y="1885"/>
                    <a:pt x="221" y="1888"/>
                    <a:pt x="220" y="1890"/>
                  </a:cubicBezTo>
                  <a:cubicBezTo>
                    <a:pt x="220" y="1891"/>
                    <a:pt x="220" y="1895"/>
                    <a:pt x="220" y="1897"/>
                  </a:cubicBezTo>
                  <a:cubicBezTo>
                    <a:pt x="219" y="1899"/>
                    <a:pt x="219" y="1902"/>
                    <a:pt x="219" y="1903"/>
                  </a:cubicBezTo>
                  <a:cubicBezTo>
                    <a:pt x="219" y="1904"/>
                    <a:pt x="219" y="1906"/>
                    <a:pt x="219" y="1907"/>
                  </a:cubicBezTo>
                  <a:cubicBezTo>
                    <a:pt x="218" y="1908"/>
                    <a:pt x="218" y="1910"/>
                    <a:pt x="217" y="1912"/>
                  </a:cubicBezTo>
                  <a:cubicBezTo>
                    <a:pt x="217" y="1913"/>
                    <a:pt x="216" y="1916"/>
                    <a:pt x="216" y="1917"/>
                  </a:cubicBezTo>
                  <a:cubicBezTo>
                    <a:pt x="216" y="1918"/>
                    <a:pt x="216" y="1921"/>
                    <a:pt x="216" y="1923"/>
                  </a:cubicBezTo>
                  <a:cubicBezTo>
                    <a:pt x="217" y="1925"/>
                    <a:pt x="218" y="1927"/>
                    <a:pt x="218" y="1929"/>
                  </a:cubicBezTo>
                  <a:cubicBezTo>
                    <a:pt x="219" y="1930"/>
                    <a:pt x="220" y="1932"/>
                    <a:pt x="220" y="1934"/>
                  </a:cubicBezTo>
                  <a:cubicBezTo>
                    <a:pt x="221" y="1936"/>
                    <a:pt x="222" y="1938"/>
                    <a:pt x="222" y="1940"/>
                  </a:cubicBezTo>
                  <a:cubicBezTo>
                    <a:pt x="223" y="1942"/>
                    <a:pt x="223" y="1945"/>
                    <a:pt x="223" y="1947"/>
                  </a:cubicBezTo>
                  <a:cubicBezTo>
                    <a:pt x="223" y="1949"/>
                    <a:pt x="223" y="1954"/>
                    <a:pt x="222" y="1957"/>
                  </a:cubicBezTo>
                  <a:cubicBezTo>
                    <a:pt x="222" y="1960"/>
                    <a:pt x="221" y="1965"/>
                    <a:pt x="221" y="1968"/>
                  </a:cubicBezTo>
                  <a:cubicBezTo>
                    <a:pt x="221" y="1971"/>
                    <a:pt x="221" y="1975"/>
                    <a:pt x="221" y="1977"/>
                  </a:cubicBezTo>
                  <a:cubicBezTo>
                    <a:pt x="221" y="1979"/>
                    <a:pt x="220" y="1983"/>
                    <a:pt x="219" y="1986"/>
                  </a:cubicBezTo>
                  <a:cubicBezTo>
                    <a:pt x="219" y="1989"/>
                    <a:pt x="218" y="1993"/>
                    <a:pt x="217" y="1995"/>
                  </a:cubicBezTo>
                  <a:cubicBezTo>
                    <a:pt x="216" y="1997"/>
                    <a:pt x="215" y="2000"/>
                    <a:pt x="214" y="2002"/>
                  </a:cubicBezTo>
                  <a:cubicBezTo>
                    <a:pt x="213" y="2003"/>
                    <a:pt x="212" y="2006"/>
                    <a:pt x="211" y="2008"/>
                  </a:cubicBezTo>
                  <a:cubicBezTo>
                    <a:pt x="211" y="2010"/>
                    <a:pt x="209" y="2014"/>
                    <a:pt x="208" y="2016"/>
                  </a:cubicBezTo>
                  <a:cubicBezTo>
                    <a:pt x="206" y="2019"/>
                    <a:pt x="203" y="2023"/>
                    <a:pt x="202" y="2025"/>
                  </a:cubicBezTo>
                  <a:cubicBezTo>
                    <a:pt x="200" y="2028"/>
                    <a:pt x="198" y="2031"/>
                    <a:pt x="198" y="2032"/>
                  </a:cubicBezTo>
                  <a:cubicBezTo>
                    <a:pt x="198" y="2033"/>
                    <a:pt x="197" y="2036"/>
                    <a:pt x="197" y="2038"/>
                  </a:cubicBezTo>
                  <a:cubicBezTo>
                    <a:pt x="196" y="2041"/>
                    <a:pt x="196" y="2044"/>
                    <a:pt x="196" y="2047"/>
                  </a:cubicBezTo>
                  <a:cubicBezTo>
                    <a:pt x="197" y="2049"/>
                    <a:pt x="197" y="2052"/>
                    <a:pt x="198" y="2054"/>
                  </a:cubicBezTo>
                  <a:cubicBezTo>
                    <a:pt x="198" y="2056"/>
                    <a:pt x="198" y="2058"/>
                    <a:pt x="198" y="2059"/>
                  </a:cubicBezTo>
                  <a:cubicBezTo>
                    <a:pt x="198" y="2060"/>
                    <a:pt x="197" y="2063"/>
                    <a:pt x="196" y="2065"/>
                  </a:cubicBezTo>
                  <a:cubicBezTo>
                    <a:pt x="195" y="2067"/>
                    <a:pt x="193" y="2070"/>
                    <a:pt x="192" y="2071"/>
                  </a:cubicBezTo>
                  <a:cubicBezTo>
                    <a:pt x="191" y="2073"/>
                    <a:pt x="190" y="2075"/>
                    <a:pt x="189" y="2077"/>
                  </a:cubicBezTo>
                  <a:cubicBezTo>
                    <a:pt x="189" y="2078"/>
                    <a:pt x="188" y="2080"/>
                    <a:pt x="187" y="2081"/>
                  </a:cubicBezTo>
                  <a:cubicBezTo>
                    <a:pt x="187" y="2083"/>
                    <a:pt x="186" y="2084"/>
                    <a:pt x="185" y="2085"/>
                  </a:cubicBezTo>
                  <a:cubicBezTo>
                    <a:pt x="184" y="2086"/>
                    <a:pt x="184" y="2087"/>
                    <a:pt x="184" y="2089"/>
                  </a:cubicBezTo>
                  <a:cubicBezTo>
                    <a:pt x="185" y="2090"/>
                    <a:pt x="185" y="2092"/>
                    <a:pt x="185" y="2094"/>
                  </a:cubicBezTo>
                  <a:cubicBezTo>
                    <a:pt x="186" y="2096"/>
                    <a:pt x="186" y="2099"/>
                    <a:pt x="185" y="2100"/>
                  </a:cubicBezTo>
                  <a:cubicBezTo>
                    <a:pt x="184" y="2102"/>
                    <a:pt x="183" y="2104"/>
                    <a:pt x="182" y="2106"/>
                  </a:cubicBezTo>
                  <a:cubicBezTo>
                    <a:pt x="181" y="2108"/>
                    <a:pt x="180" y="2110"/>
                    <a:pt x="178" y="2112"/>
                  </a:cubicBezTo>
                  <a:cubicBezTo>
                    <a:pt x="177" y="2114"/>
                    <a:pt x="175" y="2117"/>
                    <a:pt x="174" y="2119"/>
                  </a:cubicBezTo>
                  <a:cubicBezTo>
                    <a:pt x="172" y="2121"/>
                    <a:pt x="170" y="2125"/>
                    <a:pt x="169" y="2127"/>
                  </a:cubicBezTo>
                  <a:cubicBezTo>
                    <a:pt x="167" y="2129"/>
                    <a:pt x="165" y="2133"/>
                    <a:pt x="164" y="2136"/>
                  </a:cubicBezTo>
                  <a:cubicBezTo>
                    <a:pt x="162" y="2139"/>
                    <a:pt x="161" y="2143"/>
                    <a:pt x="160" y="2145"/>
                  </a:cubicBezTo>
                  <a:cubicBezTo>
                    <a:pt x="160" y="2147"/>
                    <a:pt x="159" y="2150"/>
                    <a:pt x="158" y="2151"/>
                  </a:cubicBezTo>
                  <a:cubicBezTo>
                    <a:pt x="158" y="2153"/>
                    <a:pt x="157" y="2155"/>
                    <a:pt x="157" y="2156"/>
                  </a:cubicBezTo>
                  <a:cubicBezTo>
                    <a:pt x="157" y="2157"/>
                    <a:pt x="158" y="2158"/>
                    <a:pt x="159" y="2158"/>
                  </a:cubicBezTo>
                  <a:cubicBezTo>
                    <a:pt x="160" y="2158"/>
                    <a:pt x="162" y="2158"/>
                    <a:pt x="163" y="2158"/>
                  </a:cubicBezTo>
                  <a:cubicBezTo>
                    <a:pt x="164" y="2159"/>
                    <a:pt x="166" y="2160"/>
                    <a:pt x="167" y="2160"/>
                  </a:cubicBezTo>
                  <a:cubicBezTo>
                    <a:pt x="168" y="2161"/>
                    <a:pt x="169" y="2163"/>
                    <a:pt x="170" y="2164"/>
                  </a:cubicBezTo>
                  <a:cubicBezTo>
                    <a:pt x="171" y="2165"/>
                    <a:pt x="172" y="2166"/>
                    <a:pt x="174" y="2166"/>
                  </a:cubicBezTo>
                  <a:cubicBezTo>
                    <a:pt x="175" y="2165"/>
                    <a:pt x="177" y="2165"/>
                    <a:pt x="178" y="2164"/>
                  </a:cubicBezTo>
                  <a:cubicBezTo>
                    <a:pt x="179" y="2163"/>
                    <a:pt x="180" y="2162"/>
                    <a:pt x="180" y="2161"/>
                  </a:cubicBezTo>
                  <a:cubicBezTo>
                    <a:pt x="181" y="2160"/>
                    <a:pt x="182" y="2159"/>
                    <a:pt x="183" y="2159"/>
                  </a:cubicBezTo>
                  <a:cubicBezTo>
                    <a:pt x="184" y="2158"/>
                    <a:pt x="186" y="2158"/>
                    <a:pt x="187" y="2157"/>
                  </a:cubicBezTo>
                  <a:cubicBezTo>
                    <a:pt x="188" y="2157"/>
                    <a:pt x="190" y="2155"/>
                    <a:pt x="190" y="2154"/>
                  </a:cubicBezTo>
                  <a:cubicBezTo>
                    <a:pt x="190" y="2153"/>
                    <a:pt x="192" y="2152"/>
                    <a:pt x="193" y="2151"/>
                  </a:cubicBezTo>
                  <a:cubicBezTo>
                    <a:pt x="194" y="2151"/>
                    <a:pt x="195" y="2150"/>
                    <a:pt x="196" y="2150"/>
                  </a:cubicBezTo>
                  <a:cubicBezTo>
                    <a:pt x="197" y="2150"/>
                    <a:pt x="198" y="2150"/>
                    <a:pt x="199" y="2149"/>
                  </a:cubicBezTo>
                  <a:cubicBezTo>
                    <a:pt x="199" y="2149"/>
                    <a:pt x="200" y="2148"/>
                    <a:pt x="201" y="2147"/>
                  </a:cubicBezTo>
                  <a:cubicBezTo>
                    <a:pt x="201" y="2146"/>
                    <a:pt x="202" y="2145"/>
                    <a:pt x="204" y="2145"/>
                  </a:cubicBezTo>
                  <a:cubicBezTo>
                    <a:pt x="205" y="2144"/>
                    <a:pt x="208" y="2143"/>
                    <a:pt x="210" y="2143"/>
                  </a:cubicBezTo>
                  <a:cubicBezTo>
                    <a:pt x="212" y="2143"/>
                    <a:pt x="215" y="2142"/>
                    <a:pt x="216" y="2143"/>
                  </a:cubicBezTo>
                  <a:cubicBezTo>
                    <a:pt x="217" y="2143"/>
                    <a:pt x="220" y="2143"/>
                    <a:pt x="221" y="2143"/>
                  </a:cubicBezTo>
                  <a:cubicBezTo>
                    <a:pt x="222" y="2143"/>
                    <a:pt x="225" y="2142"/>
                    <a:pt x="226" y="2141"/>
                  </a:cubicBezTo>
                  <a:cubicBezTo>
                    <a:pt x="227" y="2140"/>
                    <a:pt x="230" y="2138"/>
                    <a:pt x="231" y="2137"/>
                  </a:cubicBezTo>
                  <a:cubicBezTo>
                    <a:pt x="233" y="2136"/>
                    <a:pt x="236" y="2136"/>
                    <a:pt x="238" y="2136"/>
                  </a:cubicBezTo>
                  <a:cubicBezTo>
                    <a:pt x="240" y="2136"/>
                    <a:pt x="242" y="2136"/>
                    <a:pt x="242" y="2135"/>
                  </a:cubicBezTo>
                  <a:cubicBezTo>
                    <a:pt x="243" y="2134"/>
                    <a:pt x="245" y="2134"/>
                    <a:pt x="247" y="2134"/>
                  </a:cubicBezTo>
                  <a:cubicBezTo>
                    <a:pt x="250" y="2134"/>
                    <a:pt x="252" y="2134"/>
                    <a:pt x="253" y="2134"/>
                  </a:cubicBezTo>
                  <a:cubicBezTo>
                    <a:pt x="254" y="2134"/>
                    <a:pt x="257" y="2134"/>
                    <a:pt x="258" y="2135"/>
                  </a:cubicBezTo>
                  <a:cubicBezTo>
                    <a:pt x="260" y="2135"/>
                    <a:pt x="262" y="2134"/>
                    <a:pt x="262" y="2133"/>
                  </a:cubicBezTo>
                  <a:cubicBezTo>
                    <a:pt x="263" y="2132"/>
                    <a:pt x="264" y="2130"/>
                    <a:pt x="264" y="2129"/>
                  </a:cubicBezTo>
                  <a:cubicBezTo>
                    <a:pt x="265" y="2127"/>
                    <a:pt x="266" y="2125"/>
                    <a:pt x="267" y="2124"/>
                  </a:cubicBezTo>
                  <a:cubicBezTo>
                    <a:pt x="268" y="2123"/>
                    <a:pt x="270" y="2122"/>
                    <a:pt x="272" y="2121"/>
                  </a:cubicBezTo>
                  <a:cubicBezTo>
                    <a:pt x="274" y="2120"/>
                    <a:pt x="276" y="2119"/>
                    <a:pt x="278" y="2119"/>
                  </a:cubicBezTo>
                  <a:cubicBezTo>
                    <a:pt x="279" y="2119"/>
                    <a:pt x="282" y="2118"/>
                    <a:pt x="284" y="2118"/>
                  </a:cubicBezTo>
                  <a:cubicBezTo>
                    <a:pt x="287" y="2118"/>
                    <a:pt x="290" y="2118"/>
                    <a:pt x="293" y="2118"/>
                  </a:cubicBezTo>
                  <a:cubicBezTo>
                    <a:pt x="295" y="2118"/>
                    <a:pt x="298" y="2118"/>
                    <a:pt x="300" y="2118"/>
                  </a:cubicBezTo>
                  <a:cubicBezTo>
                    <a:pt x="301" y="2118"/>
                    <a:pt x="304" y="2118"/>
                    <a:pt x="306" y="2118"/>
                  </a:cubicBezTo>
                  <a:cubicBezTo>
                    <a:pt x="308" y="2118"/>
                    <a:pt x="310" y="2119"/>
                    <a:pt x="311" y="2120"/>
                  </a:cubicBezTo>
                  <a:cubicBezTo>
                    <a:pt x="312" y="2121"/>
                    <a:pt x="314" y="2123"/>
                    <a:pt x="316" y="2124"/>
                  </a:cubicBezTo>
                  <a:cubicBezTo>
                    <a:pt x="318" y="2126"/>
                    <a:pt x="323" y="2128"/>
                    <a:pt x="327" y="2129"/>
                  </a:cubicBezTo>
                  <a:cubicBezTo>
                    <a:pt x="331" y="2131"/>
                    <a:pt x="336" y="2132"/>
                    <a:pt x="338" y="2132"/>
                  </a:cubicBezTo>
                  <a:cubicBezTo>
                    <a:pt x="341" y="2132"/>
                    <a:pt x="344" y="2132"/>
                    <a:pt x="346" y="2132"/>
                  </a:cubicBezTo>
                  <a:cubicBezTo>
                    <a:pt x="348" y="2132"/>
                    <a:pt x="351" y="2132"/>
                    <a:pt x="353" y="2132"/>
                  </a:cubicBezTo>
                  <a:cubicBezTo>
                    <a:pt x="354" y="2131"/>
                    <a:pt x="357" y="2130"/>
                    <a:pt x="358" y="2130"/>
                  </a:cubicBezTo>
                  <a:cubicBezTo>
                    <a:pt x="360" y="2129"/>
                    <a:pt x="363" y="2129"/>
                    <a:pt x="365" y="2129"/>
                  </a:cubicBezTo>
                  <a:cubicBezTo>
                    <a:pt x="367" y="2129"/>
                    <a:pt x="370" y="2130"/>
                    <a:pt x="372" y="2130"/>
                  </a:cubicBezTo>
                  <a:cubicBezTo>
                    <a:pt x="374" y="2131"/>
                    <a:pt x="377" y="2132"/>
                    <a:pt x="379" y="2133"/>
                  </a:cubicBezTo>
                  <a:cubicBezTo>
                    <a:pt x="382" y="2135"/>
                    <a:pt x="385" y="2136"/>
                    <a:pt x="387" y="2137"/>
                  </a:cubicBezTo>
                  <a:cubicBezTo>
                    <a:pt x="389" y="2138"/>
                    <a:pt x="391" y="2139"/>
                    <a:pt x="393" y="2138"/>
                  </a:cubicBezTo>
                  <a:cubicBezTo>
                    <a:pt x="394" y="2138"/>
                    <a:pt x="397" y="2137"/>
                    <a:pt x="399" y="2137"/>
                  </a:cubicBezTo>
                  <a:cubicBezTo>
                    <a:pt x="402" y="2136"/>
                    <a:pt x="406" y="2136"/>
                    <a:pt x="410" y="2135"/>
                  </a:cubicBezTo>
                  <a:cubicBezTo>
                    <a:pt x="414" y="2135"/>
                    <a:pt x="419" y="2135"/>
                    <a:pt x="423" y="2135"/>
                  </a:cubicBezTo>
                  <a:cubicBezTo>
                    <a:pt x="426" y="2136"/>
                    <a:pt x="430" y="2136"/>
                    <a:pt x="432" y="2136"/>
                  </a:cubicBezTo>
                  <a:cubicBezTo>
                    <a:pt x="434" y="2137"/>
                    <a:pt x="438" y="2137"/>
                    <a:pt x="440" y="2138"/>
                  </a:cubicBezTo>
                  <a:cubicBezTo>
                    <a:pt x="442" y="2139"/>
                    <a:pt x="446" y="2140"/>
                    <a:pt x="448" y="2141"/>
                  </a:cubicBezTo>
                  <a:cubicBezTo>
                    <a:pt x="451" y="2142"/>
                    <a:pt x="455" y="2143"/>
                    <a:pt x="458" y="2144"/>
                  </a:cubicBezTo>
                  <a:cubicBezTo>
                    <a:pt x="460" y="2145"/>
                    <a:pt x="464" y="2147"/>
                    <a:pt x="467" y="2149"/>
                  </a:cubicBezTo>
                  <a:cubicBezTo>
                    <a:pt x="470" y="2151"/>
                    <a:pt x="474" y="2155"/>
                    <a:pt x="477" y="2157"/>
                  </a:cubicBezTo>
                  <a:cubicBezTo>
                    <a:pt x="480" y="2159"/>
                    <a:pt x="483" y="2162"/>
                    <a:pt x="484" y="2163"/>
                  </a:cubicBezTo>
                  <a:cubicBezTo>
                    <a:pt x="486" y="2164"/>
                    <a:pt x="488" y="2167"/>
                    <a:pt x="489" y="2168"/>
                  </a:cubicBezTo>
                  <a:cubicBezTo>
                    <a:pt x="490" y="2169"/>
                    <a:pt x="491" y="2171"/>
                    <a:pt x="492" y="2172"/>
                  </a:cubicBezTo>
                  <a:cubicBezTo>
                    <a:pt x="493" y="2173"/>
                    <a:pt x="494" y="2174"/>
                    <a:pt x="496" y="2173"/>
                  </a:cubicBezTo>
                  <a:cubicBezTo>
                    <a:pt x="497" y="2173"/>
                    <a:pt x="497" y="2172"/>
                    <a:pt x="497" y="2171"/>
                  </a:cubicBezTo>
                  <a:cubicBezTo>
                    <a:pt x="496" y="2170"/>
                    <a:pt x="495" y="2168"/>
                    <a:pt x="495" y="2167"/>
                  </a:cubicBezTo>
                  <a:cubicBezTo>
                    <a:pt x="495" y="2166"/>
                    <a:pt x="495" y="2165"/>
                    <a:pt x="496" y="2166"/>
                  </a:cubicBezTo>
                  <a:cubicBezTo>
                    <a:pt x="496" y="2167"/>
                    <a:pt x="498" y="2167"/>
                    <a:pt x="499" y="2168"/>
                  </a:cubicBezTo>
                  <a:cubicBezTo>
                    <a:pt x="501" y="2168"/>
                    <a:pt x="503" y="2168"/>
                    <a:pt x="504" y="2167"/>
                  </a:cubicBezTo>
                  <a:cubicBezTo>
                    <a:pt x="506" y="2166"/>
                    <a:pt x="508" y="2166"/>
                    <a:pt x="509" y="2166"/>
                  </a:cubicBezTo>
                  <a:cubicBezTo>
                    <a:pt x="511" y="2167"/>
                    <a:pt x="513" y="2167"/>
                    <a:pt x="515" y="2166"/>
                  </a:cubicBezTo>
                  <a:cubicBezTo>
                    <a:pt x="517" y="2166"/>
                    <a:pt x="520" y="2165"/>
                    <a:pt x="522" y="2165"/>
                  </a:cubicBezTo>
                  <a:cubicBezTo>
                    <a:pt x="524" y="2165"/>
                    <a:pt x="528" y="2165"/>
                    <a:pt x="530" y="2165"/>
                  </a:cubicBezTo>
                  <a:cubicBezTo>
                    <a:pt x="532" y="2166"/>
                    <a:pt x="535" y="2167"/>
                    <a:pt x="537" y="2167"/>
                  </a:cubicBezTo>
                  <a:cubicBezTo>
                    <a:pt x="539" y="2168"/>
                    <a:pt x="541" y="2169"/>
                    <a:pt x="542" y="2170"/>
                  </a:cubicBezTo>
                  <a:cubicBezTo>
                    <a:pt x="543" y="2170"/>
                    <a:pt x="545" y="2171"/>
                    <a:pt x="545" y="2171"/>
                  </a:cubicBezTo>
                  <a:cubicBezTo>
                    <a:pt x="546" y="2171"/>
                    <a:pt x="547" y="2170"/>
                    <a:pt x="548" y="2169"/>
                  </a:cubicBezTo>
                  <a:cubicBezTo>
                    <a:pt x="549" y="2167"/>
                    <a:pt x="551" y="2166"/>
                    <a:pt x="552" y="2166"/>
                  </a:cubicBezTo>
                  <a:cubicBezTo>
                    <a:pt x="553" y="2165"/>
                    <a:pt x="554" y="2165"/>
                    <a:pt x="555" y="2165"/>
                  </a:cubicBezTo>
                  <a:cubicBezTo>
                    <a:pt x="556" y="2165"/>
                    <a:pt x="558" y="2164"/>
                    <a:pt x="560" y="2163"/>
                  </a:cubicBezTo>
                  <a:cubicBezTo>
                    <a:pt x="561" y="2162"/>
                    <a:pt x="563" y="2161"/>
                    <a:pt x="564" y="2160"/>
                  </a:cubicBezTo>
                  <a:cubicBezTo>
                    <a:pt x="565" y="2159"/>
                    <a:pt x="567" y="2157"/>
                    <a:pt x="568" y="2156"/>
                  </a:cubicBezTo>
                  <a:cubicBezTo>
                    <a:pt x="570" y="2154"/>
                    <a:pt x="573" y="2152"/>
                    <a:pt x="574" y="2151"/>
                  </a:cubicBezTo>
                  <a:cubicBezTo>
                    <a:pt x="576" y="2150"/>
                    <a:pt x="578" y="2148"/>
                    <a:pt x="579" y="2147"/>
                  </a:cubicBezTo>
                  <a:cubicBezTo>
                    <a:pt x="579" y="2146"/>
                    <a:pt x="583" y="2144"/>
                    <a:pt x="586" y="2142"/>
                  </a:cubicBezTo>
                  <a:cubicBezTo>
                    <a:pt x="589" y="2140"/>
                    <a:pt x="594" y="2137"/>
                    <a:pt x="596" y="2136"/>
                  </a:cubicBezTo>
                  <a:cubicBezTo>
                    <a:pt x="599" y="2134"/>
                    <a:pt x="603" y="2131"/>
                    <a:pt x="606" y="2128"/>
                  </a:cubicBezTo>
                  <a:cubicBezTo>
                    <a:pt x="609" y="2126"/>
                    <a:pt x="614" y="2122"/>
                    <a:pt x="617" y="2119"/>
                  </a:cubicBezTo>
                  <a:cubicBezTo>
                    <a:pt x="621" y="2117"/>
                    <a:pt x="626" y="2114"/>
                    <a:pt x="629" y="2113"/>
                  </a:cubicBezTo>
                  <a:cubicBezTo>
                    <a:pt x="631" y="2111"/>
                    <a:pt x="635" y="2108"/>
                    <a:pt x="637" y="2106"/>
                  </a:cubicBezTo>
                  <a:cubicBezTo>
                    <a:pt x="639" y="2104"/>
                    <a:pt x="643" y="2100"/>
                    <a:pt x="646" y="2099"/>
                  </a:cubicBezTo>
                  <a:cubicBezTo>
                    <a:pt x="649" y="2098"/>
                    <a:pt x="654" y="2096"/>
                    <a:pt x="656" y="2096"/>
                  </a:cubicBezTo>
                  <a:cubicBezTo>
                    <a:pt x="658" y="2095"/>
                    <a:pt x="662" y="2095"/>
                    <a:pt x="664" y="2095"/>
                  </a:cubicBezTo>
                  <a:cubicBezTo>
                    <a:pt x="666" y="2095"/>
                    <a:pt x="669" y="2095"/>
                    <a:pt x="672" y="2094"/>
                  </a:cubicBezTo>
                  <a:cubicBezTo>
                    <a:pt x="674" y="2094"/>
                    <a:pt x="677" y="2094"/>
                    <a:pt x="679" y="2095"/>
                  </a:cubicBezTo>
                  <a:cubicBezTo>
                    <a:pt x="680" y="2096"/>
                    <a:pt x="682" y="2097"/>
                    <a:pt x="684" y="2097"/>
                  </a:cubicBezTo>
                  <a:cubicBezTo>
                    <a:pt x="685" y="2098"/>
                    <a:pt x="686" y="2097"/>
                    <a:pt x="686" y="2095"/>
                  </a:cubicBezTo>
                  <a:cubicBezTo>
                    <a:pt x="686" y="2094"/>
                    <a:pt x="685" y="2092"/>
                    <a:pt x="685" y="2091"/>
                  </a:cubicBezTo>
                  <a:cubicBezTo>
                    <a:pt x="684" y="2089"/>
                    <a:pt x="683" y="2088"/>
                    <a:pt x="683" y="2088"/>
                  </a:cubicBezTo>
                  <a:cubicBezTo>
                    <a:pt x="683" y="2088"/>
                    <a:pt x="683" y="2087"/>
                    <a:pt x="683" y="2085"/>
                  </a:cubicBezTo>
                  <a:cubicBezTo>
                    <a:pt x="682" y="2083"/>
                    <a:pt x="682" y="2079"/>
                    <a:pt x="681" y="2077"/>
                  </a:cubicBezTo>
                  <a:cubicBezTo>
                    <a:pt x="681" y="2075"/>
                    <a:pt x="680" y="2072"/>
                    <a:pt x="680" y="2071"/>
                  </a:cubicBezTo>
                  <a:cubicBezTo>
                    <a:pt x="680" y="2070"/>
                    <a:pt x="679" y="2068"/>
                    <a:pt x="678" y="2067"/>
                  </a:cubicBezTo>
                  <a:cubicBezTo>
                    <a:pt x="678" y="2066"/>
                    <a:pt x="677" y="2063"/>
                    <a:pt x="677" y="2061"/>
                  </a:cubicBezTo>
                  <a:cubicBezTo>
                    <a:pt x="677" y="2058"/>
                    <a:pt x="677" y="2055"/>
                    <a:pt x="677" y="2054"/>
                  </a:cubicBezTo>
                  <a:cubicBezTo>
                    <a:pt x="677" y="2052"/>
                    <a:pt x="677" y="2050"/>
                    <a:pt x="677" y="2048"/>
                  </a:cubicBezTo>
                  <a:cubicBezTo>
                    <a:pt x="677" y="2046"/>
                    <a:pt x="677" y="2044"/>
                    <a:pt x="676" y="2042"/>
                  </a:cubicBezTo>
                  <a:cubicBezTo>
                    <a:pt x="675" y="2040"/>
                    <a:pt x="674" y="2037"/>
                    <a:pt x="674" y="2036"/>
                  </a:cubicBezTo>
                  <a:cubicBezTo>
                    <a:pt x="674" y="2034"/>
                    <a:pt x="674" y="2030"/>
                    <a:pt x="674" y="2028"/>
                  </a:cubicBezTo>
                  <a:cubicBezTo>
                    <a:pt x="674" y="2026"/>
                    <a:pt x="674" y="2022"/>
                    <a:pt x="674" y="2020"/>
                  </a:cubicBezTo>
                  <a:cubicBezTo>
                    <a:pt x="673" y="2018"/>
                    <a:pt x="673" y="2016"/>
                    <a:pt x="673" y="2014"/>
                  </a:cubicBezTo>
                  <a:cubicBezTo>
                    <a:pt x="673" y="2012"/>
                    <a:pt x="673" y="2009"/>
                    <a:pt x="672" y="2006"/>
                  </a:cubicBezTo>
                  <a:cubicBezTo>
                    <a:pt x="671" y="2004"/>
                    <a:pt x="670" y="2001"/>
                    <a:pt x="669" y="2000"/>
                  </a:cubicBezTo>
                  <a:cubicBezTo>
                    <a:pt x="668" y="1999"/>
                    <a:pt x="668" y="1996"/>
                    <a:pt x="668" y="1994"/>
                  </a:cubicBezTo>
                  <a:cubicBezTo>
                    <a:pt x="668" y="1992"/>
                    <a:pt x="668" y="1990"/>
                    <a:pt x="668" y="1989"/>
                  </a:cubicBezTo>
                  <a:cubicBezTo>
                    <a:pt x="668" y="1988"/>
                    <a:pt x="668" y="1986"/>
                    <a:pt x="668" y="1984"/>
                  </a:cubicBezTo>
                  <a:cubicBezTo>
                    <a:pt x="668" y="1983"/>
                    <a:pt x="668" y="1980"/>
                    <a:pt x="667" y="1978"/>
                  </a:cubicBezTo>
                  <a:cubicBezTo>
                    <a:pt x="666" y="1976"/>
                    <a:pt x="665" y="1974"/>
                    <a:pt x="664" y="1974"/>
                  </a:cubicBezTo>
                  <a:cubicBezTo>
                    <a:pt x="663" y="1973"/>
                    <a:pt x="663" y="1971"/>
                    <a:pt x="662" y="1970"/>
                  </a:cubicBezTo>
                  <a:cubicBezTo>
                    <a:pt x="662" y="1969"/>
                    <a:pt x="662" y="1967"/>
                    <a:pt x="662" y="1966"/>
                  </a:cubicBezTo>
                  <a:cubicBezTo>
                    <a:pt x="661" y="1964"/>
                    <a:pt x="661" y="1962"/>
                    <a:pt x="660" y="1960"/>
                  </a:cubicBezTo>
                  <a:cubicBezTo>
                    <a:pt x="659" y="1959"/>
                    <a:pt x="657" y="1956"/>
                    <a:pt x="656" y="1955"/>
                  </a:cubicBezTo>
                  <a:cubicBezTo>
                    <a:pt x="654" y="1954"/>
                    <a:pt x="652" y="1952"/>
                    <a:pt x="650" y="1951"/>
                  </a:cubicBezTo>
                  <a:cubicBezTo>
                    <a:pt x="649" y="1950"/>
                    <a:pt x="647" y="1949"/>
                    <a:pt x="647" y="1949"/>
                  </a:cubicBezTo>
                  <a:cubicBezTo>
                    <a:pt x="647" y="1949"/>
                    <a:pt x="647" y="1948"/>
                    <a:pt x="648" y="1946"/>
                  </a:cubicBezTo>
                  <a:cubicBezTo>
                    <a:pt x="648" y="1944"/>
                    <a:pt x="648" y="1942"/>
                    <a:pt x="648" y="1941"/>
                  </a:cubicBezTo>
                  <a:cubicBezTo>
                    <a:pt x="647" y="1940"/>
                    <a:pt x="647" y="1939"/>
                    <a:pt x="646" y="1937"/>
                  </a:cubicBezTo>
                  <a:cubicBezTo>
                    <a:pt x="646" y="1936"/>
                    <a:pt x="645" y="1935"/>
                    <a:pt x="645" y="1935"/>
                  </a:cubicBezTo>
                  <a:cubicBezTo>
                    <a:pt x="645" y="1935"/>
                    <a:pt x="646" y="1933"/>
                    <a:pt x="648" y="1930"/>
                  </a:cubicBezTo>
                  <a:cubicBezTo>
                    <a:pt x="649" y="1928"/>
                    <a:pt x="651" y="1924"/>
                    <a:pt x="652" y="1923"/>
                  </a:cubicBezTo>
                  <a:cubicBezTo>
                    <a:pt x="653" y="1921"/>
                    <a:pt x="653" y="1918"/>
                    <a:pt x="653" y="1917"/>
                  </a:cubicBezTo>
                  <a:cubicBezTo>
                    <a:pt x="653" y="1915"/>
                    <a:pt x="654" y="1912"/>
                    <a:pt x="656" y="1910"/>
                  </a:cubicBezTo>
                  <a:cubicBezTo>
                    <a:pt x="657" y="1907"/>
                    <a:pt x="659" y="1905"/>
                    <a:pt x="660" y="1903"/>
                  </a:cubicBezTo>
                  <a:cubicBezTo>
                    <a:pt x="662" y="1902"/>
                    <a:pt x="664" y="1900"/>
                    <a:pt x="665" y="1899"/>
                  </a:cubicBezTo>
                  <a:cubicBezTo>
                    <a:pt x="666" y="1897"/>
                    <a:pt x="668" y="1895"/>
                    <a:pt x="668" y="1893"/>
                  </a:cubicBezTo>
                  <a:cubicBezTo>
                    <a:pt x="668" y="1891"/>
                    <a:pt x="669" y="1888"/>
                    <a:pt x="670" y="1887"/>
                  </a:cubicBezTo>
                  <a:cubicBezTo>
                    <a:pt x="670" y="1886"/>
                    <a:pt x="671" y="1883"/>
                    <a:pt x="671" y="1881"/>
                  </a:cubicBezTo>
                  <a:cubicBezTo>
                    <a:pt x="671" y="1879"/>
                    <a:pt x="672" y="1876"/>
                    <a:pt x="672" y="1873"/>
                  </a:cubicBezTo>
                  <a:cubicBezTo>
                    <a:pt x="673" y="1870"/>
                    <a:pt x="674" y="1867"/>
                    <a:pt x="675" y="1866"/>
                  </a:cubicBezTo>
                  <a:cubicBezTo>
                    <a:pt x="675" y="1865"/>
                    <a:pt x="676" y="1863"/>
                    <a:pt x="677" y="1861"/>
                  </a:cubicBezTo>
                  <a:cubicBezTo>
                    <a:pt x="678" y="1860"/>
                    <a:pt x="678" y="1856"/>
                    <a:pt x="679" y="1854"/>
                  </a:cubicBezTo>
                  <a:cubicBezTo>
                    <a:pt x="680" y="1852"/>
                    <a:pt x="681" y="1849"/>
                    <a:pt x="682" y="1848"/>
                  </a:cubicBezTo>
                  <a:cubicBezTo>
                    <a:pt x="684" y="1848"/>
                    <a:pt x="686" y="1846"/>
                    <a:pt x="687" y="1846"/>
                  </a:cubicBezTo>
                  <a:cubicBezTo>
                    <a:pt x="688" y="1845"/>
                    <a:pt x="690" y="1844"/>
                    <a:pt x="691" y="1843"/>
                  </a:cubicBezTo>
                  <a:cubicBezTo>
                    <a:pt x="691" y="1842"/>
                    <a:pt x="693" y="1840"/>
                    <a:pt x="695" y="1838"/>
                  </a:cubicBezTo>
                  <a:cubicBezTo>
                    <a:pt x="696" y="1836"/>
                    <a:pt x="698" y="1834"/>
                    <a:pt x="699" y="1833"/>
                  </a:cubicBezTo>
                  <a:cubicBezTo>
                    <a:pt x="700" y="1832"/>
                    <a:pt x="702" y="1831"/>
                    <a:pt x="704" y="1830"/>
                  </a:cubicBezTo>
                  <a:cubicBezTo>
                    <a:pt x="705" y="1829"/>
                    <a:pt x="707" y="1827"/>
                    <a:pt x="708" y="1825"/>
                  </a:cubicBezTo>
                  <a:cubicBezTo>
                    <a:pt x="709" y="1824"/>
                    <a:pt x="710" y="1821"/>
                    <a:pt x="711" y="1819"/>
                  </a:cubicBezTo>
                  <a:cubicBezTo>
                    <a:pt x="712" y="1817"/>
                    <a:pt x="715" y="1814"/>
                    <a:pt x="716" y="1813"/>
                  </a:cubicBezTo>
                  <a:cubicBezTo>
                    <a:pt x="717" y="1812"/>
                    <a:pt x="720" y="1810"/>
                    <a:pt x="721" y="1808"/>
                  </a:cubicBezTo>
                  <a:cubicBezTo>
                    <a:pt x="722" y="1807"/>
                    <a:pt x="723" y="1804"/>
                    <a:pt x="722" y="1801"/>
                  </a:cubicBezTo>
                  <a:cubicBezTo>
                    <a:pt x="722" y="1799"/>
                    <a:pt x="722" y="1795"/>
                    <a:pt x="722" y="1793"/>
                  </a:cubicBezTo>
                  <a:cubicBezTo>
                    <a:pt x="722" y="1791"/>
                    <a:pt x="722" y="1788"/>
                    <a:pt x="723" y="1786"/>
                  </a:cubicBezTo>
                  <a:cubicBezTo>
                    <a:pt x="724" y="1784"/>
                    <a:pt x="725" y="1782"/>
                    <a:pt x="726" y="1780"/>
                  </a:cubicBezTo>
                  <a:cubicBezTo>
                    <a:pt x="727" y="1779"/>
                    <a:pt x="728" y="1777"/>
                    <a:pt x="729" y="1776"/>
                  </a:cubicBezTo>
                  <a:cubicBezTo>
                    <a:pt x="729" y="1776"/>
                    <a:pt x="729" y="1773"/>
                    <a:pt x="729" y="1770"/>
                  </a:cubicBezTo>
                  <a:cubicBezTo>
                    <a:pt x="729" y="1766"/>
                    <a:pt x="729" y="1762"/>
                    <a:pt x="728" y="1761"/>
                  </a:cubicBezTo>
                  <a:cubicBezTo>
                    <a:pt x="728" y="1759"/>
                    <a:pt x="728" y="1756"/>
                    <a:pt x="729" y="1754"/>
                  </a:cubicBezTo>
                  <a:cubicBezTo>
                    <a:pt x="729" y="1752"/>
                    <a:pt x="731" y="1751"/>
                    <a:pt x="732" y="1751"/>
                  </a:cubicBezTo>
                  <a:cubicBezTo>
                    <a:pt x="734" y="1751"/>
                    <a:pt x="736" y="1751"/>
                    <a:pt x="737" y="1750"/>
                  </a:cubicBezTo>
                  <a:cubicBezTo>
                    <a:pt x="739" y="1749"/>
                    <a:pt x="741" y="1748"/>
                    <a:pt x="742" y="1747"/>
                  </a:cubicBezTo>
                  <a:cubicBezTo>
                    <a:pt x="743" y="1746"/>
                    <a:pt x="746" y="1745"/>
                    <a:pt x="748" y="1745"/>
                  </a:cubicBezTo>
                  <a:cubicBezTo>
                    <a:pt x="751" y="1744"/>
                    <a:pt x="754" y="1744"/>
                    <a:pt x="755" y="1745"/>
                  </a:cubicBezTo>
                  <a:cubicBezTo>
                    <a:pt x="756" y="1746"/>
                    <a:pt x="758" y="1746"/>
                    <a:pt x="759" y="1744"/>
                  </a:cubicBezTo>
                  <a:cubicBezTo>
                    <a:pt x="761" y="1743"/>
                    <a:pt x="763" y="1741"/>
                    <a:pt x="765" y="1741"/>
                  </a:cubicBezTo>
                  <a:cubicBezTo>
                    <a:pt x="766" y="1740"/>
                    <a:pt x="768" y="1738"/>
                    <a:pt x="769" y="1736"/>
                  </a:cubicBezTo>
                  <a:cubicBezTo>
                    <a:pt x="770" y="1734"/>
                    <a:pt x="772" y="1731"/>
                    <a:pt x="773" y="1730"/>
                  </a:cubicBezTo>
                  <a:cubicBezTo>
                    <a:pt x="774" y="1728"/>
                    <a:pt x="776" y="1726"/>
                    <a:pt x="779" y="1726"/>
                  </a:cubicBezTo>
                  <a:cubicBezTo>
                    <a:pt x="781" y="1726"/>
                    <a:pt x="784" y="1726"/>
                    <a:pt x="785" y="1727"/>
                  </a:cubicBezTo>
                  <a:cubicBezTo>
                    <a:pt x="787" y="1728"/>
                    <a:pt x="789" y="1730"/>
                    <a:pt x="791" y="1731"/>
                  </a:cubicBezTo>
                  <a:cubicBezTo>
                    <a:pt x="792" y="1732"/>
                    <a:pt x="795" y="1734"/>
                    <a:pt x="797" y="1734"/>
                  </a:cubicBezTo>
                  <a:cubicBezTo>
                    <a:pt x="799" y="1734"/>
                    <a:pt x="802" y="1733"/>
                    <a:pt x="805" y="1732"/>
                  </a:cubicBezTo>
                  <a:cubicBezTo>
                    <a:pt x="807" y="1731"/>
                    <a:pt x="809" y="1729"/>
                    <a:pt x="808" y="1726"/>
                  </a:cubicBezTo>
                  <a:cubicBezTo>
                    <a:pt x="808" y="1724"/>
                    <a:pt x="807" y="1721"/>
                    <a:pt x="806" y="1719"/>
                  </a:cubicBezTo>
                  <a:cubicBezTo>
                    <a:pt x="805" y="1718"/>
                    <a:pt x="805" y="1715"/>
                    <a:pt x="805" y="1714"/>
                  </a:cubicBezTo>
                  <a:cubicBezTo>
                    <a:pt x="806" y="1712"/>
                    <a:pt x="807" y="1710"/>
                    <a:pt x="808" y="1708"/>
                  </a:cubicBezTo>
                  <a:cubicBezTo>
                    <a:pt x="809" y="1707"/>
                    <a:pt x="811" y="1704"/>
                    <a:pt x="812" y="1701"/>
                  </a:cubicBezTo>
                  <a:cubicBezTo>
                    <a:pt x="813" y="1699"/>
                    <a:pt x="814" y="1695"/>
                    <a:pt x="814" y="1693"/>
                  </a:cubicBezTo>
                  <a:cubicBezTo>
                    <a:pt x="815" y="1691"/>
                    <a:pt x="815" y="1688"/>
                    <a:pt x="815" y="1687"/>
                  </a:cubicBezTo>
                  <a:cubicBezTo>
                    <a:pt x="815" y="1686"/>
                    <a:pt x="815" y="1682"/>
                    <a:pt x="815" y="1680"/>
                  </a:cubicBezTo>
                  <a:cubicBezTo>
                    <a:pt x="815" y="1678"/>
                    <a:pt x="815" y="1674"/>
                    <a:pt x="816" y="1672"/>
                  </a:cubicBezTo>
                  <a:cubicBezTo>
                    <a:pt x="816" y="1670"/>
                    <a:pt x="817" y="1668"/>
                    <a:pt x="818" y="1666"/>
                  </a:cubicBezTo>
                  <a:cubicBezTo>
                    <a:pt x="819" y="1665"/>
                    <a:pt x="821" y="1663"/>
                    <a:pt x="822" y="1662"/>
                  </a:cubicBezTo>
                  <a:cubicBezTo>
                    <a:pt x="824" y="1661"/>
                    <a:pt x="826" y="1659"/>
                    <a:pt x="827" y="1658"/>
                  </a:cubicBezTo>
                  <a:cubicBezTo>
                    <a:pt x="829" y="1656"/>
                    <a:pt x="829" y="1655"/>
                    <a:pt x="827" y="1655"/>
                  </a:cubicBezTo>
                  <a:cubicBezTo>
                    <a:pt x="826" y="1656"/>
                    <a:pt x="823" y="1656"/>
                    <a:pt x="821" y="1657"/>
                  </a:cubicBezTo>
                  <a:cubicBezTo>
                    <a:pt x="819" y="1657"/>
                    <a:pt x="815" y="1659"/>
                    <a:pt x="812" y="1660"/>
                  </a:cubicBezTo>
                  <a:cubicBezTo>
                    <a:pt x="809" y="1661"/>
                    <a:pt x="805" y="1662"/>
                    <a:pt x="803" y="1663"/>
                  </a:cubicBezTo>
                  <a:cubicBezTo>
                    <a:pt x="802" y="1664"/>
                    <a:pt x="799" y="1665"/>
                    <a:pt x="797" y="1665"/>
                  </a:cubicBezTo>
                  <a:cubicBezTo>
                    <a:pt x="795" y="1665"/>
                    <a:pt x="793" y="1665"/>
                    <a:pt x="793" y="1665"/>
                  </a:cubicBezTo>
                  <a:cubicBezTo>
                    <a:pt x="793" y="1665"/>
                    <a:pt x="792" y="1665"/>
                    <a:pt x="791" y="1666"/>
                  </a:cubicBezTo>
                  <a:cubicBezTo>
                    <a:pt x="790" y="1666"/>
                    <a:pt x="786" y="1666"/>
                    <a:pt x="783" y="1666"/>
                  </a:cubicBezTo>
                  <a:cubicBezTo>
                    <a:pt x="780" y="1665"/>
                    <a:pt x="777" y="1664"/>
                    <a:pt x="776" y="1662"/>
                  </a:cubicBezTo>
                  <a:cubicBezTo>
                    <a:pt x="775" y="1661"/>
                    <a:pt x="773" y="1658"/>
                    <a:pt x="773" y="1656"/>
                  </a:cubicBezTo>
                  <a:cubicBezTo>
                    <a:pt x="772" y="1653"/>
                    <a:pt x="771" y="1650"/>
                    <a:pt x="770" y="1648"/>
                  </a:cubicBezTo>
                  <a:cubicBezTo>
                    <a:pt x="769" y="1646"/>
                    <a:pt x="767" y="1643"/>
                    <a:pt x="765" y="1642"/>
                  </a:cubicBezTo>
                  <a:cubicBezTo>
                    <a:pt x="763" y="1641"/>
                    <a:pt x="762" y="1639"/>
                    <a:pt x="762" y="1637"/>
                  </a:cubicBezTo>
                  <a:cubicBezTo>
                    <a:pt x="761" y="1636"/>
                    <a:pt x="760" y="1634"/>
                    <a:pt x="759" y="1633"/>
                  </a:cubicBezTo>
                  <a:cubicBezTo>
                    <a:pt x="757" y="1632"/>
                    <a:pt x="755" y="1631"/>
                    <a:pt x="753" y="1630"/>
                  </a:cubicBezTo>
                  <a:cubicBezTo>
                    <a:pt x="752" y="1630"/>
                    <a:pt x="750" y="1627"/>
                    <a:pt x="749" y="1625"/>
                  </a:cubicBezTo>
                  <a:cubicBezTo>
                    <a:pt x="749" y="1623"/>
                    <a:pt x="747" y="1618"/>
                    <a:pt x="745" y="1615"/>
                  </a:cubicBezTo>
                  <a:cubicBezTo>
                    <a:pt x="744" y="1611"/>
                    <a:pt x="742" y="1607"/>
                    <a:pt x="740" y="1606"/>
                  </a:cubicBezTo>
                  <a:cubicBezTo>
                    <a:pt x="739" y="1605"/>
                    <a:pt x="737" y="1602"/>
                    <a:pt x="735" y="1599"/>
                  </a:cubicBezTo>
                  <a:cubicBezTo>
                    <a:pt x="733" y="1596"/>
                    <a:pt x="730" y="1591"/>
                    <a:pt x="728" y="1589"/>
                  </a:cubicBezTo>
                  <a:cubicBezTo>
                    <a:pt x="726" y="1587"/>
                    <a:pt x="723" y="1584"/>
                    <a:pt x="722" y="1581"/>
                  </a:cubicBezTo>
                  <a:cubicBezTo>
                    <a:pt x="720" y="1579"/>
                    <a:pt x="719" y="1575"/>
                    <a:pt x="718" y="1573"/>
                  </a:cubicBezTo>
                  <a:cubicBezTo>
                    <a:pt x="718" y="1570"/>
                    <a:pt x="717" y="1568"/>
                    <a:pt x="717" y="1567"/>
                  </a:cubicBezTo>
                  <a:cubicBezTo>
                    <a:pt x="716" y="1566"/>
                    <a:pt x="714" y="1564"/>
                    <a:pt x="713" y="1564"/>
                  </a:cubicBezTo>
                  <a:cubicBezTo>
                    <a:pt x="712" y="1563"/>
                    <a:pt x="710" y="1562"/>
                    <a:pt x="708" y="1562"/>
                  </a:cubicBezTo>
                  <a:cubicBezTo>
                    <a:pt x="707" y="1561"/>
                    <a:pt x="704" y="1561"/>
                    <a:pt x="701" y="1561"/>
                  </a:cubicBezTo>
                  <a:cubicBezTo>
                    <a:pt x="699" y="1562"/>
                    <a:pt x="697" y="1562"/>
                    <a:pt x="697" y="1562"/>
                  </a:cubicBezTo>
                  <a:cubicBezTo>
                    <a:pt x="697" y="1562"/>
                    <a:pt x="697" y="1561"/>
                    <a:pt x="698" y="1560"/>
                  </a:cubicBezTo>
                  <a:cubicBezTo>
                    <a:pt x="699" y="1559"/>
                    <a:pt x="701" y="1557"/>
                    <a:pt x="701" y="1556"/>
                  </a:cubicBezTo>
                  <a:cubicBezTo>
                    <a:pt x="702" y="1556"/>
                    <a:pt x="703" y="1554"/>
                    <a:pt x="704" y="1554"/>
                  </a:cubicBezTo>
                  <a:cubicBezTo>
                    <a:pt x="705" y="1553"/>
                    <a:pt x="706" y="1552"/>
                    <a:pt x="706" y="1551"/>
                  </a:cubicBezTo>
                  <a:cubicBezTo>
                    <a:pt x="707" y="1550"/>
                    <a:pt x="707" y="1548"/>
                    <a:pt x="706" y="1547"/>
                  </a:cubicBezTo>
                  <a:cubicBezTo>
                    <a:pt x="705" y="1545"/>
                    <a:pt x="704" y="1543"/>
                    <a:pt x="704" y="1541"/>
                  </a:cubicBezTo>
                  <a:cubicBezTo>
                    <a:pt x="703" y="1540"/>
                    <a:pt x="703" y="1537"/>
                    <a:pt x="703" y="1536"/>
                  </a:cubicBezTo>
                  <a:cubicBezTo>
                    <a:pt x="704" y="1534"/>
                    <a:pt x="704" y="1532"/>
                    <a:pt x="705" y="1531"/>
                  </a:cubicBezTo>
                  <a:cubicBezTo>
                    <a:pt x="705" y="1529"/>
                    <a:pt x="706" y="1527"/>
                    <a:pt x="706" y="1525"/>
                  </a:cubicBezTo>
                  <a:cubicBezTo>
                    <a:pt x="707" y="1523"/>
                    <a:pt x="708" y="1520"/>
                    <a:pt x="709" y="1519"/>
                  </a:cubicBezTo>
                  <a:cubicBezTo>
                    <a:pt x="709" y="1518"/>
                    <a:pt x="710" y="1515"/>
                    <a:pt x="710" y="1514"/>
                  </a:cubicBezTo>
                  <a:cubicBezTo>
                    <a:pt x="711" y="1512"/>
                    <a:pt x="711" y="1509"/>
                    <a:pt x="712" y="1508"/>
                  </a:cubicBezTo>
                  <a:cubicBezTo>
                    <a:pt x="713" y="1506"/>
                    <a:pt x="715" y="1504"/>
                    <a:pt x="716" y="1503"/>
                  </a:cubicBezTo>
                  <a:cubicBezTo>
                    <a:pt x="718" y="1502"/>
                    <a:pt x="719" y="1501"/>
                    <a:pt x="720" y="1500"/>
                  </a:cubicBezTo>
                  <a:cubicBezTo>
                    <a:pt x="720" y="1499"/>
                    <a:pt x="721" y="1497"/>
                    <a:pt x="721" y="1496"/>
                  </a:cubicBezTo>
                  <a:cubicBezTo>
                    <a:pt x="722" y="1495"/>
                    <a:pt x="722" y="1493"/>
                    <a:pt x="723" y="1492"/>
                  </a:cubicBezTo>
                  <a:cubicBezTo>
                    <a:pt x="724" y="1491"/>
                    <a:pt x="724" y="1489"/>
                    <a:pt x="723" y="1487"/>
                  </a:cubicBezTo>
                  <a:cubicBezTo>
                    <a:pt x="723" y="1486"/>
                    <a:pt x="722" y="1484"/>
                    <a:pt x="720" y="1483"/>
                  </a:cubicBezTo>
                  <a:cubicBezTo>
                    <a:pt x="719" y="1482"/>
                    <a:pt x="718" y="1480"/>
                    <a:pt x="718" y="1478"/>
                  </a:cubicBezTo>
                  <a:cubicBezTo>
                    <a:pt x="718" y="1477"/>
                    <a:pt x="718" y="1474"/>
                    <a:pt x="718" y="1473"/>
                  </a:cubicBezTo>
                  <a:cubicBezTo>
                    <a:pt x="718" y="1472"/>
                    <a:pt x="718" y="1469"/>
                    <a:pt x="718" y="1467"/>
                  </a:cubicBezTo>
                  <a:cubicBezTo>
                    <a:pt x="719" y="1465"/>
                    <a:pt x="719" y="1462"/>
                    <a:pt x="719" y="1460"/>
                  </a:cubicBezTo>
                  <a:cubicBezTo>
                    <a:pt x="719" y="1457"/>
                    <a:pt x="719" y="1454"/>
                    <a:pt x="719" y="1452"/>
                  </a:cubicBezTo>
                  <a:cubicBezTo>
                    <a:pt x="719" y="1450"/>
                    <a:pt x="720" y="1447"/>
                    <a:pt x="720" y="1445"/>
                  </a:cubicBezTo>
                  <a:cubicBezTo>
                    <a:pt x="720" y="1444"/>
                    <a:pt x="722" y="1441"/>
                    <a:pt x="723" y="1440"/>
                  </a:cubicBezTo>
                  <a:cubicBezTo>
                    <a:pt x="725" y="1438"/>
                    <a:pt x="727" y="1436"/>
                    <a:pt x="729" y="1435"/>
                  </a:cubicBezTo>
                  <a:cubicBezTo>
                    <a:pt x="731" y="1434"/>
                    <a:pt x="733" y="1433"/>
                    <a:pt x="734" y="1432"/>
                  </a:cubicBezTo>
                  <a:cubicBezTo>
                    <a:pt x="736" y="1431"/>
                    <a:pt x="739" y="1428"/>
                    <a:pt x="741" y="1427"/>
                  </a:cubicBezTo>
                  <a:cubicBezTo>
                    <a:pt x="743" y="1425"/>
                    <a:pt x="745" y="1424"/>
                    <a:pt x="745" y="1424"/>
                  </a:cubicBezTo>
                  <a:cubicBezTo>
                    <a:pt x="745" y="1424"/>
                    <a:pt x="747" y="1423"/>
                    <a:pt x="748" y="1422"/>
                  </a:cubicBezTo>
                  <a:cubicBezTo>
                    <a:pt x="749" y="1421"/>
                    <a:pt x="752" y="1418"/>
                    <a:pt x="754" y="1416"/>
                  </a:cubicBezTo>
                  <a:cubicBezTo>
                    <a:pt x="756" y="1414"/>
                    <a:pt x="758" y="1411"/>
                    <a:pt x="759" y="1410"/>
                  </a:cubicBezTo>
                  <a:cubicBezTo>
                    <a:pt x="759" y="1409"/>
                    <a:pt x="760" y="1407"/>
                    <a:pt x="761" y="1406"/>
                  </a:cubicBezTo>
                  <a:cubicBezTo>
                    <a:pt x="762" y="1405"/>
                    <a:pt x="763" y="1404"/>
                    <a:pt x="764" y="1404"/>
                  </a:cubicBezTo>
                  <a:cubicBezTo>
                    <a:pt x="766" y="1403"/>
                    <a:pt x="768" y="1402"/>
                    <a:pt x="770" y="1401"/>
                  </a:cubicBezTo>
                  <a:cubicBezTo>
                    <a:pt x="771" y="1400"/>
                    <a:pt x="774" y="1399"/>
                    <a:pt x="776" y="1399"/>
                  </a:cubicBezTo>
                  <a:cubicBezTo>
                    <a:pt x="778" y="1399"/>
                    <a:pt x="781" y="1399"/>
                    <a:pt x="782" y="1398"/>
                  </a:cubicBezTo>
                  <a:cubicBezTo>
                    <a:pt x="783" y="1397"/>
                    <a:pt x="784" y="1396"/>
                    <a:pt x="785" y="1394"/>
                  </a:cubicBezTo>
                  <a:cubicBezTo>
                    <a:pt x="786" y="1393"/>
                    <a:pt x="787" y="1391"/>
                    <a:pt x="789" y="1390"/>
                  </a:cubicBezTo>
                  <a:cubicBezTo>
                    <a:pt x="790" y="1389"/>
                    <a:pt x="792" y="1387"/>
                    <a:pt x="794" y="1386"/>
                  </a:cubicBezTo>
                  <a:cubicBezTo>
                    <a:pt x="795" y="1385"/>
                    <a:pt x="797" y="1384"/>
                    <a:pt x="798" y="1383"/>
                  </a:cubicBezTo>
                  <a:cubicBezTo>
                    <a:pt x="800" y="1383"/>
                    <a:pt x="801" y="1382"/>
                    <a:pt x="801" y="1382"/>
                  </a:cubicBezTo>
                  <a:cubicBezTo>
                    <a:pt x="801" y="1382"/>
                    <a:pt x="799" y="1380"/>
                    <a:pt x="797" y="1378"/>
                  </a:cubicBezTo>
                  <a:cubicBezTo>
                    <a:pt x="795" y="1376"/>
                    <a:pt x="792" y="1372"/>
                    <a:pt x="791" y="1369"/>
                  </a:cubicBezTo>
                  <a:cubicBezTo>
                    <a:pt x="790" y="1367"/>
                    <a:pt x="790" y="1364"/>
                    <a:pt x="790" y="1363"/>
                  </a:cubicBezTo>
                  <a:cubicBezTo>
                    <a:pt x="791" y="1362"/>
                    <a:pt x="792" y="1360"/>
                    <a:pt x="792" y="1358"/>
                  </a:cubicBezTo>
                  <a:cubicBezTo>
                    <a:pt x="792" y="1356"/>
                    <a:pt x="793" y="1354"/>
                    <a:pt x="793" y="1352"/>
                  </a:cubicBezTo>
                  <a:cubicBezTo>
                    <a:pt x="794" y="1350"/>
                    <a:pt x="795" y="1347"/>
                    <a:pt x="796" y="1346"/>
                  </a:cubicBezTo>
                  <a:cubicBezTo>
                    <a:pt x="797" y="1344"/>
                    <a:pt x="799" y="1341"/>
                    <a:pt x="800" y="1338"/>
                  </a:cubicBezTo>
                  <a:cubicBezTo>
                    <a:pt x="802" y="1336"/>
                    <a:pt x="804" y="1333"/>
                    <a:pt x="805" y="1332"/>
                  </a:cubicBezTo>
                  <a:cubicBezTo>
                    <a:pt x="806" y="1330"/>
                    <a:pt x="808" y="1327"/>
                    <a:pt x="809" y="1326"/>
                  </a:cubicBezTo>
                  <a:cubicBezTo>
                    <a:pt x="809" y="1324"/>
                    <a:pt x="811" y="1321"/>
                    <a:pt x="813" y="1318"/>
                  </a:cubicBezTo>
                  <a:cubicBezTo>
                    <a:pt x="815" y="1316"/>
                    <a:pt x="816" y="1312"/>
                    <a:pt x="816" y="1309"/>
                  </a:cubicBezTo>
                  <a:cubicBezTo>
                    <a:pt x="816" y="1306"/>
                    <a:pt x="816" y="1302"/>
                    <a:pt x="816" y="1299"/>
                  </a:cubicBezTo>
                  <a:cubicBezTo>
                    <a:pt x="815" y="1296"/>
                    <a:pt x="814" y="1293"/>
                    <a:pt x="813" y="1291"/>
                  </a:cubicBezTo>
                  <a:cubicBezTo>
                    <a:pt x="812" y="1289"/>
                    <a:pt x="809" y="1286"/>
                    <a:pt x="807" y="1285"/>
                  </a:cubicBezTo>
                  <a:cubicBezTo>
                    <a:pt x="804" y="1283"/>
                    <a:pt x="801" y="1280"/>
                    <a:pt x="799" y="1279"/>
                  </a:cubicBezTo>
                  <a:cubicBezTo>
                    <a:pt x="798" y="1278"/>
                    <a:pt x="795" y="1276"/>
                    <a:pt x="793" y="1275"/>
                  </a:cubicBezTo>
                  <a:cubicBezTo>
                    <a:pt x="792" y="1275"/>
                    <a:pt x="789" y="1275"/>
                    <a:pt x="787" y="1276"/>
                  </a:cubicBezTo>
                  <a:cubicBezTo>
                    <a:pt x="785" y="1277"/>
                    <a:pt x="782" y="1278"/>
                    <a:pt x="780" y="1279"/>
                  </a:cubicBezTo>
                  <a:cubicBezTo>
                    <a:pt x="778" y="1279"/>
                    <a:pt x="774" y="1280"/>
                    <a:pt x="772" y="1281"/>
                  </a:cubicBezTo>
                  <a:cubicBezTo>
                    <a:pt x="770" y="1281"/>
                    <a:pt x="767" y="1282"/>
                    <a:pt x="764" y="1281"/>
                  </a:cubicBezTo>
                  <a:cubicBezTo>
                    <a:pt x="762" y="1281"/>
                    <a:pt x="759" y="1280"/>
                    <a:pt x="758" y="1278"/>
                  </a:cubicBezTo>
                  <a:cubicBezTo>
                    <a:pt x="757" y="1276"/>
                    <a:pt x="756" y="1274"/>
                    <a:pt x="756" y="1272"/>
                  </a:cubicBezTo>
                  <a:cubicBezTo>
                    <a:pt x="755" y="1270"/>
                    <a:pt x="756" y="1267"/>
                    <a:pt x="756" y="1265"/>
                  </a:cubicBezTo>
                  <a:cubicBezTo>
                    <a:pt x="756" y="1263"/>
                    <a:pt x="756" y="1259"/>
                    <a:pt x="755" y="1257"/>
                  </a:cubicBezTo>
                  <a:cubicBezTo>
                    <a:pt x="755" y="1255"/>
                    <a:pt x="753" y="1254"/>
                    <a:pt x="752" y="1253"/>
                  </a:cubicBezTo>
                  <a:cubicBezTo>
                    <a:pt x="750" y="1253"/>
                    <a:pt x="748" y="1253"/>
                    <a:pt x="747" y="1252"/>
                  </a:cubicBezTo>
                  <a:cubicBezTo>
                    <a:pt x="745" y="1251"/>
                    <a:pt x="742" y="1250"/>
                    <a:pt x="740" y="1248"/>
                  </a:cubicBezTo>
                  <a:cubicBezTo>
                    <a:pt x="738" y="1247"/>
                    <a:pt x="735" y="1245"/>
                    <a:pt x="734" y="1244"/>
                  </a:cubicBezTo>
                  <a:cubicBezTo>
                    <a:pt x="732" y="1243"/>
                    <a:pt x="730" y="1240"/>
                    <a:pt x="729" y="1239"/>
                  </a:cubicBezTo>
                  <a:cubicBezTo>
                    <a:pt x="728" y="1238"/>
                    <a:pt x="727" y="1235"/>
                    <a:pt x="727" y="1233"/>
                  </a:cubicBezTo>
                  <a:cubicBezTo>
                    <a:pt x="727" y="1232"/>
                    <a:pt x="726" y="1229"/>
                    <a:pt x="726" y="1227"/>
                  </a:cubicBezTo>
                  <a:cubicBezTo>
                    <a:pt x="725" y="1226"/>
                    <a:pt x="725" y="1222"/>
                    <a:pt x="724" y="1220"/>
                  </a:cubicBezTo>
                  <a:cubicBezTo>
                    <a:pt x="724" y="1218"/>
                    <a:pt x="724" y="1214"/>
                    <a:pt x="724" y="1212"/>
                  </a:cubicBezTo>
                  <a:cubicBezTo>
                    <a:pt x="725" y="1209"/>
                    <a:pt x="724" y="1207"/>
                    <a:pt x="723" y="1206"/>
                  </a:cubicBezTo>
                  <a:cubicBezTo>
                    <a:pt x="722" y="1205"/>
                    <a:pt x="721" y="1203"/>
                    <a:pt x="720" y="1202"/>
                  </a:cubicBezTo>
                  <a:cubicBezTo>
                    <a:pt x="719" y="1201"/>
                    <a:pt x="718" y="1198"/>
                    <a:pt x="717" y="1196"/>
                  </a:cubicBezTo>
                  <a:cubicBezTo>
                    <a:pt x="716" y="1194"/>
                    <a:pt x="713" y="1191"/>
                    <a:pt x="711" y="1189"/>
                  </a:cubicBezTo>
                  <a:cubicBezTo>
                    <a:pt x="709" y="1187"/>
                    <a:pt x="707" y="1185"/>
                    <a:pt x="706" y="1185"/>
                  </a:cubicBezTo>
                  <a:cubicBezTo>
                    <a:pt x="705" y="1184"/>
                    <a:pt x="703" y="1182"/>
                    <a:pt x="703" y="1181"/>
                  </a:cubicBezTo>
                  <a:cubicBezTo>
                    <a:pt x="702" y="1180"/>
                    <a:pt x="701" y="1178"/>
                    <a:pt x="701" y="1177"/>
                  </a:cubicBezTo>
                  <a:cubicBezTo>
                    <a:pt x="701" y="1176"/>
                    <a:pt x="701" y="1174"/>
                    <a:pt x="701" y="1173"/>
                  </a:cubicBezTo>
                  <a:cubicBezTo>
                    <a:pt x="701" y="1172"/>
                    <a:pt x="700" y="1168"/>
                    <a:pt x="698" y="1165"/>
                  </a:cubicBezTo>
                  <a:cubicBezTo>
                    <a:pt x="697" y="1162"/>
                    <a:pt x="696" y="1158"/>
                    <a:pt x="697" y="1157"/>
                  </a:cubicBezTo>
                  <a:cubicBezTo>
                    <a:pt x="697" y="1156"/>
                    <a:pt x="699" y="1155"/>
                    <a:pt x="701" y="1155"/>
                  </a:cubicBezTo>
                  <a:cubicBezTo>
                    <a:pt x="702" y="1155"/>
                    <a:pt x="704" y="1153"/>
                    <a:pt x="705" y="1150"/>
                  </a:cubicBezTo>
                  <a:cubicBezTo>
                    <a:pt x="705" y="1148"/>
                    <a:pt x="707" y="1144"/>
                    <a:pt x="708" y="1142"/>
                  </a:cubicBezTo>
                  <a:cubicBezTo>
                    <a:pt x="709" y="1139"/>
                    <a:pt x="709" y="1135"/>
                    <a:pt x="709" y="1134"/>
                  </a:cubicBezTo>
                  <a:cubicBezTo>
                    <a:pt x="709" y="1132"/>
                    <a:pt x="709" y="1129"/>
                    <a:pt x="708" y="1126"/>
                  </a:cubicBezTo>
                  <a:cubicBezTo>
                    <a:pt x="707" y="1124"/>
                    <a:pt x="705" y="1122"/>
                    <a:pt x="704" y="1121"/>
                  </a:cubicBezTo>
                  <a:cubicBezTo>
                    <a:pt x="703" y="1120"/>
                    <a:pt x="701" y="1118"/>
                    <a:pt x="700" y="1117"/>
                  </a:cubicBezTo>
                  <a:cubicBezTo>
                    <a:pt x="699" y="1115"/>
                    <a:pt x="696" y="1114"/>
                    <a:pt x="694" y="1113"/>
                  </a:cubicBezTo>
                  <a:cubicBezTo>
                    <a:pt x="692" y="1112"/>
                    <a:pt x="689" y="1110"/>
                    <a:pt x="687" y="1109"/>
                  </a:cubicBezTo>
                  <a:cubicBezTo>
                    <a:pt x="686" y="1108"/>
                    <a:pt x="684" y="1104"/>
                    <a:pt x="682" y="1102"/>
                  </a:cubicBezTo>
                  <a:cubicBezTo>
                    <a:pt x="681" y="1100"/>
                    <a:pt x="679" y="1097"/>
                    <a:pt x="677" y="1096"/>
                  </a:cubicBezTo>
                  <a:cubicBezTo>
                    <a:pt x="675" y="1096"/>
                    <a:pt x="671" y="1094"/>
                    <a:pt x="669" y="1092"/>
                  </a:cubicBezTo>
                  <a:cubicBezTo>
                    <a:pt x="667" y="1091"/>
                    <a:pt x="663" y="1088"/>
                    <a:pt x="662" y="1086"/>
                  </a:cubicBezTo>
                  <a:cubicBezTo>
                    <a:pt x="661" y="1084"/>
                    <a:pt x="658" y="1082"/>
                    <a:pt x="656" y="1080"/>
                  </a:cubicBezTo>
                  <a:cubicBezTo>
                    <a:pt x="654" y="1078"/>
                    <a:pt x="651" y="1076"/>
                    <a:pt x="650" y="1075"/>
                  </a:cubicBezTo>
                  <a:cubicBezTo>
                    <a:pt x="648" y="1074"/>
                    <a:pt x="646" y="1072"/>
                    <a:pt x="645" y="1071"/>
                  </a:cubicBezTo>
                  <a:cubicBezTo>
                    <a:pt x="644" y="1070"/>
                    <a:pt x="642" y="1068"/>
                    <a:pt x="642" y="1067"/>
                  </a:cubicBezTo>
                  <a:cubicBezTo>
                    <a:pt x="642" y="1066"/>
                    <a:pt x="640" y="1063"/>
                    <a:pt x="639" y="1062"/>
                  </a:cubicBezTo>
                  <a:cubicBezTo>
                    <a:pt x="638" y="1060"/>
                    <a:pt x="637" y="1057"/>
                    <a:pt x="636" y="1055"/>
                  </a:cubicBezTo>
                  <a:cubicBezTo>
                    <a:pt x="636" y="1053"/>
                    <a:pt x="636" y="1049"/>
                    <a:pt x="635" y="1046"/>
                  </a:cubicBezTo>
                  <a:cubicBezTo>
                    <a:pt x="634" y="1043"/>
                    <a:pt x="634" y="1041"/>
                    <a:pt x="634" y="1041"/>
                  </a:cubicBezTo>
                  <a:cubicBezTo>
                    <a:pt x="634" y="1041"/>
                    <a:pt x="636" y="1041"/>
                    <a:pt x="637" y="1040"/>
                  </a:cubicBezTo>
                  <a:cubicBezTo>
                    <a:pt x="639" y="1040"/>
                    <a:pt x="643" y="1039"/>
                    <a:pt x="646" y="1039"/>
                  </a:cubicBezTo>
                  <a:cubicBezTo>
                    <a:pt x="648" y="1039"/>
                    <a:pt x="653" y="1039"/>
                    <a:pt x="657" y="1040"/>
                  </a:cubicBezTo>
                  <a:cubicBezTo>
                    <a:pt x="660" y="1040"/>
                    <a:pt x="665" y="1041"/>
                    <a:pt x="667" y="1042"/>
                  </a:cubicBezTo>
                  <a:cubicBezTo>
                    <a:pt x="669" y="1043"/>
                    <a:pt x="673" y="1043"/>
                    <a:pt x="676" y="1043"/>
                  </a:cubicBezTo>
                  <a:cubicBezTo>
                    <a:pt x="678" y="1043"/>
                    <a:pt x="682" y="1043"/>
                    <a:pt x="685" y="1043"/>
                  </a:cubicBezTo>
                  <a:cubicBezTo>
                    <a:pt x="687" y="1043"/>
                    <a:pt x="691" y="1043"/>
                    <a:pt x="693" y="1044"/>
                  </a:cubicBezTo>
                  <a:cubicBezTo>
                    <a:pt x="695" y="1045"/>
                    <a:pt x="698" y="1045"/>
                    <a:pt x="700" y="1044"/>
                  </a:cubicBezTo>
                  <a:cubicBezTo>
                    <a:pt x="701" y="1044"/>
                    <a:pt x="704" y="1043"/>
                    <a:pt x="705" y="1042"/>
                  </a:cubicBezTo>
                  <a:cubicBezTo>
                    <a:pt x="707" y="1041"/>
                    <a:pt x="710" y="1039"/>
                    <a:pt x="712" y="1038"/>
                  </a:cubicBezTo>
                  <a:cubicBezTo>
                    <a:pt x="714" y="1038"/>
                    <a:pt x="717" y="1037"/>
                    <a:pt x="720" y="1037"/>
                  </a:cubicBezTo>
                  <a:cubicBezTo>
                    <a:pt x="722" y="1036"/>
                    <a:pt x="726" y="1037"/>
                    <a:pt x="729" y="1037"/>
                  </a:cubicBezTo>
                  <a:cubicBezTo>
                    <a:pt x="731" y="1038"/>
                    <a:pt x="735" y="1038"/>
                    <a:pt x="738" y="1039"/>
                  </a:cubicBezTo>
                  <a:cubicBezTo>
                    <a:pt x="741" y="1039"/>
                    <a:pt x="744" y="1040"/>
                    <a:pt x="746" y="1040"/>
                  </a:cubicBezTo>
                  <a:cubicBezTo>
                    <a:pt x="748" y="1041"/>
                    <a:pt x="752" y="1042"/>
                    <a:pt x="754" y="1041"/>
                  </a:cubicBezTo>
                  <a:cubicBezTo>
                    <a:pt x="757" y="1041"/>
                    <a:pt x="760" y="1040"/>
                    <a:pt x="762" y="1040"/>
                  </a:cubicBezTo>
                  <a:cubicBezTo>
                    <a:pt x="763" y="1039"/>
                    <a:pt x="765" y="1038"/>
                    <a:pt x="767" y="1038"/>
                  </a:cubicBezTo>
                  <a:cubicBezTo>
                    <a:pt x="769" y="1038"/>
                    <a:pt x="772" y="1038"/>
                    <a:pt x="774" y="1038"/>
                  </a:cubicBezTo>
                  <a:cubicBezTo>
                    <a:pt x="776" y="1038"/>
                    <a:pt x="779" y="1038"/>
                    <a:pt x="780" y="1038"/>
                  </a:cubicBezTo>
                  <a:cubicBezTo>
                    <a:pt x="782" y="1038"/>
                    <a:pt x="785" y="1038"/>
                    <a:pt x="788" y="1039"/>
                  </a:cubicBezTo>
                  <a:cubicBezTo>
                    <a:pt x="790" y="1039"/>
                    <a:pt x="793" y="1038"/>
                    <a:pt x="795" y="1037"/>
                  </a:cubicBezTo>
                  <a:cubicBezTo>
                    <a:pt x="796" y="1036"/>
                    <a:pt x="799" y="1035"/>
                    <a:pt x="801" y="1035"/>
                  </a:cubicBezTo>
                  <a:cubicBezTo>
                    <a:pt x="804" y="1034"/>
                    <a:pt x="805" y="1034"/>
                    <a:pt x="805" y="1034"/>
                  </a:cubicBezTo>
                  <a:cubicBezTo>
                    <a:pt x="805" y="1034"/>
                    <a:pt x="806" y="1032"/>
                    <a:pt x="808" y="1029"/>
                  </a:cubicBezTo>
                  <a:cubicBezTo>
                    <a:pt x="809" y="1026"/>
                    <a:pt x="810" y="1023"/>
                    <a:pt x="811" y="1021"/>
                  </a:cubicBezTo>
                  <a:cubicBezTo>
                    <a:pt x="811" y="1020"/>
                    <a:pt x="812" y="1017"/>
                    <a:pt x="813" y="1016"/>
                  </a:cubicBezTo>
                  <a:cubicBezTo>
                    <a:pt x="814" y="1014"/>
                    <a:pt x="815" y="1012"/>
                    <a:pt x="815" y="1010"/>
                  </a:cubicBezTo>
                  <a:cubicBezTo>
                    <a:pt x="815" y="1008"/>
                    <a:pt x="815" y="1004"/>
                    <a:pt x="816" y="1000"/>
                  </a:cubicBezTo>
                  <a:cubicBezTo>
                    <a:pt x="817" y="997"/>
                    <a:pt x="817" y="992"/>
                    <a:pt x="817" y="991"/>
                  </a:cubicBezTo>
                  <a:cubicBezTo>
                    <a:pt x="816" y="990"/>
                    <a:pt x="816" y="987"/>
                    <a:pt x="816" y="986"/>
                  </a:cubicBezTo>
                  <a:cubicBezTo>
                    <a:pt x="816" y="984"/>
                    <a:pt x="817" y="982"/>
                    <a:pt x="817" y="980"/>
                  </a:cubicBezTo>
                  <a:cubicBezTo>
                    <a:pt x="818" y="979"/>
                    <a:pt x="820" y="977"/>
                    <a:pt x="821" y="977"/>
                  </a:cubicBezTo>
                  <a:cubicBezTo>
                    <a:pt x="822" y="977"/>
                    <a:pt x="824" y="975"/>
                    <a:pt x="825" y="974"/>
                  </a:cubicBezTo>
                  <a:cubicBezTo>
                    <a:pt x="827" y="973"/>
                    <a:pt x="829" y="971"/>
                    <a:pt x="830" y="970"/>
                  </a:cubicBezTo>
                  <a:cubicBezTo>
                    <a:pt x="831" y="968"/>
                    <a:pt x="832" y="966"/>
                    <a:pt x="833" y="965"/>
                  </a:cubicBezTo>
                  <a:cubicBezTo>
                    <a:pt x="834" y="963"/>
                    <a:pt x="836" y="961"/>
                    <a:pt x="837" y="960"/>
                  </a:cubicBezTo>
                  <a:cubicBezTo>
                    <a:pt x="837" y="958"/>
                    <a:pt x="838" y="955"/>
                    <a:pt x="838" y="954"/>
                  </a:cubicBezTo>
                  <a:cubicBezTo>
                    <a:pt x="837" y="952"/>
                    <a:pt x="837" y="949"/>
                    <a:pt x="837" y="946"/>
                  </a:cubicBezTo>
                  <a:cubicBezTo>
                    <a:pt x="837" y="944"/>
                    <a:pt x="837" y="940"/>
                    <a:pt x="838" y="938"/>
                  </a:cubicBezTo>
                  <a:cubicBezTo>
                    <a:pt x="838" y="936"/>
                    <a:pt x="840" y="931"/>
                    <a:pt x="841" y="928"/>
                  </a:cubicBezTo>
                  <a:cubicBezTo>
                    <a:pt x="843" y="924"/>
                    <a:pt x="844" y="920"/>
                    <a:pt x="845" y="918"/>
                  </a:cubicBezTo>
                  <a:cubicBezTo>
                    <a:pt x="845" y="915"/>
                    <a:pt x="845" y="911"/>
                    <a:pt x="846" y="908"/>
                  </a:cubicBezTo>
                  <a:cubicBezTo>
                    <a:pt x="846" y="905"/>
                    <a:pt x="846" y="899"/>
                    <a:pt x="846" y="896"/>
                  </a:cubicBezTo>
                  <a:cubicBezTo>
                    <a:pt x="846" y="893"/>
                    <a:pt x="845" y="887"/>
                    <a:pt x="843" y="884"/>
                  </a:cubicBezTo>
                  <a:cubicBezTo>
                    <a:pt x="841" y="881"/>
                    <a:pt x="839" y="878"/>
                    <a:pt x="838" y="876"/>
                  </a:cubicBezTo>
                  <a:cubicBezTo>
                    <a:pt x="837" y="875"/>
                    <a:pt x="835" y="872"/>
                    <a:pt x="834" y="870"/>
                  </a:cubicBezTo>
                  <a:cubicBezTo>
                    <a:pt x="833" y="868"/>
                    <a:pt x="832" y="864"/>
                    <a:pt x="831" y="862"/>
                  </a:cubicBezTo>
                  <a:cubicBezTo>
                    <a:pt x="830" y="860"/>
                    <a:pt x="829" y="857"/>
                    <a:pt x="828" y="855"/>
                  </a:cubicBezTo>
                  <a:cubicBezTo>
                    <a:pt x="826" y="854"/>
                    <a:pt x="824" y="853"/>
                    <a:pt x="823" y="853"/>
                  </a:cubicBezTo>
                  <a:cubicBezTo>
                    <a:pt x="821" y="853"/>
                    <a:pt x="818" y="853"/>
                    <a:pt x="815" y="853"/>
                  </a:cubicBezTo>
                  <a:cubicBezTo>
                    <a:pt x="812" y="852"/>
                    <a:pt x="808" y="851"/>
                    <a:pt x="806" y="849"/>
                  </a:cubicBezTo>
                  <a:cubicBezTo>
                    <a:pt x="803" y="847"/>
                    <a:pt x="801" y="845"/>
                    <a:pt x="801" y="844"/>
                  </a:cubicBezTo>
                  <a:cubicBezTo>
                    <a:pt x="801" y="843"/>
                    <a:pt x="801" y="840"/>
                    <a:pt x="801" y="839"/>
                  </a:cubicBezTo>
                  <a:cubicBezTo>
                    <a:pt x="801" y="837"/>
                    <a:pt x="801" y="834"/>
                    <a:pt x="801" y="832"/>
                  </a:cubicBezTo>
                  <a:cubicBezTo>
                    <a:pt x="801" y="830"/>
                    <a:pt x="801" y="827"/>
                    <a:pt x="800" y="824"/>
                  </a:cubicBezTo>
                  <a:cubicBezTo>
                    <a:pt x="800" y="821"/>
                    <a:pt x="800" y="817"/>
                    <a:pt x="800" y="814"/>
                  </a:cubicBezTo>
                  <a:cubicBezTo>
                    <a:pt x="801" y="811"/>
                    <a:pt x="801" y="808"/>
                    <a:pt x="802" y="807"/>
                  </a:cubicBezTo>
                  <a:cubicBezTo>
                    <a:pt x="802" y="805"/>
                    <a:pt x="804" y="803"/>
                    <a:pt x="806" y="801"/>
                  </a:cubicBezTo>
                  <a:cubicBezTo>
                    <a:pt x="808" y="800"/>
                    <a:pt x="811" y="798"/>
                    <a:pt x="813" y="797"/>
                  </a:cubicBezTo>
                  <a:cubicBezTo>
                    <a:pt x="815" y="797"/>
                    <a:pt x="818" y="796"/>
                    <a:pt x="819" y="795"/>
                  </a:cubicBezTo>
                  <a:cubicBezTo>
                    <a:pt x="821" y="794"/>
                    <a:pt x="823" y="792"/>
                    <a:pt x="823" y="791"/>
                  </a:cubicBezTo>
                  <a:cubicBezTo>
                    <a:pt x="824" y="790"/>
                    <a:pt x="824" y="788"/>
                    <a:pt x="824" y="788"/>
                  </a:cubicBezTo>
                  <a:cubicBezTo>
                    <a:pt x="824" y="788"/>
                    <a:pt x="825" y="788"/>
                    <a:pt x="826" y="787"/>
                  </a:cubicBezTo>
                  <a:cubicBezTo>
                    <a:pt x="827" y="786"/>
                    <a:pt x="829" y="786"/>
                    <a:pt x="831" y="786"/>
                  </a:cubicBezTo>
                  <a:cubicBezTo>
                    <a:pt x="833" y="786"/>
                    <a:pt x="836" y="785"/>
                    <a:pt x="839" y="785"/>
                  </a:cubicBezTo>
                  <a:cubicBezTo>
                    <a:pt x="841" y="785"/>
                    <a:pt x="845" y="784"/>
                    <a:pt x="848" y="783"/>
                  </a:cubicBezTo>
                  <a:cubicBezTo>
                    <a:pt x="850" y="782"/>
                    <a:pt x="852" y="779"/>
                    <a:pt x="853" y="778"/>
                  </a:cubicBezTo>
                  <a:cubicBezTo>
                    <a:pt x="853" y="776"/>
                    <a:pt x="854" y="773"/>
                    <a:pt x="854" y="771"/>
                  </a:cubicBezTo>
                  <a:cubicBezTo>
                    <a:pt x="855" y="769"/>
                    <a:pt x="857" y="767"/>
                    <a:pt x="858" y="766"/>
                  </a:cubicBezTo>
                  <a:cubicBezTo>
                    <a:pt x="859" y="765"/>
                    <a:pt x="861" y="763"/>
                    <a:pt x="862" y="762"/>
                  </a:cubicBezTo>
                  <a:cubicBezTo>
                    <a:pt x="863" y="762"/>
                    <a:pt x="865" y="760"/>
                    <a:pt x="866" y="759"/>
                  </a:cubicBezTo>
                  <a:cubicBezTo>
                    <a:pt x="868" y="758"/>
                    <a:pt x="869" y="757"/>
                    <a:pt x="870" y="757"/>
                  </a:cubicBezTo>
                  <a:cubicBezTo>
                    <a:pt x="871" y="756"/>
                    <a:pt x="873" y="755"/>
                    <a:pt x="874" y="752"/>
                  </a:cubicBezTo>
                  <a:cubicBezTo>
                    <a:pt x="875" y="750"/>
                    <a:pt x="876" y="747"/>
                    <a:pt x="875" y="744"/>
                  </a:cubicBezTo>
                  <a:cubicBezTo>
                    <a:pt x="875" y="742"/>
                    <a:pt x="873" y="739"/>
                    <a:pt x="872" y="738"/>
                  </a:cubicBezTo>
                  <a:cubicBezTo>
                    <a:pt x="871" y="737"/>
                    <a:pt x="868" y="735"/>
                    <a:pt x="866" y="734"/>
                  </a:cubicBezTo>
                  <a:cubicBezTo>
                    <a:pt x="864" y="733"/>
                    <a:pt x="862" y="731"/>
                    <a:pt x="861" y="728"/>
                  </a:cubicBezTo>
                  <a:cubicBezTo>
                    <a:pt x="860" y="726"/>
                    <a:pt x="858" y="723"/>
                    <a:pt x="857" y="721"/>
                  </a:cubicBezTo>
                  <a:cubicBezTo>
                    <a:pt x="857" y="720"/>
                    <a:pt x="856" y="717"/>
                    <a:pt x="856" y="715"/>
                  </a:cubicBezTo>
                  <a:cubicBezTo>
                    <a:pt x="855" y="713"/>
                    <a:pt x="855" y="710"/>
                    <a:pt x="856" y="709"/>
                  </a:cubicBezTo>
                  <a:cubicBezTo>
                    <a:pt x="856" y="707"/>
                    <a:pt x="857" y="704"/>
                    <a:pt x="858" y="702"/>
                  </a:cubicBezTo>
                  <a:cubicBezTo>
                    <a:pt x="859" y="700"/>
                    <a:pt x="861" y="697"/>
                    <a:pt x="862" y="696"/>
                  </a:cubicBezTo>
                  <a:cubicBezTo>
                    <a:pt x="864" y="695"/>
                    <a:pt x="865" y="692"/>
                    <a:pt x="866" y="690"/>
                  </a:cubicBezTo>
                  <a:cubicBezTo>
                    <a:pt x="866" y="688"/>
                    <a:pt x="867" y="686"/>
                    <a:pt x="868" y="684"/>
                  </a:cubicBezTo>
                  <a:cubicBezTo>
                    <a:pt x="869" y="683"/>
                    <a:pt x="870" y="680"/>
                    <a:pt x="870" y="679"/>
                  </a:cubicBezTo>
                  <a:cubicBezTo>
                    <a:pt x="871" y="678"/>
                    <a:pt x="870" y="675"/>
                    <a:pt x="869" y="672"/>
                  </a:cubicBezTo>
                  <a:cubicBezTo>
                    <a:pt x="868" y="670"/>
                    <a:pt x="866" y="667"/>
                    <a:pt x="865" y="666"/>
                  </a:cubicBezTo>
                  <a:cubicBezTo>
                    <a:pt x="864" y="664"/>
                    <a:pt x="861" y="662"/>
                    <a:pt x="860" y="661"/>
                  </a:cubicBezTo>
                  <a:cubicBezTo>
                    <a:pt x="859" y="660"/>
                    <a:pt x="857" y="657"/>
                    <a:pt x="857" y="656"/>
                  </a:cubicBezTo>
                  <a:cubicBezTo>
                    <a:pt x="856" y="654"/>
                    <a:pt x="856" y="651"/>
                    <a:pt x="857" y="649"/>
                  </a:cubicBezTo>
                  <a:cubicBezTo>
                    <a:pt x="858" y="648"/>
                    <a:pt x="859" y="644"/>
                    <a:pt x="860" y="642"/>
                  </a:cubicBezTo>
                  <a:cubicBezTo>
                    <a:pt x="861" y="639"/>
                    <a:pt x="863" y="634"/>
                    <a:pt x="865" y="631"/>
                  </a:cubicBezTo>
                  <a:cubicBezTo>
                    <a:pt x="867" y="628"/>
                    <a:pt x="867" y="623"/>
                    <a:pt x="866" y="620"/>
                  </a:cubicBezTo>
                  <a:cubicBezTo>
                    <a:pt x="865" y="617"/>
                    <a:pt x="865" y="612"/>
                    <a:pt x="864" y="609"/>
                  </a:cubicBezTo>
                  <a:cubicBezTo>
                    <a:pt x="864" y="607"/>
                    <a:pt x="863" y="603"/>
                    <a:pt x="862" y="602"/>
                  </a:cubicBezTo>
                  <a:cubicBezTo>
                    <a:pt x="861" y="601"/>
                    <a:pt x="861" y="598"/>
                    <a:pt x="860" y="597"/>
                  </a:cubicBezTo>
                  <a:cubicBezTo>
                    <a:pt x="860" y="596"/>
                    <a:pt x="860" y="593"/>
                    <a:pt x="859" y="590"/>
                  </a:cubicBezTo>
                  <a:cubicBezTo>
                    <a:pt x="858" y="588"/>
                    <a:pt x="859" y="585"/>
                    <a:pt x="859" y="584"/>
                  </a:cubicBezTo>
                  <a:cubicBezTo>
                    <a:pt x="860" y="582"/>
                    <a:pt x="861" y="579"/>
                    <a:pt x="861" y="576"/>
                  </a:cubicBezTo>
                  <a:cubicBezTo>
                    <a:pt x="861" y="574"/>
                    <a:pt x="861" y="570"/>
                    <a:pt x="860" y="567"/>
                  </a:cubicBezTo>
                  <a:cubicBezTo>
                    <a:pt x="860" y="564"/>
                    <a:pt x="859" y="560"/>
                    <a:pt x="858" y="558"/>
                  </a:cubicBezTo>
                  <a:cubicBezTo>
                    <a:pt x="857" y="556"/>
                    <a:pt x="857" y="552"/>
                    <a:pt x="857" y="550"/>
                  </a:cubicBezTo>
                  <a:cubicBezTo>
                    <a:pt x="857" y="548"/>
                    <a:pt x="858" y="546"/>
                    <a:pt x="859" y="544"/>
                  </a:cubicBezTo>
                  <a:cubicBezTo>
                    <a:pt x="860" y="543"/>
                    <a:pt x="861" y="541"/>
                    <a:pt x="862" y="539"/>
                  </a:cubicBezTo>
                  <a:cubicBezTo>
                    <a:pt x="863" y="538"/>
                    <a:pt x="864" y="536"/>
                    <a:pt x="863" y="536"/>
                  </a:cubicBezTo>
                  <a:cubicBezTo>
                    <a:pt x="862" y="535"/>
                    <a:pt x="861" y="533"/>
                    <a:pt x="860" y="532"/>
                  </a:cubicBezTo>
                  <a:cubicBezTo>
                    <a:pt x="859" y="531"/>
                    <a:pt x="858" y="529"/>
                    <a:pt x="857" y="529"/>
                  </a:cubicBezTo>
                  <a:cubicBezTo>
                    <a:pt x="856" y="529"/>
                    <a:pt x="855" y="527"/>
                    <a:pt x="854" y="525"/>
                  </a:cubicBezTo>
                  <a:cubicBezTo>
                    <a:pt x="853" y="523"/>
                    <a:pt x="852" y="519"/>
                    <a:pt x="852" y="518"/>
                  </a:cubicBezTo>
                  <a:cubicBezTo>
                    <a:pt x="851" y="516"/>
                    <a:pt x="849" y="513"/>
                    <a:pt x="848" y="511"/>
                  </a:cubicBezTo>
                  <a:cubicBezTo>
                    <a:pt x="846" y="510"/>
                    <a:pt x="843" y="506"/>
                    <a:pt x="842" y="504"/>
                  </a:cubicBezTo>
                  <a:cubicBezTo>
                    <a:pt x="841" y="502"/>
                    <a:pt x="839" y="498"/>
                    <a:pt x="838" y="496"/>
                  </a:cubicBezTo>
                  <a:cubicBezTo>
                    <a:pt x="837" y="494"/>
                    <a:pt x="835" y="491"/>
                    <a:pt x="834" y="489"/>
                  </a:cubicBezTo>
                  <a:cubicBezTo>
                    <a:pt x="832" y="487"/>
                    <a:pt x="831" y="484"/>
                    <a:pt x="830" y="483"/>
                  </a:cubicBezTo>
                  <a:cubicBezTo>
                    <a:pt x="829" y="482"/>
                    <a:pt x="827" y="479"/>
                    <a:pt x="827" y="477"/>
                  </a:cubicBezTo>
                  <a:cubicBezTo>
                    <a:pt x="826" y="476"/>
                    <a:pt x="825" y="473"/>
                    <a:pt x="824" y="471"/>
                  </a:cubicBezTo>
                  <a:cubicBezTo>
                    <a:pt x="824" y="469"/>
                    <a:pt x="823" y="468"/>
                    <a:pt x="823" y="468"/>
                  </a:cubicBezTo>
                  <a:cubicBezTo>
                    <a:pt x="823" y="468"/>
                    <a:pt x="824" y="467"/>
                    <a:pt x="826" y="466"/>
                  </a:cubicBezTo>
                  <a:cubicBezTo>
                    <a:pt x="827" y="466"/>
                    <a:pt x="830" y="465"/>
                    <a:pt x="831" y="465"/>
                  </a:cubicBezTo>
                  <a:cubicBezTo>
                    <a:pt x="833" y="465"/>
                    <a:pt x="837" y="465"/>
                    <a:pt x="839" y="465"/>
                  </a:cubicBezTo>
                  <a:cubicBezTo>
                    <a:pt x="841" y="466"/>
                    <a:pt x="845" y="466"/>
                    <a:pt x="847" y="466"/>
                  </a:cubicBezTo>
                  <a:cubicBezTo>
                    <a:pt x="849" y="466"/>
                    <a:pt x="852" y="466"/>
                    <a:pt x="853" y="466"/>
                  </a:cubicBezTo>
                  <a:cubicBezTo>
                    <a:pt x="854" y="465"/>
                    <a:pt x="856" y="465"/>
                    <a:pt x="859" y="464"/>
                  </a:cubicBezTo>
                  <a:cubicBezTo>
                    <a:pt x="861" y="464"/>
                    <a:pt x="863" y="463"/>
                    <a:pt x="863" y="461"/>
                  </a:cubicBezTo>
                  <a:cubicBezTo>
                    <a:pt x="864" y="460"/>
                    <a:pt x="864" y="458"/>
                    <a:pt x="865" y="456"/>
                  </a:cubicBezTo>
                  <a:cubicBezTo>
                    <a:pt x="865" y="454"/>
                    <a:pt x="866" y="452"/>
                    <a:pt x="867" y="451"/>
                  </a:cubicBezTo>
                  <a:cubicBezTo>
                    <a:pt x="868" y="449"/>
                    <a:pt x="870" y="447"/>
                    <a:pt x="871" y="446"/>
                  </a:cubicBezTo>
                  <a:cubicBezTo>
                    <a:pt x="872" y="445"/>
                    <a:pt x="874" y="443"/>
                    <a:pt x="875" y="442"/>
                  </a:cubicBezTo>
                  <a:cubicBezTo>
                    <a:pt x="876" y="442"/>
                    <a:pt x="877" y="440"/>
                    <a:pt x="878" y="438"/>
                  </a:cubicBezTo>
                  <a:cubicBezTo>
                    <a:pt x="878" y="437"/>
                    <a:pt x="878" y="434"/>
                    <a:pt x="878" y="432"/>
                  </a:cubicBezTo>
                  <a:cubicBezTo>
                    <a:pt x="878" y="429"/>
                    <a:pt x="878" y="426"/>
                    <a:pt x="877" y="424"/>
                  </a:cubicBezTo>
                  <a:cubicBezTo>
                    <a:pt x="876" y="422"/>
                    <a:pt x="877" y="419"/>
                    <a:pt x="877" y="417"/>
                  </a:cubicBezTo>
                  <a:cubicBezTo>
                    <a:pt x="878" y="416"/>
                    <a:pt x="880" y="414"/>
                    <a:pt x="883" y="413"/>
                  </a:cubicBezTo>
                  <a:cubicBezTo>
                    <a:pt x="885" y="412"/>
                    <a:pt x="888" y="410"/>
                    <a:pt x="890" y="409"/>
                  </a:cubicBezTo>
                  <a:cubicBezTo>
                    <a:pt x="891" y="408"/>
                    <a:pt x="894" y="405"/>
                    <a:pt x="895" y="404"/>
                  </a:cubicBezTo>
                  <a:cubicBezTo>
                    <a:pt x="896" y="402"/>
                    <a:pt x="897" y="398"/>
                    <a:pt x="898" y="396"/>
                  </a:cubicBezTo>
                  <a:cubicBezTo>
                    <a:pt x="899" y="394"/>
                    <a:pt x="902" y="390"/>
                    <a:pt x="903" y="388"/>
                  </a:cubicBezTo>
                  <a:cubicBezTo>
                    <a:pt x="905" y="385"/>
                    <a:pt x="908" y="382"/>
                    <a:pt x="909" y="380"/>
                  </a:cubicBezTo>
                  <a:cubicBezTo>
                    <a:pt x="911" y="378"/>
                    <a:pt x="914" y="375"/>
                    <a:pt x="916" y="374"/>
                  </a:cubicBezTo>
                  <a:cubicBezTo>
                    <a:pt x="919" y="373"/>
                    <a:pt x="923" y="372"/>
                    <a:pt x="926" y="372"/>
                  </a:cubicBezTo>
                  <a:cubicBezTo>
                    <a:pt x="928" y="372"/>
                    <a:pt x="933" y="372"/>
                    <a:pt x="936" y="372"/>
                  </a:cubicBezTo>
                  <a:cubicBezTo>
                    <a:pt x="939" y="372"/>
                    <a:pt x="944" y="371"/>
                    <a:pt x="945" y="370"/>
                  </a:cubicBezTo>
                  <a:cubicBezTo>
                    <a:pt x="947" y="369"/>
                    <a:pt x="950" y="368"/>
                    <a:pt x="952" y="367"/>
                  </a:cubicBezTo>
                  <a:cubicBezTo>
                    <a:pt x="953" y="366"/>
                    <a:pt x="956" y="365"/>
                    <a:pt x="957" y="364"/>
                  </a:cubicBezTo>
                  <a:cubicBezTo>
                    <a:pt x="958" y="363"/>
                    <a:pt x="960" y="360"/>
                    <a:pt x="963" y="359"/>
                  </a:cubicBezTo>
                  <a:cubicBezTo>
                    <a:pt x="965" y="358"/>
                    <a:pt x="968" y="355"/>
                    <a:pt x="969" y="354"/>
                  </a:cubicBezTo>
                  <a:cubicBezTo>
                    <a:pt x="970" y="352"/>
                    <a:pt x="973" y="350"/>
                    <a:pt x="974" y="348"/>
                  </a:cubicBezTo>
                  <a:cubicBezTo>
                    <a:pt x="976" y="347"/>
                    <a:pt x="978" y="344"/>
                    <a:pt x="979" y="343"/>
                  </a:cubicBezTo>
                  <a:cubicBezTo>
                    <a:pt x="980" y="342"/>
                    <a:pt x="982" y="339"/>
                    <a:pt x="982" y="338"/>
                  </a:cubicBezTo>
                  <a:cubicBezTo>
                    <a:pt x="982" y="337"/>
                    <a:pt x="984" y="335"/>
                    <a:pt x="985" y="333"/>
                  </a:cubicBezTo>
                  <a:cubicBezTo>
                    <a:pt x="986" y="332"/>
                    <a:pt x="988" y="330"/>
                    <a:pt x="989" y="329"/>
                  </a:cubicBezTo>
                  <a:cubicBezTo>
                    <a:pt x="990" y="328"/>
                    <a:pt x="992" y="328"/>
                    <a:pt x="993" y="327"/>
                  </a:cubicBezTo>
                  <a:cubicBezTo>
                    <a:pt x="995" y="327"/>
                    <a:pt x="996" y="326"/>
                    <a:pt x="995" y="324"/>
                  </a:cubicBezTo>
                  <a:cubicBezTo>
                    <a:pt x="995" y="322"/>
                    <a:pt x="995" y="320"/>
                    <a:pt x="995" y="318"/>
                  </a:cubicBezTo>
                  <a:cubicBezTo>
                    <a:pt x="995" y="317"/>
                    <a:pt x="995" y="315"/>
                    <a:pt x="996" y="315"/>
                  </a:cubicBezTo>
                  <a:cubicBezTo>
                    <a:pt x="997" y="314"/>
                    <a:pt x="1000" y="314"/>
                    <a:pt x="1002" y="314"/>
                  </a:cubicBezTo>
                  <a:cubicBezTo>
                    <a:pt x="1004" y="315"/>
                    <a:pt x="1007" y="314"/>
                    <a:pt x="1008" y="313"/>
                  </a:cubicBezTo>
                  <a:cubicBezTo>
                    <a:pt x="1010" y="312"/>
                    <a:pt x="1011" y="310"/>
                    <a:pt x="1012" y="308"/>
                  </a:cubicBezTo>
                  <a:cubicBezTo>
                    <a:pt x="1012" y="306"/>
                    <a:pt x="1013" y="304"/>
                    <a:pt x="1013" y="303"/>
                  </a:cubicBezTo>
                  <a:cubicBezTo>
                    <a:pt x="1013" y="302"/>
                    <a:pt x="1014" y="300"/>
                    <a:pt x="1015" y="299"/>
                  </a:cubicBezTo>
                  <a:cubicBezTo>
                    <a:pt x="1016" y="298"/>
                    <a:pt x="1019" y="295"/>
                    <a:pt x="1020" y="293"/>
                  </a:cubicBezTo>
                  <a:cubicBezTo>
                    <a:pt x="1021" y="292"/>
                    <a:pt x="1023" y="289"/>
                    <a:pt x="1023" y="287"/>
                  </a:cubicBezTo>
                  <a:cubicBezTo>
                    <a:pt x="1023" y="285"/>
                    <a:pt x="1023" y="281"/>
                    <a:pt x="1024" y="279"/>
                  </a:cubicBezTo>
                  <a:cubicBezTo>
                    <a:pt x="1025" y="277"/>
                    <a:pt x="1027" y="273"/>
                    <a:pt x="1029" y="271"/>
                  </a:cubicBezTo>
                  <a:cubicBezTo>
                    <a:pt x="1031" y="269"/>
                    <a:pt x="1033" y="266"/>
                    <a:pt x="1034" y="264"/>
                  </a:cubicBezTo>
                  <a:cubicBezTo>
                    <a:pt x="1035" y="262"/>
                    <a:pt x="1036" y="259"/>
                    <a:pt x="1037" y="257"/>
                  </a:cubicBezTo>
                  <a:cubicBezTo>
                    <a:pt x="1038" y="255"/>
                    <a:pt x="1040" y="253"/>
                    <a:pt x="1041" y="252"/>
                  </a:cubicBezTo>
                  <a:cubicBezTo>
                    <a:pt x="1043" y="251"/>
                    <a:pt x="1045" y="248"/>
                    <a:pt x="1045" y="246"/>
                  </a:cubicBezTo>
                  <a:cubicBezTo>
                    <a:pt x="1046" y="244"/>
                    <a:pt x="1047" y="241"/>
                    <a:pt x="1048" y="240"/>
                  </a:cubicBezTo>
                  <a:cubicBezTo>
                    <a:pt x="1049" y="238"/>
                    <a:pt x="1050" y="237"/>
                    <a:pt x="1050" y="237"/>
                  </a:cubicBezTo>
                  <a:cubicBezTo>
                    <a:pt x="1050" y="237"/>
                    <a:pt x="1050" y="235"/>
                    <a:pt x="1050" y="233"/>
                  </a:cubicBezTo>
                  <a:cubicBezTo>
                    <a:pt x="1050" y="231"/>
                    <a:pt x="1048" y="228"/>
                    <a:pt x="1046" y="227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E690DFAE-8CE1-4264-AFA0-8C3A483C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6448425"/>
              <a:ext cx="14288" cy="14288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5" y="5"/>
                    <a:pt x="5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5"/>
                    <a:pt x="4" y="5"/>
                    <a:pt x="4" y="5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65827049-99A7-45C0-A500-A632644D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2695575"/>
              <a:ext cx="23813" cy="1587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6" y="5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cubicBezTo>
                    <a:pt x="7" y="5"/>
                    <a:pt x="8" y="4"/>
                    <a:pt x="7" y="4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5"/>
                    <a:pt x="5" y="6"/>
                    <a:pt x="6" y="5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BD387E5B-EDE9-4D38-91CA-52B25D7FA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4219575"/>
              <a:ext cx="25400" cy="33338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1"/>
                </a:cxn>
              </a:cxnLst>
              <a:rect l="0" t="0" r="r" b="b"/>
              <a:pathLst>
                <a:path w="9" h="12">
                  <a:moveTo>
                    <a:pt x="3" y="11"/>
                  </a:moveTo>
                  <a:cubicBezTo>
                    <a:pt x="3" y="10"/>
                    <a:pt x="4" y="9"/>
                    <a:pt x="4" y="8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0"/>
                    <a:pt x="7" y="1"/>
                    <a:pt x="5" y="2"/>
                  </a:cubicBezTo>
                  <a:cubicBezTo>
                    <a:pt x="4" y="3"/>
                    <a:pt x="2" y="4"/>
                    <a:pt x="1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2"/>
                    <a:pt x="3" y="11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56BA93FC-AED7-49B9-BD9E-667D434CE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38" y="4197350"/>
              <a:ext cx="12700" cy="127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5AE18803-8570-4EF6-9E11-CC50E27D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6445250"/>
              <a:ext cx="90488" cy="3333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9"/>
                </a:cxn>
                <a:cxn ang="0">
                  <a:pos x="15" y="10"/>
                </a:cxn>
                <a:cxn ang="0">
                  <a:pos x="9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5" y="11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6" y="11"/>
                </a:cxn>
                <a:cxn ang="0">
                  <a:pos x="30" y="8"/>
                </a:cxn>
                <a:cxn ang="0">
                  <a:pos x="32" y="3"/>
                </a:cxn>
                <a:cxn ang="0">
                  <a:pos x="31" y="0"/>
                </a:cxn>
              </a:cxnLst>
              <a:rect l="0" t="0" r="r" b="b"/>
              <a:pathLst>
                <a:path w="32" h="12">
                  <a:moveTo>
                    <a:pt x="31" y="0"/>
                  </a:moveTo>
                  <a:cubicBezTo>
                    <a:pt x="30" y="0"/>
                    <a:pt x="29" y="1"/>
                    <a:pt x="28" y="2"/>
                  </a:cubicBezTo>
                  <a:cubicBezTo>
                    <a:pt x="27" y="3"/>
                    <a:pt x="25" y="5"/>
                    <a:pt x="23" y="6"/>
                  </a:cubicBezTo>
                  <a:cubicBezTo>
                    <a:pt x="22" y="7"/>
                    <a:pt x="20" y="9"/>
                    <a:pt x="19" y="9"/>
                  </a:cubicBezTo>
                  <a:cubicBezTo>
                    <a:pt x="18" y="9"/>
                    <a:pt x="16" y="10"/>
                    <a:pt x="15" y="10"/>
                  </a:cubicBezTo>
                  <a:cubicBezTo>
                    <a:pt x="13" y="10"/>
                    <a:pt x="10" y="9"/>
                    <a:pt x="9" y="8"/>
                  </a:cubicBezTo>
                  <a:cubicBezTo>
                    <a:pt x="8" y="8"/>
                    <a:pt x="5" y="7"/>
                    <a:pt x="4" y="6"/>
                  </a:cubicBezTo>
                  <a:cubicBezTo>
                    <a:pt x="3" y="5"/>
                    <a:pt x="1" y="5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0"/>
                    <a:pt x="3" y="10"/>
                    <a:pt x="5" y="11"/>
                  </a:cubicBezTo>
                  <a:cubicBezTo>
                    <a:pt x="6" y="11"/>
                    <a:pt x="9" y="11"/>
                    <a:pt x="10" y="12"/>
                  </a:cubicBezTo>
                  <a:cubicBezTo>
                    <a:pt x="12" y="12"/>
                    <a:pt x="16" y="12"/>
                    <a:pt x="18" y="12"/>
                  </a:cubicBezTo>
                  <a:cubicBezTo>
                    <a:pt x="21" y="12"/>
                    <a:pt x="24" y="11"/>
                    <a:pt x="26" y="11"/>
                  </a:cubicBezTo>
                  <a:cubicBezTo>
                    <a:pt x="27" y="10"/>
                    <a:pt x="29" y="9"/>
                    <a:pt x="30" y="8"/>
                  </a:cubicBezTo>
                  <a:cubicBezTo>
                    <a:pt x="31" y="7"/>
                    <a:pt x="32" y="4"/>
                    <a:pt x="32" y="3"/>
                  </a:cubicBezTo>
                  <a:cubicBezTo>
                    <a:pt x="32" y="2"/>
                    <a:pt x="31" y="0"/>
                    <a:pt x="31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xmlns="" id="{CBF9F8F2-D740-4837-8D5A-B851300A8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975" y="6437313"/>
              <a:ext cx="12700" cy="1111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2" y="4"/>
                    <a:pt x="3" y="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xmlns="" id="{45B77F66-6F7E-496D-BBC7-A1DB0FC4C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4643438"/>
              <a:ext cx="15875" cy="2540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6" y="8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4" y="8"/>
                </a:cxn>
              </a:cxnLst>
              <a:rect l="0" t="0" r="r" b="b"/>
              <a:pathLst>
                <a:path w="6" h="9">
                  <a:moveTo>
                    <a:pt x="4" y="8"/>
                  </a:move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6"/>
                    <a:pt x="6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="" id="{7AB40836-F4C7-4BA3-9CBA-EEEA2C16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0" y="4664075"/>
              <a:ext cx="14288" cy="1270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4" y="5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5" y="4"/>
                    <a:pt x="4" y="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xmlns="" id="{DF45C170-A5C4-4B82-914F-7F32E321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4437063"/>
              <a:ext cx="11113" cy="142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xmlns="" id="{599FE8FA-9894-42C1-9CE6-836A6BBA080E}"/>
              </a:ext>
            </a:extLst>
          </p:cNvPr>
          <p:cNvGrpSpPr/>
          <p:nvPr/>
        </p:nvGrpSpPr>
        <p:grpSpPr>
          <a:xfrm>
            <a:off x="1224343" y="2784448"/>
            <a:ext cx="645516" cy="997980"/>
            <a:chOff x="7478257" y="2193205"/>
            <a:chExt cx="452898" cy="700189"/>
          </a:xfrm>
        </p:grpSpPr>
        <p:sp>
          <p:nvSpPr>
            <p:cNvPr id="31" name="Oval 31">
              <a:extLst>
                <a:ext uri="{FF2B5EF4-FFF2-40B4-BE49-F238E27FC236}">
                  <a16:creationId xmlns:a16="http://schemas.microsoft.com/office/drawing/2014/main" xmlns="" id="{157080BF-6551-46D7-8CBC-B4BFF08FF438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xmlns="" id="{75961A1C-6057-4B37-91B1-3533FEB6D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579" name="Picture 3" descr="M:\!!!! SZKOŁA PREZENTACJA\portugalia\portufalia zd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844" y="975360"/>
            <a:ext cx="4443730" cy="3332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1" name="Picture 5" descr="M:\!!!! SZKOŁA PREZENTACJA\portugalia\portugalia szkole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6759">
            <a:off x="2499994" y="3506821"/>
            <a:ext cx="5059115" cy="2845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0" name="Picture 4" descr="M:\!!!! SZKOŁA PREZENTACJA\portugalia\portugalia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473" y="3145466"/>
            <a:ext cx="4559520" cy="3419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78" name="Picture 2" descr="M:\!!!! SZKOŁA PREZENTACJA\portugalia\portugalia zd1.jpg"/>
          <p:cNvPicPr>
            <a:picLocks noChangeAspect="1" noChangeArrowheads="1"/>
          </p:cNvPicPr>
          <p:nvPr/>
        </p:nvPicPr>
        <p:blipFill>
          <a:blip r:embed="rId5"/>
          <a:srcRect l="594" t="23750" r="2303" b="15893"/>
          <a:stretch>
            <a:fillRect/>
          </a:stretch>
        </p:blipFill>
        <p:spPr bwMode="auto">
          <a:xfrm rot="553933">
            <a:off x="7516688" y="329828"/>
            <a:ext cx="4408714" cy="3679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4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14062</TotalTime>
  <Words>181</Words>
  <Application>Microsoft Office PowerPoint</Application>
  <PresentationFormat>Niestandardowy</PresentationFormat>
  <Paragraphs>72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MARCIN</cp:lastModifiedBy>
  <cp:revision>1070</cp:revision>
  <dcterms:created xsi:type="dcterms:W3CDTF">2017-12-05T16:25:52Z</dcterms:created>
  <dcterms:modified xsi:type="dcterms:W3CDTF">2021-03-02T11:16:36Z</dcterms:modified>
</cp:coreProperties>
</file>